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7"/>
  </p:notesMasterIdLst>
  <p:sldIdLst>
    <p:sldId id="256" r:id="rId5"/>
    <p:sldId id="280" r:id="rId6"/>
    <p:sldId id="287" r:id="rId7"/>
    <p:sldId id="257" r:id="rId8"/>
    <p:sldId id="262" r:id="rId9"/>
    <p:sldId id="258" r:id="rId10"/>
    <p:sldId id="261" r:id="rId11"/>
    <p:sldId id="290" r:id="rId12"/>
    <p:sldId id="291" r:id="rId13"/>
    <p:sldId id="292" r:id="rId14"/>
    <p:sldId id="293" r:id="rId15"/>
    <p:sldId id="294" r:id="rId16"/>
    <p:sldId id="295" r:id="rId17"/>
    <p:sldId id="296" r:id="rId18"/>
    <p:sldId id="267" r:id="rId19"/>
    <p:sldId id="297" r:id="rId20"/>
    <p:sldId id="260" r:id="rId21"/>
    <p:sldId id="259" r:id="rId22"/>
    <p:sldId id="263" r:id="rId23"/>
    <p:sldId id="264" r:id="rId24"/>
    <p:sldId id="265" r:id="rId25"/>
    <p:sldId id="266" r:id="rId26"/>
  </p:sldIdLst>
  <p:sldSz cx="9144000" cy="6858000" type="screen4x3"/>
  <p:notesSz cx="6669088" cy="9926638"/>
  <p:defaultTextStyle>
    <a:defPPr>
      <a:defRPr lang="en-GB"/>
    </a:defPPr>
    <a:lvl1pPr algn="l" rtl="0" fontAlgn="base">
      <a:spcBef>
        <a:spcPct val="0"/>
      </a:spcBef>
      <a:spcAft>
        <a:spcPct val="0"/>
      </a:spcAft>
      <a:defRPr kern="1200">
        <a:solidFill>
          <a:schemeClr val="tx1"/>
        </a:solidFill>
        <a:latin typeface="Arial" pitchFamily="34" charset="0"/>
        <a:ea typeface="Geneva" charset="-128"/>
        <a:cs typeface="+mn-cs"/>
      </a:defRPr>
    </a:lvl1pPr>
    <a:lvl2pPr marL="457200" algn="l" rtl="0" fontAlgn="base">
      <a:spcBef>
        <a:spcPct val="0"/>
      </a:spcBef>
      <a:spcAft>
        <a:spcPct val="0"/>
      </a:spcAft>
      <a:defRPr kern="1200">
        <a:solidFill>
          <a:schemeClr val="tx1"/>
        </a:solidFill>
        <a:latin typeface="Arial" pitchFamily="34" charset="0"/>
        <a:ea typeface="Geneva" charset="-128"/>
        <a:cs typeface="+mn-cs"/>
      </a:defRPr>
    </a:lvl2pPr>
    <a:lvl3pPr marL="914400" algn="l" rtl="0" fontAlgn="base">
      <a:spcBef>
        <a:spcPct val="0"/>
      </a:spcBef>
      <a:spcAft>
        <a:spcPct val="0"/>
      </a:spcAft>
      <a:defRPr kern="1200">
        <a:solidFill>
          <a:schemeClr val="tx1"/>
        </a:solidFill>
        <a:latin typeface="Arial" pitchFamily="34" charset="0"/>
        <a:ea typeface="Geneva" charset="-128"/>
        <a:cs typeface="+mn-cs"/>
      </a:defRPr>
    </a:lvl3pPr>
    <a:lvl4pPr marL="1371600" algn="l" rtl="0" fontAlgn="base">
      <a:spcBef>
        <a:spcPct val="0"/>
      </a:spcBef>
      <a:spcAft>
        <a:spcPct val="0"/>
      </a:spcAft>
      <a:defRPr kern="1200">
        <a:solidFill>
          <a:schemeClr val="tx1"/>
        </a:solidFill>
        <a:latin typeface="Arial" pitchFamily="34" charset="0"/>
        <a:ea typeface="Geneva" charset="-128"/>
        <a:cs typeface="+mn-cs"/>
      </a:defRPr>
    </a:lvl4pPr>
    <a:lvl5pPr marL="1828800" algn="l" rtl="0" fontAlgn="base">
      <a:spcBef>
        <a:spcPct val="0"/>
      </a:spcBef>
      <a:spcAft>
        <a:spcPct val="0"/>
      </a:spcAft>
      <a:defRPr kern="1200">
        <a:solidFill>
          <a:schemeClr val="tx1"/>
        </a:solidFill>
        <a:latin typeface="Arial" pitchFamily="34" charset="0"/>
        <a:ea typeface="Geneva" charset="-128"/>
        <a:cs typeface="+mn-cs"/>
      </a:defRPr>
    </a:lvl5pPr>
    <a:lvl6pPr marL="2286000" algn="l" defTabSz="914400" rtl="0" eaLnBrk="1" latinLnBrk="0" hangingPunct="1">
      <a:defRPr kern="1200">
        <a:solidFill>
          <a:schemeClr val="tx1"/>
        </a:solidFill>
        <a:latin typeface="Arial" pitchFamily="34" charset="0"/>
        <a:ea typeface="Geneva" charset="-128"/>
        <a:cs typeface="+mn-cs"/>
      </a:defRPr>
    </a:lvl6pPr>
    <a:lvl7pPr marL="2743200" algn="l" defTabSz="914400" rtl="0" eaLnBrk="1" latinLnBrk="0" hangingPunct="1">
      <a:defRPr kern="1200">
        <a:solidFill>
          <a:schemeClr val="tx1"/>
        </a:solidFill>
        <a:latin typeface="Arial" pitchFamily="34" charset="0"/>
        <a:ea typeface="Geneva" charset="-128"/>
        <a:cs typeface="+mn-cs"/>
      </a:defRPr>
    </a:lvl7pPr>
    <a:lvl8pPr marL="3200400" algn="l" defTabSz="914400" rtl="0" eaLnBrk="1" latinLnBrk="0" hangingPunct="1">
      <a:defRPr kern="1200">
        <a:solidFill>
          <a:schemeClr val="tx1"/>
        </a:solidFill>
        <a:latin typeface="Arial" pitchFamily="34" charset="0"/>
        <a:ea typeface="Geneva" charset="-128"/>
        <a:cs typeface="+mn-cs"/>
      </a:defRPr>
    </a:lvl8pPr>
    <a:lvl9pPr marL="3657600" algn="l" defTabSz="914400" rtl="0" eaLnBrk="1" latinLnBrk="0" hangingPunct="1">
      <a:defRPr kern="1200">
        <a:solidFill>
          <a:schemeClr val="tx1"/>
        </a:solidFill>
        <a:latin typeface="Arial" pitchFamily="34" charset="0"/>
        <a:ea typeface="Geneva"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90000"/>
    <a:srgbClr val="C41F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1098" y="-84"/>
      </p:cViewPr>
      <p:guideLst>
        <p:guide orient="horz" pos="2160"/>
        <p:guide pos="2880"/>
      </p:guideLst>
    </p:cSldViewPr>
  </p:slideViewPr>
  <p:notesTextViewPr>
    <p:cViewPr>
      <p:scale>
        <a:sx n="100" d="100"/>
        <a:sy n="100" d="100"/>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DC5F4C-5111-456F-8236-D2639C7587CE}"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da-DK"/>
        </a:p>
      </dgm:t>
    </dgm:pt>
    <dgm:pt modelId="{6F0B0A9A-88F7-4D28-B320-CFF1E6B424BE}">
      <dgm:prSet phldrT="[Tekst]" custT="1"/>
      <dgm:spPr>
        <a:noFill/>
        <a:ln w="31750"/>
      </dgm:spPr>
      <dgm:t>
        <a:bodyPr/>
        <a:lstStyle/>
        <a:p>
          <a:r>
            <a:rPr lang="en-GB" sz="1100" b="1" dirty="0" smtClean="0">
              <a:solidFill>
                <a:schemeClr val="tx1"/>
              </a:solidFill>
              <a:latin typeface="Verdana" pitchFamily="34" charset="0"/>
              <a:ea typeface="Verdana" pitchFamily="34" charset="0"/>
              <a:cs typeface="Verdana" pitchFamily="34" charset="0"/>
            </a:rPr>
            <a:t>Director</a:t>
          </a:r>
        </a:p>
      </dgm:t>
    </dgm:pt>
    <dgm:pt modelId="{B65400A8-C4B3-4345-9D48-962FAD746CE9}" type="parTrans" cxnId="{975BAC17-80A7-4DF4-B7B7-62F118302B93}">
      <dgm:prSet/>
      <dgm:spPr/>
      <dgm:t>
        <a:bodyPr/>
        <a:lstStyle/>
        <a:p>
          <a:endParaRPr lang="en-GB" sz="1400"/>
        </a:p>
      </dgm:t>
    </dgm:pt>
    <dgm:pt modelId="{D2E53A07-39ED-47EF-BB8C-838084CEA56E}" type="sibTrans" cxnId="{975BAC17-80A7-4DF4-B7B7-62F118302B93}">
      <dgm:prSet/>
      <dgm:spPr/>
      <dgm:t>
        <a:bodyPr/>
        <a:lstStyle/>
        <a:p>
          <a:endParaRPr lang="en-GB" sz="1400"/>
        </a:p>
      </dgm:t>
    </dgm:pt>
    <dgm:pt modelId="{7E177D31-129E-465E-99F8-F39773D5494D}" type="asst">
      <dgm:prSet phldrT="[Tekst]" custT="1"/>
      <dgm:spPr>
        <a:noFill/>
        <a:ln w="31750"/>
      </dgm:spPr>
      <dgm:t>
        <a:bodyPr/>
        <a:lstStyle/>
        <a:p>
          <a:r>
            <a:rPr lang="en-GB" sz="1100" b="1" dirty="0" smtClean="0">
              <a:solidFill>
                <a:schemeClr val="tx1"/>
              </a:solidFill>
              <a:latin typeface="Verdana" pitchFamily="34" charset="0"/>
            </a:rPr>
            <a:t>Management Secretariat</a:t>
          </a:r>
        </a:p>
      </dgm:t>
    </dgm:pt>
    <dgm:pt modelId="{41075F20-D70D-4EB7-9A22-BADD55BDC50E}" type="parTrans" cxnId="{05A9A56E-13A2-4F6F-A05D-52FB0A535316}">
      <dgm:prSet/>
      <dgm:spPr/>
      <dgm:t>
        <a:bodyPr/>
        <a:lstStyle/>
        <a:p>
          <a:endParaRPr lang="en-GB" sz="2400">
            <a:latin typeface="Verdana" pitchFamily="34" charset="0"/>
            <a:ea typeface="Verdana" pitchFamily="34" charset="0"/>
            <a:cs typeface="Verdana" pitchFamily="34" charset="0"/>
          </a:endParaRPr>
        </a:p>
      </dgm:t>
    </dgm:pt>
    <dgm:pt modelId="{1D426E1D-429A-4F70-8CAA-10D29261B5A1}" type="sibTrans" cxnId="{05A9A56E-13A2-4F6F-A05D-52FB0A535316}">
      <dgm:prSet/>
      <dgm:spPr/>
      <dgm:t>
        <a:bodyPr/>
        <a:lstStyle/>
        <a:p>
          <a:endParaRPr lang="en-GB" sz="1400"/>
        </a:p>
      </dgm:t>
    </dgm:pt>
    <dgm:pt modelId="{1E78146D-BBCF-4F0A-AA32-C26B59AB63B4}">
      <dgm:prSet phldrT="[Tekst]" custT="1"/>
      <dgm:spPr>
        <a:noFill/>
        <a:ln w="31750"/>
      </dgm:spPr>
      <dgm:t>
        <a:bodyPr/>
        <a:lstStyle/>
        <a:p>
          <a:r>
            <a:rPr lang="en-GB" sz="1100" b="1" dirty="0" err="1" smtClean="0">
              <a:solidFill>
                <a:schemeClr val="tx1"/>
              </a:solidFill>
              <a:latin typeface="Verdana" pitchFamily="34" charset="0"/>
              <a:ea typeface="Verdana" pitchFamily="34" charset="0"/>
              <a:cs typeface="Verdana" pitchFamily="34" charset="0"/>
            </a:rPr>
            <a:t>Vicedirector</a:t>
          </a:r>
          <a:endParaRPr lang="en-GB" sz="1100" b="1" dirty="0" smtClean="0">
            <a:solidFill>
              <a:schemeClr val="tx1"/>
            </a:solidFill>
            <a:latin typeface="Verdana" pitchFamily="34" charset="0"/>
            <a:ea typeface="Verdana" pitchFamily="34" charset="0"/>
            <a:cs typeface="Verdana" pitchFamily="34" charset="0"/>
          </a:endParaRPr>
        </a:p>
      </dgm:t>
    </dgm:pt>
    <dgm:pt modelId="{5AD88E82-E79E-42F3-B9AA-BBB21678E923}" type="parTrans" cxnId="{81A50DFB-DC0C-4A52-9840-4A2DD78FCEE9}">
      <dgm:prSet/>
      <dgm:spPr/>
      <dgm:t>
        <a:bodyPr/>
        <a:lstStyle/>
        <a:p>
          <a:endParaRPr lang="en-GB" sz="2400">
            <a:latin typeface="Verdana" pitchFamily="34" charset="0"/>
            <a:ea typeface="Verdana" pitchFamily="34" charset="0"/>
            <a:cs typeface="Verdana" pitchFamily="34" charset="0"/>
          </a:endParaRPr>
        </a:p>
      </dgm:t>
    </dgm:pt>
    <dgm:pt modelId="{091719D4-81C9-4FBC-82B4-446AB33A38B4}" type="sibTrans" cxnId="{81A50DFB-DC0C-4A52-9840-4A2DD78FCEE9}">
      <dgm:prSet/>
      <dgm:spPr/>
      <dgm:t>
        <a:bodyPr/>
        <a:lstStyle/>
        <a:p>
          <a:endParaRPr lang="en-GB" sz="1400"/>
        </a:p>
      </dgm:t>
    </dgm:pt>
    <dgm:pt modelId="{2A36E9C7-D65B-4138-9FCC-1EFD83BCE397}">
      <dgm:prSet phldrT="[Tekst]" custT="1"/>
      <dgm:spPr>
        <a:noFill/>
        <a:ln w="31750"/>
      </dgm:spPr>
      <dgm:t>
        <a:bodyPr/>
        <a:lstStyle/>
        <a:p>
          <a:r>
            <a:rPr lang="en-GB" sz="1100" b="1" dirty="0" smtClean="0">
              <a:solidFill>
                <a:schemeClr val="tx1"/>
              </a:solidFill>
              <a:latin typeface="Verdana" pitchFamily="34" charset="0"/>
              <a:ea typeface="Verdana" pitchFamily="34" charset="0"/>
              <a:cs typeface="Verdana" pitchFamily="34" charset="0"/>
            </a:rPr>
            <a:t>Head of Department</a:t>
          </a:r>
        </a:p>
      </dgm:t>
    </dgm:pt>
    <dgm:pt modelId="{B77E94E4-C459-4E9B-9C48-8AE42A673123}" type="parTrans" cxnId="{A0A4E77A-163A-4D02-9832-692DFCAC1641}">
      <dgm:prSet/>
      <dgm:spPr/>
      <dgm:t>
        <a:bodyPr/>
        <a:lstStyle/>
        <a:p>
          <a:endParaRPr lang="en-GB" sz="2400">
            <a:latin typeface="Verdana" pitchFamily="34" charset="0"/>
            <a:ea typeface="Verdana" pitchFamily="34" charset="0"/>
            <a:cs typeface="Verdana" pitchFamily="34" charset="0"/>
          </a:endParaRPr>
        </a:p>
      </dgm:t>
    </dgm:pt>
    <dgm:pt modelId="{ACA686AF-CE6B-47AF-8E0C-B59BB8601C1A}" type="sibTrans" cxnId="{A0A4E77A-163A-4D02-9832-692DFCAC1641}">
      <dgm:prSet/>
      <dgm:spPr/>
      <dgm:t>
        <a:bodyPr/>
        <a:lstStyle/>
        <a:p>
          <a:endParaRPr lang="en-GB" sz="1400"/>
        </a:p>
      </dgm:t>
    </dgm:pt>
    <dgm:pt modelId="{BEC41C4D-46DF-4391-AE27-19A6804EB129}">
      <dgm:prSet custT="1"/>
      <dgm:spPr>
        <a:noFill/>
        <a:ln w="31750"/>
      </dgm:spPr>
      <dgm:t>
        <a:bodyPr vert="vert270"/>
        <a:lstStyle/>
        <a:p>
          <a:r>
            <a:rPr lang="en-GB" sz="1000" b="1" noProof="0" dirty="0" smtClean="0">
              <a:solidFill>
                <a:schemeClr val="tx1"/>
              </a:solidFill>
              <a:latin typeface="Verdana" pitchFamily="34" charset="0"/>
              <a:ea typeface="Verdana" pitchFamily="34" charset="0"/>
              <a:cs typeface="Verdana" pitchFamily="34" charset="0"/>
            </a:rPr>
            <a:t>Physical Disabilities, Aids, Equipment and Technology</a:t>
          </a:r>
        </a:p>
      </dgm:t>
    </dgm:pt>
    <dgm:pt modelId="{998BF036-FBC4-42E8-BAC7-1F97503EFC5E}" type="parTrans" cxnId="{4D15F08D-83E0-4822-81F2-F61DB44BE39C}">
      <dgm:prSet/>
      <dgm:spPr/>
      <dgm:t>
        <a:bodyPr/>
        <a:lstStyle/>
        <a:p>
          <a:endParaRPr lang="en-GB" sz="2400">
            <a:latin typeface="Verdana" pitchFamily="34" charset="0"/>
            <a:ea typeface="Verdana" pitchFamily="34" charset="0"/>
            <a:cs typeface="Verdana" pitchFamily="34" charset="0"/>
          </a:endParaRPr>
        </a:p>
      </dgm:t>
    </dgm:pt>
    <dgm:pt modelId="{0B6DBB1B-513E-497D-B081-5FAD0A51692B}" type="sibTrans" cxnId="{4D15F08D-83E0-4822-81F2-F61DB44BE39C}">
      <dgm:prSet/>
      <dgm:spPr/>
      <dgm:t>
        <a:bodyPr/>
        <a:lstStyle/>
        <a:p>
          <a:endParaRPr lang="en-GB" sz="1400"/>
        </a:p>
      </dgm:t>
    </dgm:pt>
    <dgm:pt modelId="{3B5EF568-20F6-4AED-9EBD-EDCC9792BC39}">
      <dgm:prSet custT="1"/>
      <dgm:spPr>
        <a:noFill/>
        <a:ln w="31750"/>
      </dgm:spPr>
      <dgm:t>
        <a:bodyPr vert="vert270"/>
        <a:lstStyle/>
        <a:p>
          <a:r>
            <a:rPr lang="en-GB" sz="1000" b="1" noProof="0" dirty="0" smtClean="0">
              <a:solidFill>
                <a:schemeClr val="tx1"/>
              </a:solidFill>
              <a:latin typeface="Verdana" pitchFamily="34" charset="0"/>
              <a:ea typeface="Verdana" pitchFamily="34" charset="0"/>
              <a:cs typeface="Verdana" pitchFamily="34" charset="0"/>
            </a:rPr>
            <a:t>Communication, rare disabilities and special education </a:t>
          </a:r>
        </a:p>
      </dgm:t>
    </dgm:pt>
    <dgm:pt modelId="{B8B9BFD7-8E00-45BC-9A3A-BF89273A2B7C}" type="parTrans" cxnId="{0FEECA88-D07C-4C36-A5C7-90BA6E4EEA5F}">
      <dgm:prSet/>
      <dgm:spPr/>
      <dgm:t>
        <a:bodyPr/>
        <a:lstStyle/>
        <a:p>
          <a:endParaRPr lang="en-GB" sz="2400">
            <a:latin typeface="Verdana" pitchFamily="34" charset="0"/>
            <a:ea typeface="Verdana" pitchFamily="34" charset="0"/>
            <a:cs typeface="Verdana" pitchFamily="34" charset="0"/>
          </a:endParaRPr>
        </a:p>
      </dgm:t>
    </dgm:pt>
    <dgm:pt modelId="{FD311E10-C77A-4BE5-936F-3C8B3C7D1E8C}" type="sibTrans" cxnId="{0FEECA88-D07C-4C36-A5C7-90BA6E4EEA5F}">
      <dgm:prSet/>
      <dgm:spPr/>
      <dgm:t>
        <a:bodyPr/>
        <a:lstStyle/>
        <a:p>
          <a:endParaRPr lang="en-GB" sz="1400"/>
        </a:p>
      </dgm:t>
    </dgm:pt>
    <dgm:pt modelId="{7B7E6ABC-3EBC-4574-B3E1-335B30929E87}">
      <dgm:prSet custT="1"/>
      <dgm:spPr>
        <a:noFill/>
        <a:ln w="31750"/>
      </dgm:spPr>
      <dgm:t>
        <a:bodyPr vert="vert270"/>
        <a:lstStyle/>
        <a:p>
          <a:r>
            <a:rPr lang="en-GB" sz="1100" b="1" noProof="0" dirty="0" err="1" smtClean="0">
              <a:solidFill>
                <a:schemeClr val="tx1"/>
              </a:solidFill>
              <a:latin typeface="Verdana" pitchFamily="34" charset="0"/>
              <a:ea typeface="Verdana" pitchFamily="34" charset="0"/>
              <a:cs typeface="Verdana" pitchFamily="34" charset="0"/>
            </a:rPr>
            <a:t>Socialsupervison</a:t>
          </a:r>
          <a:r>
            <a:rPr lang="en-GB" sz="1100" b="1" noProof="0" dirty="0" smtClean="0">
              <a:solidFill>
                <a:schemeClr val="tx1"/>
              </a:solidFill>
              <a:latin typeface="Verdana" pitchFamily="34" charset="0"/>
              <a:ea typeface="Verdana" pitchFamily="34" charset="0"/>
              <a:cs typeface="Verdana" pitchFamily="34" charset="0"/>
            </a:rPr>
            <a:t>  and National Coordination Unit</a:t>
          </a:r>
        </a:p>
      </dgm:t>
    </dgm:pt>
    <dgm:pt modelId="{6387007B-1BBC-4910-8F43-151B5AE6E056}" type="parTrans" cxnId="{C4E57418-895E-4056-806F-2E96F984847B}">
      <dgm:prSet/>
      <dgm:spPr/>
      <dgm:t>
        <a:bodyPr/>
        <a:lstStyle/>
        <a:p>
          <a:endParaRPr lang="en-GB" sz="2400">
            <a:latin typeface="Verdana" pitchFamily="34" charset="0"/>
            <a:ea typeface="Verdana" pitchFamily="34" charset="0"/>
            <a:cs typeface="Verdana" pitchFamily="34" charset="0"/>
          </a:endParaRPr>
        </a:p>
      </dgm:t>
    </dgm:pt>
    <dgm:pt modelId="{1A3D4F65-B1FF-4F84-9CC1-86BA1CA0D78F}" type="sibTrans" cxnId="{C4E57418-895E-4056-806F-2E96F984847B}">
      <dgm:prSet/>
      <dgm:spPr/>
      <dgm:t>
        <a:bodyPr/>
        <a:lstStyle/>
        <a:p>
          <a:endParaRPr lang="en-GB" sz="1400"/>
        </a:p>
      </dgm:t>
    </dgm:pt>
    <dgm:pt modelId="{3E223E2C-2807-409E-B991-97DF32E89682}">
      <dgm:prSet custT="1"/>
      <dgm:spPr>
        <a:noFill/>
        <a:ln w="31750"/>
      </dgm:spPr>
      <dgm:t>
        <a:bodyPr vert="vert270"/>
        <a:lstStyle/>
        <a:p>
          <a:pPr algn="ctr"/>
          <a:r>
            <a:rPr lang="en-GB" sz="1100" b="1" i="0" dirty="0" smtClean="0">
              <a:solidFill>
                <a:schemeClr val="tx1"/>
              </a:solidFill>
              <a:latin typeface="Verdana" pitchFamily="34" charset="0"/>
              <a:ea typeface="Verdana" pitchFamily="34" charset="0"/>
              <a:cs typeface="Verdana" pitchFamily="34" charset="0"/>
            </a:rPr>
            <a:t>Documentation and methodology</a:t>
          </a:r>
          <a:endParaRPr lang="en-GB" sz="1100" b="1" i="0" dirty="0">
            <a:solidFill>
              <a:schemeClr val="tx1"/>
            </a:solidFill>
            <a:latin typeface="Verdana" pitchFamily="34" charset="0"/>
            <a:ea typeface="Verdana" pitchFamily="34" charset="0"/>
            <a:cs typeface="Verdana" pitchFamily="34" charset="0"/>
          </a:endParaRPr>
        </a:p>
      </dgm:t>
    </dgm:pt>
    <dgm:pt modelId="{BA93B21C-B7AF-4D79-920F-64AEC09A4CDD}" type="parTrans" cxnId="{40CF46DE-1AF0-4EBD-B023-5CA0C0773E32}">
      <dgm:prSet/>
      <dgm:spPr/>
      <dgm:t>
        <a:bodyPr/>
        <a:lstStyle/>
        <a:p>
          <a:endParaRPr lang="en-GB" sz="2400">
            <a:latin typeface="Verdana" pitchFamily="34" charset="0"/>
            <a:ea typeface="Verdana" pitchFamily="34" charset="0"/>
            <a:cs typeface="Verdana" pitchFamily="34" charset="0"/>
          </a:endParaRPr>
        </a:p>
      </dgm:t>
    </dgm:pt>
    <dgm:pt modelId="{C5FE3952-C455-45FE-8999-3E74257B2CE9}" type="sibTrans" cxnId="{40CF46DE-1AF0-4EBD-B023-5CA0C0773E32}">
      <dgm:prSet/>
      <dgm:spPr/>
      <dgm:t>
        <a:bodyPr/>
        <a:lstStyle/>
        <a:p>
          <a:endParaRPr lang="en-GB" sz="1400"/>
        </a:p>
      </dgm:t>
    </dgm:pt>
    <dgm:pt modelId="{EE4DA7E5-E9C1-40F4-B78E-23FAE7AFFB45}">
      <dgm:prSet custT="1"/>
      <dgm:spPr>
        <a:noFill/>
        <a:ln w="31750"/>
      </dgm:spPr>
      <dgm:t>
        <a:bodyPr vert="vert270"/>
        <a:lstStyle/>
        <a:p>
          <a:r>
            <a:rPr lang="en-GB" sz="1100" b="1" noProof="0" dirty="0" smtClean="0">
              <a:solidFill>
                <a:schemeClr val="tx1"/>
              </a:solidFill>
              <a:latin typeface="Verdana" pitchFamily="34" charset="0"/>
              <a:ea typeface="Verdana" pitchFamily="34" charset="0"/>
              <a:cs typeface="Verdana" pitchFamily="34" charset="0"/>
            </a:rPr>
            <a:t>Cognitive disabilities and brain damages</a:t>
          </a:r>
        </a:p>
      </dgm:t>
    </dgm:pt>
    <dgm:pt modelId="{3FAC6723-7225-4830-A3C2-6149F0387DED}" type="parTrans" cxnId="{E8866008-E28E-49EB-837C-6FDB89521094}">
      <dgm:prSet/>
      <dgm:spPr/>
      <dgm:t>
        <a:bodyPr/>
        <a:lstStyle/>
        <a:p>
          <a:endParaRPr lang="en-GB" sz="2400">
            <a:latin typeface="Verdana" pitchFamily="34" charset="0"/>
            <a:ea typeface="Verdana" pitchFamily="34" charset="0"/>
            <a:cs typeface="Verdana" pitchFamily="34" charset="0"/>
          </a:endParaRPr>
        </a:p>
      </dgm:t>
    </dgm:pt>
    <dgm:pt modelId="{242E4D4A-F5FD-47FF-8700-B3F89404F754}" type="sibTrans" cxnId="{E8866008-E28E-49EB-837C-6FDB89521094}">
      <dgm:prSet/>
      <dgm:spPr/>
      <dgm:t>
        <a:bodyPr/>
        <a:lstStyle/>
        <a:p>
          <a:endParaRPr lang="en-GB" sz="1400"/>
        </a:p>
      </dgm:t>
    </dgm:pt>
    <dgm:pt modelId="{59000275-6C1D-498D-8A3B-F69EF37D9319}">
      <dgm:prSet custT="1"/>
      <dgm:spPr>
        <a:noFill/>
        <a:ln w="31750"/>
      </dgm:spPr>
      <dgm:t>
        <a:bodyPr vert="vert270"/>
        <a:lstStyle/>
        <a:p>
          <a:r>
            <a:rPr lang="en-GB" sz="1100" b="1" dirty="0" smtClean="0">
              <a:solidFill>
                <a:schemeClr val="tx1"/>
              </a:solidFill>
              <a:latin typeface="Verdana" pitchFamily="34" charset="0"/>
              <a:ea typeface="Verdana" pitchFamily="34" charset="0"/>
              <a:cs typeface="Verdana" pitchFamily="34" charset="0"/>
            </a:rPr>
            <a:t>Adults</a:t>
          </a:r>
          <a:r>
            <a:rPr lang="en-GB" sz="1100" b="1" baseline="0" dirty="0" smtClean="0">
              <a:solidFill>
                <a:schemeClr val="tx1"/>
              </a:solidFill>
              <a:latin typeface="Verdana" pitchFamily="34" charset="0"/>
              <a:ea typeface="Verdana" pitchFamily="34" charset="0"/>
              <a:cs typeface="Verdana" pitchFamily="34" charset="0"/>
            </a:rPr>
            <a:t> with social problems</a:t>
          </a:r>
          <a:endParaRPr lang="en-GB" sz="1100" b="1" dirty="0" smtClean="0">
            <a:solidFill>
              <a:schemeClr val="tx1"/>
            </a:solidFill>
            <a:latin typeface="Verdana" pitchFamily="34" charset="0"/>
            <a:ea typeface="Verdana" pitchFamily="34" charset="0"/>
            <a:cs typeface="Verdana" pitchFamily="34" charset="0"/>
          </a:endParaRPr>
        </a:p>
      </dgm:t>
    </dgm:pt>
    <dgm:pt modelId="{0CA33773-0604-4E7E-A6EF-9CF568494BA1}" type="parTrans" cxnId="{F69381B0-40E9-4188-9A8D-3DF5A4752BA3}">
      <dgm:prSet/>
      <dgm:spPr/>
      <dgm:t>
        <a:bodyPr/>
        <a:lstStyle/>
        <a:p>
          <a:endParaRPr lang="en-GB" sz="2400">
            <a:latin typeface="Verdana" pitchFamily="34" charset="0"/>
            <a:ea typeface="Verdana" pitchFamily="34" charset="0"/>
            <a:cs typeface="Verdana" pitchFamily="34" charset="0"/>
          </a:endParaRPr>
        </a:p>
      </dgm:t>
    </dgm:pt>
    <dgm:pt modelId="{4AA27CE9-A674-4DF9-9FD2-AA56A92F06FC}" type="sibTrans" cxnId="{F69381B0-40E9-4188-9A8D-3DF5A4752BA3}">
      <dgm:prSet/>
      <dgm:spPr/>
      <dgm:t>
        <a:bodyPr/>
        <a:lstStyle/>
        <a:p>
          <a:endParaRPr lang="en-GB" sz="1400"/>
        </a:p>
      </dgm:t>
    </dgm:pt>
    <dgm:pt modelId="{5CB32FC3-6DCD-4F78-830B-44773BACF9B9}">
      <dgm:prSet custT="1"/>
      <dgm:spPr>
        <a:noFill/>
        <a:ln w="31750"/>
      </dgm:spPr>
      <dgm:t>
        <a:bodyPr vert="vert270"/>
        <a:lstStyle/>
        <a:p>
          <a:r>
            <a:rPr lang="en-GB" sz="1100" b="1" dirty="0" smtClean="0">
              <a:solidFill>
                <a:schemeClr val="tx1"/>
              </a:solidFill>
              <a:latin typeface="Verdana" pitchFamily="34" charset="0"/>
              <a:ea typeface="Verdana" pitchFamily="34" charset="0"/>
              <a:cs typeface="Verdana" pitchFamily="34" charset="0"/>
            </a:rPr>
            <a:t>Children and family</a:t>
          </a:r>
          <a:endParaRPr lang="en-GB" sz="1100" b="1" dirty="0">
            <a:solidFill>
              <a:schemeClr val="tx1"/>
            </a:solidFill>
            <a:latin typeface="Verdana" pitchFamily="34" charset="0"/>
            <a:ea typeface="Verdana" pitchFamily="34" charset="0"/>
            <a:cs typeface="Verdana" pitchFamily="34" charset="0"/>
          </a:endParaRPr>
        </a:p>
      </dgm:t>
    </dgm:pt>
    <dgm:pt modelId="{5D5B9377-7C33-4564-8589-1234059B272D}" type="parTrans" cxnId="{DCA4F935-3CD2-4E89-BF9E-BAEBA60D807C}">
      <dgm:prSet/>
      <dgm:spPr/>
      <dgm:t>
        <a:bodyPr/>
        <a:lstStyle/>
        <a:p>
          <a:endParaRPr lang="en-GB" sz="2400">
            <a:latin typeface="Verdana" pitchFamily="34" charset="0"/>
            <a:ea typeface="Verdana" pitchFamily="34" charset="0"/>
            <a:cs typeface="Verdana" pitchFamily="34" charset="0"/>
          </a:endParaRPr>
        </a:p>
      </dgm:t>
    </dgm:pt>
    <dgm:pt modelId="{B43ACA84-A0CE-438A-860B-36BB6E2E22B5}" type="sibTrans" cxnId="{DCA4F935-3CD2-4E89-BF9E-BAEBA60D807C}">
      <dgm:prSet/>
      <dgm:spPr/>
      <dgm:t>
        <a:bodyPr/>
        <a:lstStyle/>
        <a:p>
          <a:endParaRPr lang="en-GB" sz="1400"/>
        </a:p>
      </dgm:t>
    </dgm:pt>
    <dgm:pt modelId="{D808D975-105B-4480-B858-EB3AA4DDEC60}" type="asst">
      <dgm:prSet custT="1"/>
      <dgm:spPr>
        <a:noFill/>
        <a:ln w="31750"/>
      </dgm:spPr>
      <dgm:t>
        <a:bodyPr/>
        <a:lstStyle/>
        <a:p>
          <a:r>
            <a:rPr lang="en-GB" sz="1050" b="1" dirty="0" smtClean="0">
              <a:solidFill>
                <a:schemeClr val="tx1"/>
              </a:solidFill>
              <a:latin typeface="Verdana" pitchFamily="34" charset="0"/>
            </a:rPr>
            <a:t>Economy,</a:t>
          </a:r>
          <a:br>
            <a:rPr lang="en-GB" sz="1050" b="1" dirty="0" smtClean="0">
              <a:solidFill>
                <a:schemeClr val="tx1"/>
              </a:solidFill>
              <a:latin typeface="Verdana" pitchFamily="34" charset="0"/>
            </a:rPr>
          </a:br>
          <a:r>
            <a:rPr lang="en-GB" sz="1050" b="1" dirty="0" smtClean="0">
              <a:solidFill>
                <a:schemeClr val="tx1"/>
              </a:solidFill>
              <a:latin typeface="Verdana" pitchFamily="34" charset="0"/>
            </a:rPr>
            <a:t>business development and operation</a:t>
          </a:r>
        </a:p>
      </dgm:t>
    </dgm:pt>
    <dgm:pt modelId="{7A8EA6CE-A57B-4633-89AA-60D1BE93746D}" type="parTrans" cxnId="{E4401BCA-8862-43E4-8BE0-61469D2556A8}">
      <dgm:prSet/>
      <dgm:spPr/>
      <dgm:t>
        <a:bodyPr/>
        <a:lstStyle/>
        <a:p>
          <a:endParaRPr lang="en-GB" sz="2400">
            <a:latin typeface="Verdana" pitchFamily="34" charset="0"/>
            <a:ea typeface="Verdana" pitchFamily="34" charset="0"/>
            <a:cs typeface="Verdana" pitchFamily="34" charset="0"/>
          </a:endParaRPr>
        </a:p>
      </dgm:t>
    </dgm:pt>
    <dgm:pt modelId="{1AB6C446-8461-4FFF-B952-D8BCB48F854B}" type="sibTrans" cxnId="{E4401BCA-8862-43E4-8BE0-61469D2556A8}">
      <dgm:prSet/>
      <dgm:spPr/>
      <dgm:t>
        <a:bodyPr/>
        <a:lstStyle/>
        <a:p>
          <a:endParaRPr lang="en-GB" sz="1400"/>
        </a:p>
      </dgm:t>
    </dgm:pt>
    <dgm:pt modelId="{701B6AFE-0F63-4E10-A500-91FD230A9DE6}">
      <dgm:prSet custT="1"/>
      <dgm:spPr>
        <a:noFill/>
        <a:ln w="31750"/>
      </dgm:spPr>
      <dgm:t>
        <a:bodyPr vert="vert270"/>
        <a:lstStyle/>
        <a:p>
          <a:r>
            <a:rPr lang="en-GB" sz="1100" b="1" i="0" dirty="0" smtClean="0">
              <a:solidFill>
                <a:schemeClr val="tx1"/>
              </a:solidFill>
              <a:latin typeface="Verdana" pitchFamily="34" charset="0"/>
              <a:ea typeface="Verdana" pitchFamily="34" charset="0"/>
              <a:cs typeface="Verdana" pitchFamily="34" charset="0"/>
            </a:rPr>
            <a:t>VISO</a:t>
          </a:r>
        </a:p>
        <a:p>
          <a:r>
            <a:rPr lang="en-GB" sz="800" i="1" dirty="0" smtClean="0">
              <a:solidFill>
                <a:schemeClr val="tx1"/>
              </a:solidFill>
              <a:latin typeface="Verdana" pitchFamily="34" charset="0"/>
            </a:rPr>
            <a:t>National Organisation for Knowledge and Specialist Consultancy</a:t>
          </a:r>
          <a:r>
            <a:rPr lang="en-GB" sz="1100" i="1" dirty="0" smtClean="0">
              <a:solidFill>
                <a:schemeClr val="tx1"/>
              </a:solidFill>
              <a:latin typeface="Verdana" pitchFamily="34" charset="0"/>
            </a:rPr>
            <a:t>.</a:t>
          </a:r>
          <a:endParaRPr lang="en-GB" sz="1100" b="1" i="1" dirty="0" smtClean="0">
            <a:solidFill>
              <a:schemeClr val="tx1"/>
            </a:solidFill>
            <a:latin typeface="Verdana" pitchFamily="34" charset="0"/>
            <a:ea typeface="Verdana" pitchFamily="34" charset="0"/>
            <a:cs typeface="Verdana" pitchFamily="34" charset="0"/>
          </a:endParaRPr>
        </a:p>
      </dgm:t>
    </dgm:pt>
    <dgm:pt modelId="{0F0CB7C6-010B-4FBD-8FDB-71594F8DAEA2}" type="parTrans" cxnId="{5332AFF6-1548-413C-A563-20707714DBB2}">
      <dgm:prSet/>
      <dgm:spPr/>
      <dgm:t>
        <a:bodyPr/>
        <a:lstStyle/>
        <a:p>
          <a:endParaRPr lang="en-GB" sz="2400">
            <a:latin typeface="Verdana" pitchFamily="34" charset="0"/>
            <a:ea typeface="Verdana" pitchFamily="34" charset="0"/>
            <a:cs typeface="Verdana" pitchFamily="34" charset="0"/>
          </a:endParaRPr>
        </a:p>
      </dgm:t>
    </dgm:pt>
    <dgm:pt modelId="{B5114C12-8553-46DE-9D5A-B9ED031917A0}" type="sibTrans" cxnId="{5332AFF6-1548-413C-A563-20707714DBB2}">
      <dgm:prSet/>
      <dgm:spPr/>
      <dgm:t>
        <a:bodyPr/>
        <a:lstStyle/>
        <a:p>
          <a:endParaRPr lang="en-GB" sz="1400"/>
        </a:p>
      </dgm:t>
    </dgm:pt>
    <dgm:pt modelId="{819713D1-B38D-419C-8F20-F0D3504006C7}">
      <dgm:prSet custT="1"/>
      <dgm:spPr>
        <a:noFill/>
        <a:ln w="31750"/>
      </dgm:spPr>
      <dgm:t>
        <a:bodyPr vert="vert270"/>
        <a:lstStyle/>
        <a:p>
          <a:r>
            <a:rPr lang="en-GB" sz="1100" b="1" dirty="0" smtClean="0">
              <a:solidFill>
                <a:schemeClr val="tx1"/>
              </a:solidFill>
              <a:latin typeface="Verdana" pitchFamily="34" charset="0"/>
              <a:ea typeface="Verdana" pitchFamily="34" charset="0"/>
              <a:cs typeface="Verdana" pitchFamily="34" charset="0"/>
            </a:rPr>
            <a:t>Elderly people and dementia</a:t>
          </a:r>
        </a:p>
      </dgm:t>
    </dgm:pt>
    <dgm:pt modelId="{4B874A09-0ED5-4D38-80D0-2C43674276EF}" type="parTrans" cxnId="{10CC5E6D-6735-46BB-B973-873AAD0E9F49}">
      <dgm:prSet/>
      <dgm:spPr/>
      <dgm:t>
        <a:bodyPr/>
        <a:lstStyle/>
        <a:p>
          <a:endParaRPr lang="en-GB" sz="1400"/>
        </a:p>
      </dgm:t>
    </dgm:pt>
    <dgm:pt modelId="{7495B354-3866-4906-BF3F-1A284B77512A}" type="sibTrans" cxnId="{10CC5E6D-6735-46BB-B973-873AAD0E9F49}">
      <dgm:prSet/>
      <dgm:spPr/>
      <dgm:t>
        <a:bodyPr/>
        <a:lstStyle/>
        <a:p>
          <a:endParaRPr lang="en-GB" sz="1400"/>
        </a:p>
      </dgm:t>
    </dgm:pt>
    <dgm:pt modelId="{19292D35-41D7-4B15-8C09-4C6B859D38A0}">
      <dgm:prSet custT="1"/>
      <dgm:spPr>
        <a:noFill/>
        <a:ln w="31750"/>
      </dgm:spPr>
      <dgm:t>
        <a:bodyPr vert="vert270"/>
        <a:lstStyle/>
        <a:p>
          <a:r>
            <a:rPr lang="en-GB" sz="1100" b="1" noProof="0" dirty="0" smtClean="0">
              <a:solidFill>
                <a:schemeClr val="tx1"/>
              </a:solidFill>
              <a:latin typeface="Verdana" pitchFamily="34" charset="0"/>
              <a:ea typeface="Verdana" pitchFamily="34" charset="0"/>
              <a:cs typeface="Verdana" pitchFamily="34" charset="0"/>
            </a:rPr>
            <a:t>Vulnerable</a:t>
          </a:r>
          <a:r>
            <a:rPr lang="en-GB" sz="1100" b="1" dirty="0" smtClean="0">
              <a:solidFill>
                <a:schemeClr val="tx1"/>
              </a:solidFill>
              <a:latin typeface="Verdana" pitchFamily="34" charset="0"/>
              <a:ea typeface="Verdana" pitchFamily="34" charset="0"/>
              <a:cs typeface="Verdana" pitchFamily="34" charset="0"/>
            </a:rPr>
            <a:t> adolescents and integration</a:t>
          </a:r>
          <a:endParaRPr lang="en-GB" sz="1100" b="1" i="0" dirty="0">
            <a:solidFill>
              <a:schemeClr val="tx1"/>
            </a:solidFill>
            <a:latin typeface="Verdana" pitchFamily="34" charset="0"/>
            <a:ea typeface="Verdana" pitchFamily="34" charset="0"/>
            <a:cs typeface="Verdana" pitchFamily="34" charset="0"/>
          </a:endParaRPr>
        </a:p>
      </dgm:t>
    </dgm:pt>
    <dgm:pt modelId="{9437E725-95A6-4A25-A91A-07421B767E65}" type="parTrans" cxnId="{6B8727A6-9CF0-4F55-8889-E30CDE2D6D28}">
      <dgm:prSet/>
      <dgm:spPr/>
      <dgm:t>
        <a:bodyPr/>
        <a:lstStyle/>
        <a:p>
          <a:endParaRPr lang="en-GB" sz="1400"/>
        </a:p>
      </dgm:t>
    </dgm:pt>
    <dgm:pt modelId="{F1510098-02B0-48A4-9377-2D355220EEA2}" type="sibTrans" cxnId="{6B8727A6-9CF0-4F55-8889-E30CDE2D6D28}">
      <dgm:prSet/>
      <dgm:spPr/>
      <dgm:t>
        <a:bodyPr/>
        <a:lstStyle/>
        <a:p>
          <a:endParaRPr lang="en-GB" sz="1400"/>
        </a:p>
      </dgm:t>
    </dgm:pt>
    <dgm:pt modelId="{3DFDA57A-8BAA-4A1E-A4E1-48E01E75777F}">
      <dgm:prSet custT="1"/>
      <dgm:spPr>
        <a:noFill/>
        <a:ln w="31750"/>
      </dgm:spPr>
      <dgm:t>
        <a:bodyPr vert="vert270"/>
        <a:lstStyle/>
        <a:p>
          <a:r>
            <a:rPr lang="en-GB" sz="1100" b="1" dirty="0" smtClean="0">
              <a:solidFill>
                <a:schemeClr val="tx1"/>
              </a:solidFill>
              <a:latin typeface="Verdana" pitchFamily="34" charset="0"/>
              <a:ea typeface="Verdana" pitchFamily="34" charset="0"/>
              <a:cs typeface="Verdana" pitchFamily="34" charset="0"/>
            </a:rPr>
            <a:t>Mental Health</a:t>
          </a:r>
        </a:p>
      </dgm:t>
    </dgm:pt>
    <dgm:pt modelId="{52A0E953-7A96-40D8-8A8B-4CFFD0CF85A6}" type="parTrans" cxnId="{F863C81E-EB74-4EEF-A8A7-639F459C407E}">
      <dgm:prSet/>
      <dgm:spPr/>
      <dgm:t>
        <a:bodyPr/>
        <a:lstStyle/>
        <a:p>
          <a:endParaRPr lang="en-GB"/>
        </a:p>
      </dgm:t>
    </dgm:pt>
    <dgm:pt modelId="{AAA5A2A4-C2F5-43AA-8076-4C7E62FDE779}" type="sibTrans" cxnId="{F863C81E-EB74-4EEF-A8A7-639F459C407E}">
      <dgm:prSet/>
      <dgm:spPr/>
      <dgm:t>
        <a:bodyPr/>
        <a:lstStyle/>
        <a:p>
          <a:endParaRPr lang="en-GB"/>
        </a:p>
      </dgm:t>
    </dgm:pt>
    <dgm:pt modelId="{79BB8CF5-DD35-40DD-A137-B18E5C67C8EA}" type="pres">
      <dgm:prSet presAssocID="{5EDC5F4C-5111-456F-8236-D2639C7587CE}" presName="hierChild1" presStyleCnt="0">
        <dgm:presLayoutVars>
          <dgm:orgChart val="1"/>
          <dgm:chPref val="1"/>
          <dgm:dir/>
          <dgm:animOne val="branch"/>
          <dgm:animLvl val="lvl"/>
          <dgm:resizeHandles/>
        </dgm:presLayoutVars>
      </dgm:prSet>
      <dgm:spPr/>
      <dgm:t>
        <a:bodyPr/>
        <a:lstStyle/>
        <a:p>
          <a:endParaRPr lang="da-DK"/>
        </a:p>
      </dgm:t>
    </dgm:pt>
    <dgm:pt modelId="{3EF5B9B8-7F08-4764-BCE9-B356C46F912A}" type="pres">
      <dgm:prSet presAssocID="{6F0B0A9A-88F7-4D28-B320-CFF1E6B424BE}" presName="hierRoot1" presStyleCnt="0">
        <dgm:presLayoutVars>
          <dgm:hierBranch val="init"/>
        </dgm:presLayoutVars>
      </dgm:prSet>
      <dgm:spPr/>
    </dgm:pt>
    <dgm:pt modelId="{D9C47981-86A6-4872-9220-DB3ED8BF20D0}" type="pres">
      <dgm:prSet presAssocID="{6F0B0A9A-88F7-4D28-B320-CFF1E6B424BE}" presName="rootComposite1" presStyleCnt="0"/>
      <dgm:spPr/>
    </dgm:pt>
    <dgm:pt modelId="{204114CB-E98C-4ADC-B8A4-A6B33F271D55}" type="pres">
      <dgm:prSet presAssocID="{6F0B0A9A-88F7-4D28-B320-CFF1E6B424BE}" presName="rootText1" presStyleLbl="node0" presStyleIdx="0" presStyleCnt="1" custScaleX="280299" custScaleY="203175">
        <dgm:presLayoutVars>
          <dgm:chPref val="3"/>
        </dgm:presLayoutVars>
      </dgm:prSet>
      <dgm:spPr/>
      <dgm:t>
        <a:bodyPr/>
        <a:lstStyle/>
        <a:p>
          <a:endParaRPr lang="da-DK"/>
        </a:p>
      </dgm:t>
    </dgm:pt>
    <dgm:pt modelId="{7BE5A700-A96B-44B0-84C8-84DD57DF3EC8}" type="pres">
      <dgm:prSet presAssocID="{6F0B0A9A-88F7-4D28-B320-CFF1E6B424BE}" presName="rootConnector1" presStyleLbl="node1" presStyleIdx="0" presStyleCnt="0"/>
      <dgm:spPr/>
      <dgm:t>
        <a:bodyPr/>
        <a:lstStyle/>
        <a:p>
          <a:endParaRPr lang="da-DK"/>
        </a:p>
      </dgm:t>
    </dgm:pt>
    <dgm:pt modelId="{3A719DE3-FA14-417A-A108-8F20702F3CE5}" type="pres">
      <dgm:prSet presAssocID="{6F0B0A9A-88F7-4D28-B320-CFF1E6B424BE}" presName="hierChild2" presStyleCnt="0"/>
      <dgm:spPr/>
    </dgm:pt>
    <dgm:pt modelId="{7C58A65E-E2E7-413F-A39A-E6AEF4619EC0}" type="pres">
      <dgm:prSet presAssocID="{5AD88E82-E79E-42F3-B9AA-BBB21678E923}" presName="Name37" presStyleLbl="parChTrans1D2" presStyleIdx="0" presStyleCnt="4" custSzX="2865394" custSzY="1428784"/>
      <dgm:spPr/>
      <dgm:t>
        <a:bodyPr/>
        <a:lstStyle/>
        <a:p>
          <a:endParaRPr lang="da-DK"/>
        </a:p>
      </dgm:t>
    </dgm:pt>
    <dgm:pt modelId="{3A219F3D-C472-44EB-BC0B-66EF0EF2D432}" type="pres">
      <dgm:prSet presAssocID="{1E78146D-BBCF-4F0A-AA32-C26B59AB63B4}" presName="hierRoot2" presStyleCnt="0">
        <dgm:presLayoutVars>
          <dgm:hierBranch/>
        </dgm:presLayoutVars>
      </dgm:prSet>
      <dgm:spPr/>
    </dgm:pt>
    <dgm:pt modelId="{29B6FCD1-8138-42E7-A5B1-092D0C33155D}" type="pres">
      <dgm:prSet presAssocID="{1E78146D-BBCF-4F0A-AA32-C26B59AB63B4}" presName="rootComposite" presStyleCnt="0"/>
      <dgm:spPr/>
    </dgm:pt>
    <dgm:pt modelId="{27204881-48F3-49FA-8235-B15EE7DD4F2C}" type="pres">
      <dgm:prSet presAssocID="{1E78146D-BBCF-4F0A-AA32-C26B59AB63B4}" presName="rootText" presStyleLbl="node2" presStyleIdx="0" presStyleCnt="2" custScaleX="285601" custScaleY="203175">
        <dgm:presLayoutVars>
          <dgm:chPref val="3"/>
        </dgm:presLayoutVars>
      </dgm:prSet>
      <dgm:spPr/>
      <dgm:t>
        <a:bodyPr/>
        <a:lstStyle/>
        <a:p>
          <a:endParaRPr lang="da-DK"/>
        </a:p>
      </dgm:t>
    </dgm:pt>
    <dgm:pt modelId="{065235B7-F5A9-4379-AE9F-ECDBB7549E84}" type="pres">
      <dgm:prSet presAssocID="{1E78146D-BBCF-4F0A-AA32-C26B59AB63B4}" presName="rootConnector" presStyleLbl="node2" presStyleIdx="0" presStyleCnt="2"/>
      <dgm:spPr/>
      <dgm:t>
        <a:bodyPr/>
        <a:lstStyle/>
        <a:p>
          <a:endParaRPr lang="da-DK"/>
        </a:p>
      </dgm:t>
    </dgm:pt>
    <dgm:pt modelId="{324622F6-A51A-44E9-8A2D-E32226020FF8}" type="pres">
      <dgm:prSet presAssocID="{1E78146D-BBCF-4F0A-AA32-C26B59AB63B4}" presName="hierChild4" presStyleCnt="0"/>
      <dgm:spPr/>
    </dgm:pt>
    <dgm:pt modelId="{13856634-33BA-428C-A257-D0A506140219}" type="pres">
      <dgm:prSet presAssocID="{6387007B-1BBC-4910-8F43-151B5AE6E056}" presName="Name35" presStyleLbl="parChTrans1D3" presStyleIdx="0" presStyleCnt="11"/>
      <dgm:spPr/>
      <dgm:t>
        <a:bodyPr/>
        <a:lstStyle/>
        <a:p>
          <a:endParaRPr lang="da-DK"/>
        </a:p>
      </dgm:t>
    </dgm:pt>
    <dgm:pt modelId="{71F9E12C-BB2D-4824-9811-F4C027DA5237}" type="pres">
      <dgm:prSet presAssocID="{7B7E6ABC-3EBC-4574-B3E1-335B30929E87}" presName="hierRoot2" presStyleCnt="0">
        <dgm:presLayoutVars>
          <dgm:hierBranch val="init"/>
        </dgm:presLayoutVars>
      </dgm:prSet>
      <dgm:spPr/>
    </dgm:pt>
    <dgm:pt modelId="{AF35D316-BAEF-4E15-8523-B372713922CB}" type="pres">
      <dgm:prSet presAssocID="{7B7E6ABC-3EBC-4574-B3E1-335B30929E87}" presName="rootComposite" presStyleCnt="0"/>
      <dgm:spPr/>
    </dgm:pt>
    <dgm:pt modelId="{687FCE18-1E90-4CAA-AEA8-0982B59E146A}" type="pres">
      <dgm:prSet presAssocID="{7B7E6ABC-3EBC-4574-B3E1-335B30929E87}" presName="rootText" presStyleLbl="node3" presStyleIdx="0" presStyleCnt="11" custScaleY="669832">
        <dgm:presLayoutVars>
          <dgm:chPref val="3"/>
        </dgm:presLayoutVars>
      </dgm:prSet>
      <dgm:spPr/>
      <dgm:t>
        <a:bodyPr/>
        <a:lstStyle/>
        <a:p>
          <a:endParaRPr lang="da-DK"/>
        </a:p>
      </dgm:t>
    </dgm:pt>
    <dgm:pt modelId="{4971DB2B-2CD7-45F2-8EB8-3BEAB1D0BC11}" type="pres">
      <dgm:prSet presAssocID="{7B7E6ABC-3EBC-4574-B3E1-335B30929E87}" presName="rootConnector" presStyleLbl="node3" presStyleIdx="0" presStyleCnt="11"/>
      <dgm:spPr/>
      <dgm:t>
        <a:bodyPr/>
        <a:lstStyle/>
        <a:p>
          <a:endParaRPr lang="da-DK"/>
        </a:p>
      </dgm:t>
    </dgm:pt>
    <dgm:pt modelId="{51DC6818-8A47-4DBE-AD4E-DEF6823CB03D}" type="pres">
      <dgm:prSet presAssocID="{7B7E6ABC-3EBC-4574-B3E1-335B30929E87}" presName="hierChild4" presStyleCnt="0"/>
      <dgm:spPr/>
    </dgm:pt>
    <dgm:pt modelId="{C1B89EB1-B6EE-4947-98DD-0F772950DE59}" type="pres">
      <dgm:prSet presAssocID="{7B7E6ABC-3EBC-4574-B3E1-335B30929E87}" presName="hierChild5" presStyleCnt="0"/>
      <dgm:spPr/>
    </dgm:pt>
    <dgm:pt modelId="{2B471BC6-49D9-48CD-86A5-F10128E8C46E}" type="pres">
      <dgm:prSet presAssocID="{BA93B21C-B7AF-4D79-920F-64AEC09A4CDD}" presName="Name35" presStyleLbl="parChTrans1D3" presStyleIdx="1" presStyleCnt="11" custSzX="636754" custSzY="326135"/>
      <dgm:spPr/>
      <dgm:t>
        <a:bodyPr/>
        <a:lstStyle/>
        <a:p>
          <a:endParaRPr lang="da-DK"/>
        </a:p>
      </dgm:t>
    </dgm:pt>
    <dgm:pt modelId="{2C979D86-C2FC-4327-8D16-8BBDAF36CB7E}" type="pres">
      <dgm:prSet presAssocID="{3E223E2C-2807-409E-B991-97DF32E89682}" presName="hierRoot2" presStyleCnt="0">
        <dgm:presLayoutVars>
          <dgm:hierBranch val="init"/>
        </dgm:presLayoutVars>
      </dgm:prSet>
      <dgm:spPr/>
    </dgm:pt>
    <dgm:pt modelId="{EDE0B863-3509-4699-AF06-A3B2F6269CA8}" type="pres">
      <dgm:prSet presAssocID="{3E223E2C-2807-409E-B991-97DF32E89682}" presName="rootComposite" presStyleCnt="0"/>
      <dgm:spPr/>
    </dgm:pt>
    <dgm:pt modelId="{09B83089-B8BA-4058-9C00-FE876EE311E8}" type="pres">
      <dgm:prSet presAssocID="{3E223E2C-2807-409E-B991-97DF32E89682}" presName="rootText" presStyleLbl="node3" presStyleIdx="1" presStyleCnt="11" custScaleY="669832">
        <dgm:presLayoutVars>
          <dgm:chPref val="3"/>
        </dgm:presLayoutVars>
      </dgm:prSet>
      <dgm:spPr/>
      <dgm:t>
        <a:bodyPr/>
        <a:lstStyle/>
        <a:p>
          <a:endParaRPr lang="da-DK"/>
        </a:p>
      </dgm:t>
    </dgm:pt>
    <dgm:pt modelId="{96991383-0707-4D4E-93F7-2E2772FF5F20}" type="pres">
      <dgm:prSet presAssocID="{3E223E2C-2807-409E-B991-97DF32E89682}" presName="rootConnector" presStyleLbl="node3" presStyleIdx="1" presStyleCnt="11"/>
      <dgm:spPr/>
      <dgm:t>
        <a:bodyPr/>
        <a:lstStyle/>
        <a:p>
          <a:endParaRPr lang="da-DK"/>
        </a:p>
      </dgm:t>
    </dgm:pt>
    <dgm:pt modelId="{6C88CE39-6FB4-4C09-AF2D-CF38E5F38418}" type="pres">
      <dgm:prSet presAssocID="{3E223E2C-2807-409E-B991-97DF32E89682}" presName="hierChild4" presStyleCnt="0"/>
      <dgm:spPr/>
    </dgm:pt>
    <dgm:pt modelId="{0E0056FB-EC7A-4946-83C7-F017B314F213}" type="pres">
      <dgm:prSet presAssocID="{3E223E2C-2807-409E-B991-97DF32E89682}" presName="hierChild5" presStyleCnt="0"/>
      <dgm:spPr/>
    </dgm:pt>
    <dgm:pt modelId="{7EE0B5F9-B6A5-4C8B-B07E-802F7FF2D1D0}" type="pres">
      <dgm:prSet presAssocID="{5D5B9377-7C33-4564-8589-1234059B272D}" presName="Name35" presStyleLbl="parChTrans1D3" presStyleIdx="2" presStyleCnt="11" custSzX="636754" custSzY="326135"/>
      <dgm:spPr/>
      <dgm:t>
        <a:bodyPr/>
        <a:lstStyle/>
        <a:p>
          <a:endParaRPr lang="da-DK"/>
        </a:p>
      </dgm:t>
    </dgm:pt>
    <dgm:pt modelId="{6DFE708E-6FBA-4FCE-BBB7-CD2494DAC255}" type="pres">
      <dgm:prSet presAssocID="{5CB32FC3-6DCD-4F78-830B-44773BACF9B9}" presName="hierRoot2" presStyleCnt="0">
        <dgm:presLayoutVars>
          <dgm:hierBranch val="init"/>
        </dgm:presLayoutVars>
      </dgm:prSet>
      <dgm:spPr/>
    </dgm:pt>
    <dgm:pt modelId="{F6F96054-777A-46CB-A99C-BA9AA9DCFDE2}" type="pres">
      <dgm:prSet presAssocID="{5CB32FC3-6DCD-4F78-830B-44773BACF9B9}" presName="rootComposite" presStyleCnt="0"/>
      <dgm:spPr/>
    </dgm:pt>
    <dgm:pt modelId="{C87E6FBC-2203-49F2-A0F1-8CE8582A0FF0}" type="pres">
      <dgm:prSet presAssocID="{5CB32FC3-6DCD-4F78-830B-44773BACF9B9}" presName="rootText" presStyleLbl="node3" presStyleIdx="2" presStyleCnt="11" custScaleY="669832">
        <dgm:presLayoutVars>
          <dgm:chPref val="3"/>
        </dgm:presLayoutVars>
      </dgm:prSet>
      <dgm:spPr/>
      <dgm:t>
        <a:bodyPr/>
        <a:lstStyle/>
        <a:p>
          <a:endParaRPr lang="da-DK"/>
        </a:p>
      </dgm:t>
    </dgm:pt>
    <dgm:pt modelId="{B1E1BF69-B588-427D-BD5C-8D83439627AF}" type="pres">
      <dgm:prSet presAssocID="{5CB32FC3-6DCD-4F78-830B-44773BACF9B9}" presName="rootConnector" presStyleLbl="node3" presStyleIdx="2" presStyleCnt="11"/>
      <dgm:spPr/>
      <dgm:t>
        <a:bodyPr/>
        <a:lstStyle/>
        <a:p>
          <a:endParaRPr lang="da-DK"/>
        </a:p>
      </dgm:t>
    </dgm:pt>
    <dgm:pt modelId="{33734384-F9BB-4F12-9C04-7EF58E7965B2}" type="pres">
      <dgm:prSet presAssocID="{5CB32FC3-6DCD-4F78-830B-44773BACF9B9}" presName="hierChild4" presStyleCnt="0"/>
      <dgm:spPr/>
    </dgm:pt>
    <dgm:pt modelId="{89C4FA06-7704-4794-86A6-AA4C5B7D948C}" type="pres">
      <dgm:prSet presAssocID="{5CB32FC3-6DCD-4F78-830B-44773BACF9B9}" presName="hierChild5" presStyleCnt="0"/>
      <dgm:spPr/>
    </dgm:pt>
    <dgm:pt modelId="{9275D12C-A0CF-4332-AE5D-6022971812FC}" type="pres">
      <dgm:prSet presAssocID="{9437E725-95A6-4A25-A91A-07421B767E65}" presName="Name35" presStyleLbl="parChTrans1D3" presStyleIdx="3" presStyleCnt="11" custSzX="636754" custSzY="326135"/>
      <dgm:spPr/>
      <dgm:t>
        <a:bodyPr/>
        <a:lstStyle/>
        <a:p>
          <a:endParaRPr lang="da-DK"/>
        </a:p>
      </dgm:t>
    </dgm:pt>
    <dgm:pt modelId="{308BB434-F769-47F9-B7B4-C400B7A96B63}" type="pres">
      <dgm:prSet presAssocID="{19292D35-41D7-4B15-8C09-4C6B859D38A0}" presName="hierRoot2" presStyleCnt="0">
        <dgm:presLayoutVars>
          <dgm:hierBranch val="init"/>
        </dgm:presLayoutVars>
      </dgm:prSet>
      <dgm:spPr/>
    </dgm:pt>
    <dgm:pt modelId="{DEB4E73D-0921-4875-868B-E18613035EDD}" type="pres">
      <dgm:prSet presAssocID="{19292D35-41D7-4B15-8C09-4C6B859D38A0}" presName="rootComposite" presStyleCnt="0"/>
      <dgm:spPr/>
    </dgm:pt>
    <dgm:pt modelId="{4056E06C-89B4-420A-AED6-085783C54AD5}" type="pres">
      <dgm:prSet presAssocID="{19292D35-41D7-4B15-8C09-4C6B859D38A0}" presName="rootText" presStyleLbl="node3" presStyleIdx="3" presStyleCnt="11" custScaleY="669832">
        <dgm:presLayoutVars>
          <dgm:chPref val="3"/>
        </dgm:presLayoutVars>
      </dgm:prSet>
      <dgm:spPr/>
      <dgm:t>
        <a:bodyPr/>
        <a:lstStyle/>
        <a:p>
          <a:endParaRPr lang="da-DK"/>
        </a:p>
      </dgm:t>
    </dgm:pt>
    <dgm:pt modelId="{8BD49E8A-C148-44C7-B1D8-27BBA5077F63}" type="pres">
      <dgm:prSet presAssocID="{19292D35-41D7-4B15-8C09-4C6B859D38A0}" presName="rootConnector" presStyleLbl="node3" presStyleIdx="3" presStyleCnt="11"/>
      <dgm:spPr/>
      <dgm:t>
        <a:bodyPr/>
        <a:lstStyle/>
        <a:p>
          <a:endParaRPr lang="da-DK"/>
        </a:p>
      </dgm:t>
    </dgm:pt>
    <dgm:pt modelId="{BE70910E-DDB7-4769-B6FE-F3EB1D46007A}" type="pres">
      <dgm:prSet presAssocID="{19292D35-41D7-4B15-8C09-4C6B859D38A0}" presName="hierChild4" presStyleCnt="0"/>
      <dgm:spPr/>
    </dgm:pt>
    <dgm:pt modelId="{4AEE6FE0-94E5-42A8-B656-B358B73AD73E}" type="pres">
      <dgm:prSet presAssocID="{19292D35-41D7-4B15-8C09-4C6B859D38A0}" presName="hierChild5" presStyleCnt="0"/>
      <dgm:spPr/>
    </dgm:pt>
    <dgm:pt modelId="{A0C7AF84-F9B5-4F2E-8F3F-573800A1B10E}" type="pres">
      <dgm:prSet presAssocID="{0F0CB7C6-010B-4FBD-8FDB-71594F8DAEA2}" presName="Name35" presStyleLbl="parChTrans1D3" presStyleIdx="4" presStyleCnt="11" custSzX="1910262" custSzY="326135"/>
      <dgm:spPr/>
      <dgm:t>
        <a:bodyPr/>
        <a:lstStyle/>
        <a:p>
          <a:endParaRPr lang="da-DK"/>
        </a:p>
      </dgm:t>
    </dgm:pt>
    <dgm:pt modelId="{26744CF9-AC2E-4A37-A672-329703E9CE2C}" type="pres">
      <dgm:prSet presAssocID="{701B6AFE-0F63-4E10-A500-91FD230A9DE6}" presName="hierRoot2" presStyleCnt="0">
        <dgm:presLayoutVars>
          <dgm:hierBranch val="init"/>
        </dgm:presLayoutVars>
      </dgm:prSet>
      <dgm:spPr/>
    </dgm:pt>
    <dgm:pt modelId="{32228D23-E7FC-4894-99A4-C5B7FD5508BA}" type="pres">
      <dgm:prSet presAssocID="{701B6AFE-0F63-4E10-A500-91FD230A9DE6}" presName="rootComposite" presStyleCnt="0"/>
      <dgm:spPr/>
    </dgm:pt>
    <dgm:pt modelId="{F6FB87B4-75AC-4DD2-B8DE-07106F601D6C}" type="pres">
      <dgm:prSet presAssocID="{701B6AFE-0F63-4E10-A500-91FD230A9DE6}" presName="rootText" presStyleLbl="node3" presStyleIdx="4" presStyleCnt="11" custScaleY="669832">
        <dgm:presLayoutVars>
          <dgm:chPref val="3"/>
        </dgm:presLayoutVars>
      </dgm:prSet>
      <dgm:spPr/>
      <dgm:t>
        <a:bodyPr/>
        <a:lstStyle/>
        <a:p>
          <a:endParaRPr lang="da-DK"/>
        </a:p>
      </dgm:t>
    </dgm:pt>
    <dgm:pt modelId="{F398ADE4-0D9E-4CEF-A9C0-EBC96D535CD2}" type="pres">
      <dgm:prSet presAssocID="{701B6AFE-0F63-4E10-A500-91FD230A9DE6}" presName="rootConnector" presStyleLbl="node3" presStyleIdx="4" presStyleCnt="11"/>
      <dgm:spPr/>
      <dgm:t>
        <a:bodyPr/>
        <a:lstStyle/>
        <a:p>
          <a:endParaRPr lang="da-DK"/>
        </a:p>
      </dgm:t>
    </dgm:pt>
    <dgm:pt modelId="{829F136F-55A7-49D5-A3E4-30580634CEFD}" type="pres">
      <dgm:prSet presAssocID="{701B6AFE-0F63-4E10-A500-91FD230A9DE6}" presName="hierChild4" presStyleCnt="0"/>
      <dgm:spPr/>
    </dgm:pt>
    <dgm:pt modelId="{4BC24741-AA5A-4529-80E8-68B63B1E98FB}" type="pres">
      <dgm:prSet presAssocID="{701B6AFE-0F63-4E10-A500-91FD230A9DE6}" presName="hierChild5" presStyleCnt="0"/>
      <dgm:spPr/>
    </dgm:pt>
    <dgm:pt modelId="{144BF29A-8A51-41CB-884E-A2FB6115EC7A}" type="pres">
      <dgm:prSet presAssocID="{1E78146D-BBCF-4F0A-AA32-C26B59AB63B4}" presName="hierChild5" presStyleCnt="0"/>
      <dgm:spPr/>
    </dgm:pt>
    <dgm:pt modelId="{F7E7D5EF-C110-4703-8A6F-7BBAA0A66637}" type="pres">
      <dgm:prSet presAssocID="{B77E94E4-C459-4E9B-9C48-8AE42A673123}" presName="Name37" presStyleLbl="parChTrans1D2" presStyleIdx="1" presStyleCnt="4" custSzX="2865394" custSzY="1428784"/>
      <dgm:spPr/>
      <dgm:t>
        <a:bodyPr/>
        <a:lstStyle/>
        <a:p>
          <a:endParaRPr lang="da-DK"/>
        </a:p>
      </dgm:t>
    </dgm:pt>
    <dgm:pt modelId="{467C79A8-C6AE-47B1-8856-2F3CE237C225}" type="pres">
      <dgm:prSet presAssocID="{2A36E9C7-D65B-4138-9FCC-1EFD83BCE397}" presName="hierRoot2" presStyleCnt="0">
        <dgm:presLayoutVars>
          <dgm:hierBranch/>
        </dgm:presLayoutVars>
      </dgm:prSet>
      <dgm:spPr/>
    </dgm:pt>
    <dgm:pt modelId="{91507383-125C-4C07-8F9D-6269AEE151CA}" type="pres">
      <dgm:prSet presAssocID="{2A36E9C7-D65B-4138-9FCC-1EFD83BCE397}" presName="rootComposite" presStyleCnt="0"/>
      <dgm:spPr/>
    </dgm:pt>
    <dgm:pt modelId="{F38C5F6D-D582-45C2-AB16-907271EBFBF6}" type="pres">
      <dgm:prSet presAssocID="{2A36E9C7-D65B-4138-9FCC-1EFD83BCE397}" presName="rootText" presStyleLbl="node2" presStyleIdx="1" presStyleCnt="2" custScaleX="280664" custScaleY="203175">
        <dgm:presLayoutVars>
          <dgm:chPref val="3"/>
        </dgm:presLayoutVars>
      </dgm:prSet>
      <dgm:spPr/>
      <dgm:t>
        <a:bodyPr/>
        <a:lstStyle/>
        <a:p>
          <a:endParaRPr lang="da-DK"/>
        </a:p>
      </dgm:t>
    </dgm:pt>
    <dgm:pt modelId="{997CC48C-4177-4D80-A73E-A49A350DB598}" type="pres">
      <dgm:prSet presAssocID="{2A36E9C7-D65B-4138-9FCC-1EFD83BCE397}" presName="rootConnector" presStyleLbl="node2" presStyleIdx="1" presStyleCnt="2"/>
      <dgm:spPr/>
      <dgm:t>
        <a:bodyPr/>
        <a:lstStyle/>
        <a:p>
          <a:endParaRPr lang="da-DK"/>
        </a:p>
      </dgm:t>
    </dgm:pt>
    <dgm:pt modelId="{833BBBF0-57E0-45F5-B59A-F774CCA2CD45}" type="pres">
      <dgm:prSet presAssocID="{2A36E9C7-D65B-4138-9FCC-1EFD83BCE397}" presName="hierChild4" presStyleCnt="0"/>
      <dgm:spPr/>
    </dgm:pt>
    <dgm:pt modelId="{6C15454E-356A-47AE-B31B-B40A10391CCB}" type="pres">
      <dgm:prSet presAssocID="{998BF036-FBC4-42E8-BAC7-1F97503EFC5E}" presName="Name35" presStyleLbl="parChTrans1D3" presStyleIdx="5" presStyleCnt="11" custSzX="2547017" custSzY="326135"/>
      <dgm:spPr/>
      <dgm:t>
        <a:bodyPr/>
        <a:lstStyle/>
        <a:p>
          <a:endParaRPr lang="da-DK"/>
        </a:p>
      </dgm:t>
    </dgm:pt>
    <dgm:pt modelId="{5D644E65-E1D5-411F-A407-70BB69B7BCD9}" type="pres">
      <dgm:prSet presAssocID="{BEC41C4D-46DF-4391-AE27-19A6804EB129}" presName="hierRoot2" presStyleCnt="0">
        <dgm:presLayoutVars>
          <dgm:hierBranch val="init"/>
        </dgm:presLayoutVars>
      </dgm:prSet>
      <dgm:spPr/>
    </dgm:pt>
    <dgm:pt modelId="{672BCA9B-BC39-4EB2-8BDE-51D9F910B3B6}" type="pres">
      <dgm:prSet presAssocID="{BEC41C4D-46DF-4391-AE27-19A6804EB129}" presName="rootComposite" presStyleCnt="0"/>
      <dgm:spPr/>
    </dgm:pt>
    <dgm:pt modelId="{F84D3404-7134-487E-A06F-0379B67CC38C}" type="pres">
      <dgm:prSet presAssocID="{BEC41C4D-46DF-4391-AE27-19A6804EB129}" presName="rootText" presStyleLbl="node3" presStyleIdx="5" presStyleCnt="11" custScaleY="669832">
        <dgm:presLayoutVars>
          <dgm:chPref val="3"/>
        </dgm:presLayoutVars>
      </dgm:prSet>
      <dgm:spPr/>
      <dgm:t>
        <a:bodyPr/>
        <a:lstStyle/>
        <a:p>
          <a:endParaRPr lang="da-DK"/>
        </a:p>
      </dgm:t>
    </dgm:pt>
    <dgm:pt modelId="{910B75F3-CB88-4B17-82E7-7E39ED1C2FD1}" type="pres">
      <dgm:prSet presAssocID="{BEC41C4D-46DF-4391-AE27-19A6804EB129}" presName="rootConnector" presStyleLbl="node3" presStyleIdx="5" presStyleCnt="11"/>
      <dgm:spPr/>
      <dgm:t>
        <a:bodyPr/>
        <a:lstStyle/>
        <a:p>
          <a:endParaRPr lang="da-DK"/>
        </a:p>
      </dgm:t>
    </dgm:pt>
    <dgm:pt modelId="{F904C479-FC2E-4637-ABB8-C31292E69BFB}" type="pres">
      <dgm:prSet presAssocID="{BEC41C4D-46DF-4391-AE27-19A6804EB129}" presName="hierChild4" presStyleCnt="0"/>
      <dgm:spPr/>
    </dgm:pt>
    <dgm:pt modelId="{AE997EE5-2149-4FC6-A54B-6A85A72D3B2C}" type="pres">
      <dgm:prSet presAssocID="{BEC41C4D-46DF-4391-AE27-19A6804EB129}" presName="hierChild5" presStyleCnt="0"/>
      <dgm:spPr/>
    </dgm:pt>
    <dgm:pt modelId="{1395B804-2029-424D-8EF4-3DDBC10958DA}" type="pres">
      <dgm:prSet presAssocID="{B8B9BFD7-8E00-45BC-9A3A-BF89273A2B7C}" presName="Name35" presStyleLbl="parChTrans1D3" presStyleIdx="6" presStyleCnt="11" custSzX="1273508" custSzY="326135"/>
      <dgm:spPr/>
      <dgm:t>
        <a:bodyPr/>
        <a:lstStyle/>
        <a:p>
          <a:endParaRPr lang="da-DK"/>
        </a:p>
      </dgm:t>
    </dgm:pt>
    <dgm:pt modelId="{0966DC9D-D1A1-4727-9608-343CD5627CF3}" type="pres">
      <dgm:prSet presAssocID="{3B5EF568-20F6-4AED-9EBD-EDCC9792BC39}" presName="hierRoot2" presStyleCnt="0">
        <dgm:presLayoutVars>
          <dgm:hierBranch val="init"/>
        </dgm:presLayoutVars>
      </dgm:prSet>
      <dgm:spPr/>
    </dgm:pt>
    <dgm:pt modelId="{A1ACF70C-C29F-4385-A919-79F9F4951E5B}" type="pres">
      <dgm:prSet presAssocID="{3B5EF568-20F6-4AED-9EBD-EDCC9792BC39}" presName="rootComposite" presStyleCnt="0"/>
      <dgm:spPr/>
    </dgm:pt>
    <dgm:pt modelId="{92A92853-8C2E-4BFF-AA21-0EECFEBCF74E}" type="pres">
      <dgm:prSet presAssocID="{3B5EF568-20F6-4AED-9EBD-EDCC9792BC39}" presName="rootText" presStyleLbl="node3" presStyleIdx="6" presStyleCnt="11" custScaleY="669832">
        <dgm:presLayoutVars>
          <dgm:chPref val="3"/>
        </dgm:presLayoutVars>
      </dgm:prSet>
      <dgm:spPr/>
      <dgm:t>
        <a:bodyPr/>
        <a:lstStyle/>
        <a:p>
          <a:endParaRPr lang="da-DK"/>
        </a:p>
      </dgm:t>
    </dgm:pt>
    <dgm:pt modelId="{BDB9F24C-D6A5-4C28-9302-960CA8A3F845}" type="pres">
      <dgm:prSet presAssocID="{3B5EF568-20F6-4AED-9EBD-EDCC9792BC39}" presName="rootConnector" presStyleLbl="node3" presStyleIdx="6" presStyleCnt="11"/>
      <dgm:spPr/>
      <dgm:t>
        <a:bodyPr/>
        <a:lstStyle/>
        <a:p>
          <a:endParaRPr lang="da-DK"/>
        </a:p>
      </dgm:t>
    </dgm:pt>
    <dgm:pt modelId="{BD0E61A0-1443-486E-933E-4BC7EA4B7DBF}" type="pres">
      <dgm:prSet presAssocID="{3B5EF568-20F6-4AED-9EBD-EDCC9792BC39}" presName="hierChild4" presStyleCnt="0"/>
      <dgm:spPr/>
    </dgm:pt>
    <dgm:pt modelId="{4A43A84A-BBB3-44F6-8602-857E4426CF21}" type="pres">
      <dgm:prSet presAssocID="{3B5EF568-20F6-4AED-9EBD-EDCC9792BC39}" presName="hierChild5" presStyleCnt="0"/>
      <dgm:spPr/>
    </dgm:pt>
    <dgm:pt modelId="{D20341E1-C853-4D62-B50E-30D262B4FBA2}" type="pres">
      <dgm:prSet presAssocID="{3FAC6723-7225-4830-A3C2-6149F0387DED}" presName="Name35" presStyleLbl="parChTrans1D3" presStyleIdx="7" presStyleCnt="11" custSzX="125905" custSzY="326135"/>
      <dgm:spPr/>
      <dgm:t>
        <a:bodyPr/>
        <a:lstStyle/>
        <a:p>
          <a:endParaRPr lang="da-DK"/>
        </a:p>
      </dgm:t>
    </dgm:pt>
    <dgm:pt modelId="{5F13C0CE-358C-426E-AF5B-4D68B4462D4C}" type="pres">
      <dgm:prSet presAssocID="{EE4DA7E5-E9C1-40F4-B78E-23FAE7AFFB45}" presName="hierRoot2" presStyleCnt="0">
        <dgm:presLayoutVars>
          <dgm:hierBranch val="init"/>
        </dgm:presLayoutVars>
      </dgm:prSet>
      <dgm:spPr/>
    </dgm:pt>
    <dgm:pt modelId="{76952CF8-F83A-4CC8-BF95-76784C8293EC}" type="pres">
      <dgm:prSet presAssocID="{EE4DA7E5-E9C1-40F4-B78E-23FAE7AFFB45}" presName="rootComposite" presStyleCnt="0"/>
      <dgm:spPr/>
    </dgm:pt>
    <dgm:pt modelId="{BF94016D-26F9-490E-B23B-DA6E4430802E}" type="pres">
      <dgm:prSet presAssocID="{EE4DA7E5-E9C1-40F4-B78E-23FAE7AFFB45}" presName="rootText" presStyleLbl="node3" presStyleIdx="7" presStyleCnt="11" custScaleY="669832">
        <dgm:presLayoutVars>
          <dgm:chPref val="3"/>
        </dgm:presLayoutVars>
      </dgm:prSet>
      <dgm:spPr/>
      <dgm:t>
        <a:bodyPr/>
        <a:lstStyle/>
        <a:p>
          <a:endParaRPr lang="da-DK"/>
        </a:p>
      </dgm:t>
    </dgm:pt>
    <dgm:pt modelId="{17375E23-B271-4D7B-95C5-A05828A8B9D6}" type="pres">
      <dgm:prSet presAssocID="{EE4DA7E5-E9C1-40F4-B78E-23FAE7AFFB45}" presName="rootConnector" presStyleLbl="node3" presStyleIdx="7" presStyleCnt="11"/>
      <dgm:spPr/>
      <dgm:t>
        <a:bodyPr/>
        <a:lstStyle/>
        <a:p>
          <a:endParaRPr lang="da-DK"/>
        </a:p>
      </dgm:t>
    </dgm:pt>
    <dgm:pt modelId="{B7FD9A5F-1BCB-4018-9D79-9943DDB612C4}" type="pres">
      <dgm:prSet presAssocID="{EE4DA7E5-E9C1-40F4-B78E-23FAE7AFFB45}" presName="hierChild4" presStyleCnt="0"/>
      <dgm:spPr/>
    </dgm:pt>
    <dgm:pt modelId="{F0DE7D7A-E704-4665-AB49-AF335F69E1B0}" type="pres">
      <dgm:prSet presAssocID="{EE4DA7E5-E9C1-40F4-B78E-23FAE7AFFB45}" presName="hierChild5" presStyleCnt="0"/>
      <dgm:spPr/>
    </dgm:pt>
    <dgm:pt modelId="{C48526DA-9A2B-4258-9697-27E7D752E64D}" type="pres">
      <dgm:prSet presAssocID="{0CA33773-0604-4E7E-A6EF-9CF568494BA1}" presName="Name35" presStyleLbl="parChTrans1D3" presStyleIdx="8" presStyleCnt="11" custSzX="1273508" custSzY="326135"/>
      <dgm:spPr/>
      <dgm:t>
        <a:bodyPr/>
        <a:lstStyle/>
        <a:p>
          <a:endParaRPr lang="da-DK"/>
        </a:p>
      </dgm:t>
    </dgm:pt>
    <dgm:pt modelId="{5A522381-C926-4DA4-B308-7B4C72D4BDAA}" type="pres">
      <dgm:prSet presAssocID="{59000275-6C1D-498D-8A3B-F69EF37D9319}" presName="hierRoot2" presStyleCnt="0">
        <dgm:presLayoutVars>
          <dgm:hierBranch val="init"/>
        </dgm:presLayoutVars>
      </dgm:prSet>
      <dgm:spPr/>
    </dgm:pt>
    <dgm:pt modelId="{2668DC4D-3D15-4A45-833D-3E68D12E6691}" type="pres">
      <dgm:prSet presAssocID="{59000275-6C1D-498D-8A3B-F69EF37D9319}" presName="rootComposite" presStyleCnt="0"/>
      <dgm:spPr/>
    </dgm:pt>
    <dgm:pt modelId="{CA0DF559-7A3C-4CA3-A3A4-675178E71C22}" type="pres">
      <dgm:prSet presAssocID="{59000275-6C1D-498D-8A3B-F69EF37D9319}" presName="rootText" presStyleLbl="node3" presStyleIdx="8" presStyleCnt="11" custScaleY="669832">
        <dgm:presLayoutVars>
          <dgm:chPref val="3"/>
        </dgm:presLayoutVars>
      </dgm:prSet>
      <dgm:spPr/>
      <dgm:t>
        <a:bodyPr/>
        <a:lstStyle/>
        <a:p>
          <a:endParaRPr lang="da-DK"/>
        </a:p>
      </dgm:t>
    </dgm:pt>
    <dgm:pt modelId="{9384114C-FAC9-4B72-89DC-EFEBF51568E3}" type="pres">
      <dgm:prSet presAssocID="{59000275-6C1D-498D-8A3B-F69EF37D9319}" presName="rootConnector" presStyleLbl="node3" presStyleIdx="8" presStyleCnt="11"/>
      <dgm:spPr/>
      <dgm:t>
        <a:bodyPr/>
        <a:lstStyle/>
        <a:p>
          <a:endParaRPr lang="da-DK"/>
        </a:p>
      </dgm:t>
    </dgm:pt>
    <dgm:pt modelId="{56342589-DE7B-48D6-AD84-E109B878E310}" type="pres">
      <dgm:prSet presAssocID="{59000275-6C1D-498D-8A3B-F69EF37D9319}" presName="hierChild4" presStyleCnt="0"/>
      <dgm:spPr/>
    </dgm:pt>
    <dgm:pt modelId="{433FD684-9121-4BE3-99D8-A3B10486AB89}" type="pres">
      <dgm:prSet presAssocID="{59000275-6C1D-498D-8A3B-F69EF37D9319}" presName="hierChild5" presStyleCnt="0"/>
      <dgm:spPr/>
    </dgm:pt>
    <dgm:pt modelId="{7178A79D-6A63-4C6F-8C9D-231736E77DB0}" type="pres">
      <dgm:prSet presAssocID="{4B874A09-0ED5-4D38-80D0-2C43674276EF}" presName="Name35" presStyleLbl="parChTrans1D3" presStyleIdx="9" presStyleCnt="11" custSzX="1273508" custSzY="326135"/>
      <dgm:spPr/>
      <dgm:t>
        <a:bodyPr/>
        <a:lstStyle/>
        <a:p>
          <a:endParaRPr lang="da-DK"/>
        </a:p>
      </dgm:t>
    </dgm:pt>
    <dgm:pt modelId="{43A66F50-F1AE-4735-AA51-DBCC31DD6DB1}" type="pres">
      <dgm:prSet presAssocID="{819713D1-B38D-419C-8F20-F0D3504006C7}" presName="hierRoot2" presStyleCnt="0">
        <dgm:presLayoutVars>
          <dgm:hierBranch val="init"/>
        </dgm:presLayoutVars>
      </dgm:prSet>
      <dgm:spPr/>
    </dgm:pt>
    <dgm:pt modelId="{FBAEA7BB-391E-40DA-A2C8-8E8786BEDD11}" type="pres">
      <dgm:prSet presAssocID="{819713D1-B38D-419C-8F20-F0D3504006C7}" presName="rootComposite" presStyleCnt="0"/>
      <dgm:spPr/>
    </dgm:pt>
    <dgm:pt modelId="{035501F9-2935-4028-A34A-61E7C531831C}" type="pres">
      <dgm:prSet presAssocID="{819713D1-B38D-419C-8F20-F0D3504006C7}" presName="rootText" presStyleLbl="node3" presStyleIdx="9" presStyleCnt="11" custScaleY="669832">
        <dgm:presLayoutVars>
          <dgm:chPref val="3"/>
        </dgm:presLayoutVars>
      </dgm:prSet>
      <dgm:spPr/>
      <dgm:t>
        <a:bodyPr/>
        <a:lstStyle/>
        <a:p>
          <a:endParaRPr lang="da-DK"/>
        </a:p>
      </dgm:t>
    </dgm:pt>
    <dgm:pt modelId="{90B79B98-762F-43BD-A321-55299AAC0379}" type="pres">
      <dgm:prSet presAssocID="{819713D1-B38D-419C-8F20-F0D3504006C7}" presName="rootConnector" presStyleLbl="node3" presStyleIdx="9" presStyleCnt="11"/>
      <dgm:spPr/>
      <dgm:t>
        <a:bodyPr/>
        <a:lstStyle/>
        <a:p>
          <a:endParaRPr lang="da-DK"/>
        </a:p>
      </dgm:t>
    </dgm:pt>
    <dgm:pt modelId="{4942C0EE-4D55-41FC-BC8E-3C3F23C4AD60}" type="pres">
      <dgm:prSet presAssocID="{819713D1-B38D-419C-8F20-F0D3504006C7}" presName="hierChild4" presStyleCnt="0"/>
      <dgm:spPr/>
    </dgm:pt>
    <dgm:pt modelId="{066116ED-C34B-45C3-97BF-0027A2E7B4E2}" type="pres">
      <dgm:prSet presAssocID="{819713D1-B38D-419C-8F20-F0D3504006C7}" presName="hierChild5" presStyleCnt="0"/>
      <dgm:spPr/>
    </dgm:pt>
    <dgm:pt modelId="{CDB64713-AC52-4FB7-86A6-964E5121F90E}" type="pres">
      <dgm:prSet presAssocID="{52A0E953-7A96-40D8-8A8B-4CFFD0CF85A6}" presName="Name35" presStyleLbl="parChTrans1D3" presStyleIdx="10" presStyleCnt="11" custSzX="1273508" custSzY="326135"/>
      <dgm:spPr/>
      <dgm:t>
        <a:bodyPr/>
        <a:lstStyle/>
        <a:p>
          <a:endParaRPr lang="da-DK"/>
        </a:p>
      </dgm:t>
    </dgm:pt>
    <dgm:pt modelId="{3FB7E1E5-3B4E-4746-93D5-B6F1C612869A}" type="pres">
      <dgm:prSet presAssocID="{3DFDA57A-8BAA-4A1E-A4E1-48E01E75777F}" presName="hierRoot2" presStyleCnt="0">
        <dgm:presLayoutVars>
          <dgm:hierBranch val="init"/>
        </dgm:presLayoutVars>
      </dgm:prSet>
      <dgm:spPr/>
    </dgm:pt>
    <dgm:pt modelId="{D5FBB2A7-B8F9-4083-9433-99CF0F2CF10A}" type="pres">
      <dgm:prSet presAssocID="{3DFDA57A-8BAA-4A1E-A4E1-48E01E75777F}" presName="rootComposite" presStyleCnt="0"/>
      <dgm:spPr/>
    </dgm:pt>
    <dgm:pt modelId="{D370B56B-F047-451B-A20B-C9BEBF5880A0}" type="pres">
      <dgm:prSet presAssocID="{3DFDA57A-8BAA-4A1E-A4E1-48E01E75777F}" presName="rootText" presStyleLbl="node3" presStyleIdx="10" presStyleCnt="11" custScaleY="669832">
        <dgm:presLayoutVars>
          <dgm:chPref val="3"/>
        </dgm:presLayoutVars>
      </dgm:prSet>
      <dgm:spPr/>
      <dgm:t>
        <a:bodyPr/>
        <a:lstStyle/>
        <a:p>
          <a:endParaRPr lang="da-DK"/>
        </a:p>
      </dgm:t>
    </dgm:pt>
    <dgm:pt modelId="{F3BCA459-8A10-4CA7-9F96-4601442D1F9F}" type="pres">
      <dgm:prSet presAssocID="{3DFDA57A-8BAA-4A1E-A4E1-48E01E75777F}" presName="rootConnector" presStyleLbl="node3" presStyleIdx="10" presStyleCnt="11"/>
      <dgm:spPr/>
      <dgm:t>
        <a:bodyPr/>
        <a:lstStyle/>
        <a:p>
          <a:endParaRPr lang="da-DK"/>
        </a:p>
      </dgm:t>
    </dgm:pt>
    <dgm:pt modelId="{2CCE0956-6DB5-4038-84D3-DB33E99D420C}" type="pres">
      <dgm:prSet presAssocID="{3DFDA57A-8BAA-4A1E-A4E1-48E01E75777F}" presName="hierChild4" presStyleCnt="0"/>
      <dgm:spPr/>
    </dgm:pt>
    <dgm:pt modelId="{48EF53B2-36B3-44F3-A833-048FE9E049D1}" type="pres">
      <dgm:prSet presAssocID="{3DFDA57A-8BAA-4A1E-A4E1-48E01E75777F}" presName="hierChild5" presStyleCnt="0"/>
      <dgm:spPr/>
    </dgm:pt>
    <dgm:pt modelId="{B277E7DE-FF86-48D3-A927-906CAB3D4904}" type="pres">
      <dgm:prSet presAssocID="{2A36E9C7-D65B-4138-9FCC-1EFD83BCE397}" presName="hierChild5" presStyleCnt="0"/>
      <dgm:spPr/>
    </dgm:pt>
    <dgm:pt modelId="{79CDD9F7-2E66-40F8-BF0B-EAB67FCA93AB}" type="pres">
      <dgm:prSet presAssocID="{6F0B0A9A-88F7-4D28-B320-CFF1E6B424BE}" presName="hierChild3" presStyleCnt="0"/>
      <dgm:spPr/>
    </dgm:pt>
    <dgm:pt modelId="{9BE9C3AD-8423-498B-8D6A-63223687C955}" type="pres">
      <dgm:prSet presAssocID="{41075F20-D70D-4EB7-9A22-BADD55BDC50E}" presName="Name111" presStyleLbl="parChTrans1D2" presStyleIdx="2" presStyleCnt="4" custSzX="125905" custSzY="714392"/>
      <dgm:spPr/>
      <dgm:t>
        <a:bodyPr/>
        <a:lstStyle/>
        <a:p>
          <a:endParaRPr lang="da-DK"/>
        </a:p>
      </dgm:t>
    </dgm:pt>
    <dgm:pt modelId="{4F287037-47D0-48B0-A1F0-98CC7C8026E0}" type="pres">
      <dgm:prSet presAssocID="{7E177D31-129E-465E-99F8-F39773D5494D}" presName="hierRoot3" presStyleCnt="0">
        <dgm:presLayoutVars>
          <dgm:hierBranch val="init"/>
        </dgm:presLayoutVars>
      </dgm:prSet>
      <dgm:spPr/>
    </dgm:pt>
    <dgm:pt modelId="{D94FEA76-1F5D-4518-BEF9-56C51BD75D10}" type="pres">
      <dgm:prSet presAssocID="{7E177D31-129E-465E-99F8-F39773D5494D}" presName="rootComposite3" presStyleCnt="0"/>
      <dgm:spPr/>
    </dgm:pt>
    <dgm:pt modelId="{39788733-5E1F-4E5D-943B-E8A2247A889F}" type="pres">
      <dgm:prSet presAssocID="{7E177D31-129E-465E-99F8-F39773D5494D}" presName="rootText3" presStyleLbl="asst1" presStyleIdx="0" presStyleCnt="2" custScaleX="316675" custScaleY="203175">
        <dgm:presLayoutVars>
          <dgm:chPref val="3"/>
        </dgm:presLayoutVars>
      </dgm:prSet>
      <dgm:spPr/>
      <dgm:t>
        <a:bodyPr/>
        <a:lstStyle/>
        <a:p>
          <a:endParaRPr lang="da-DK"/>
        </a:p>
      </dgm:t>
    </dgm:pt>
    <dgm:pt modelId="{921433AF-5E39-4313-9233-8C970731D25F}" type="pres">
      <dgm:prSet presAssocID="{7E177D31-129E-465E-99F8-F39773D5494D}" presName="rootConnector3" presStyleLbl="asst1" presStyleIdx="0" presStyleCnt="2"/>
      <dgm:spPr/>
      <dgm:t>
        <a:bodyPr/>
        <a:lstStyle/>
        <a:p>
          <a:endParaRPr lang="da-DK"/>
        </a:p>
      </dgm:t>
    </dgm:pt>
    <dgm:pt modelId="{4F6BA913-E799-4DD1-924C-A7B2E468A92C}" type="pres">
      <dgm:prSet presAssocID="{7E177D31-129E-465E-99F8-F39773D5494D}" presName="hierChild6" presStyleCnt="0"/>
      <dgm:spPr/>
    </dgm:pt>
    <dgm:pt modelId="{567035FB-118F-4062-8C76-94BC5FA299AA}" type="pres">
      <dgm:prSet presAssocID="{7E177D31-129E-465E-99F8-F39773D5494D}" presName="hierChild7" presStyleCnt="0"/>
      <dgm:spPr/>
    </dgm:pt>
    <dgm:pt modelId="{C764B1DD-699E-446B-9053-A10FBDC3D422}" type="pres">
      <dgm:prSet presAssocID="{7A8EA6CE-A57B-4633-89AA-60D1BE93746D}" presName="Name111" presStyleLbl="parChTrans1D2" presStyleIdx="3" presStyleCnt="4" custSzX="125905" custSzY="714392"/>
      <dgm:spPr/>
      <dgm:t>
        <a:bodyPr/>
        <a:lstStyle/>
        <a:p>
          <a:endParaRPr lang="da-DK"/>
        </a:p>
      </dgm:t>
    </dgm:pt>
    <dgm:pt modelId="{05E88109-8C52-40C1-8BA7-A14319234DBF}" type="pres">
      <dgm:prSet presAssocID="{D808D975-105B-4480-B858-EB3AA4DDEC60}" presName="hierRoot3" presStyleCnt="0">
        <dgm:presLayoutVars>
          <dgm:hierBranch val="init"/>
        </dgm:presLayoutVars>
      </dgm:prSet>
      <dgm:spPr/>
    </dgm:pt>
    <dgm:pt modelId="{CABAE5C2-E2C6-4FCD-BD57-9C03B364201D}" type="pres">
      <dgm:prSet presAssocID="{D808D975-105B-4480-B858-EB3AA4DDEC60}" presName="rootComposite3" presStyleCnt="0"/>
      <dgm:spPr/>
    </dgm:pt>
    <dgm:pt modelId="{B71B678E-F980-40EA-96C8-199B02CDC78E}" type="pres">
      <dgm:prSet presAssocID="{D808D975-105B-4480-B858-EB3AA4DDEC60}" presName="rootText3" presStyleLbl="asst1" presStyleIdx="1" presStyleCnt="2" custScaleX="348598" custScaleY="203175">
        <dgm:presLayoutVars>
          <dgm:chPref val="3"/>
        </dgm:presLayoutVars>
      </dgm:prSet>
      <dgm:spPr/>
      <dgm:t>
        <a:bodyPr/>
        <a:lstStyle/>
        <a:p>
          <a:endParaRPr lang="da-DK"/>
        </a:p>
      </dgm:t>
    </dgm:pt>
    <dgm:pt modelId="{50FA56B9-BB79-4801-BCDD-2AB9862859A5}" type="pres">
      <dgm:prSet presAssocID="{D808D975-105B-4480-B858-EB3AA4DDEC60}" presName="rootConnector3" presStyleLbl="asst1" presStyleIdx="1" presStyleCnt="2"/>
      <dgm:spPr/>
      <dgm:t>
        <a:bodyPr/>
        <a:lstStyle/>
        <a:p>
          <a:endParaRPr lang="da-DK"/>
        </a:p>
      </dgm:t>
    </dgm:pt>
    <dgm:pt modelId="{0C0F9858-A888-4E60-A56C-E849F637D74B}" type="pres">
      <dgm:prSet presAssocID="{D808D975-105B-4480-B858-EB3AA4DDEC60}" presName="hierChild6" presStyleCnt="0"/>
      <dgm:spPr/>
    </dgm:pt>
    <dgm:pt modelId="{3AC398D8-E035-4CB6-90DB-967C8CAB93C9}" type="pres">
      <dgm:prSet presAssocID="{D808D975-105B-4480-B858-EB3AA4DDEC60}" presName="hierChild7" presStyleCnt="0"/>
      <dgm:spPr/>
    </dgm:pt>
  </dgm:ptLst>
  <dgm:cxnLst>
    <dgm:cxn modelId="{309B0BFB-4A2E-4563-A6CC-AD0386502A49}" type="presOf" srcId="{701B6AFE-0F63-4E10-A500-91FD230A9DE6}" destId="{F398ADE4-0D9E-4CEF-A9C0-EBC96D535CD2}" srcOrd="1" destOrd="0" presId="urn:microsoft.com/office/officeart/2005/8/layout/orgChart1"/>
    <dgm:cxn modelId="{F863C81E-EB74-4EEF-A8A7-639F459C407E}" srcId="{2A36E9C7-D65B-4138-9FCC-1EFD83BCE397}" destId="{3DFDA57A-8BAA-4A1E-A4E1-48E01E75777F}" srcOrd="5" destOrd="0" parTransId="{52A0E953-7A96-40D8-8A8B-4CFFD0CF85A6}" sibTransId="{AAA5A2A4-C2F5-43AA-8076-4C7E62FDE779}"/>
    <dgm:cxn modelId="{A0A4E77A-163A-4D02-9832-692DFCAC1641}" srcId="{6F0B0A9A-88F7-4D28-B320-CFF1E6B424BE}" destId="{2A36E9C7-D65B-4138-9FCC-1EFD83BCE397}" srcOrd="2" destOrd="0" parTransId="{B77E94E4-C459-4E9B-9C48-8AE42A673123}" sibTransId="{ACA686AF-CE6B-47AF-8E0C-B59BB8601C1A}"/>
    <dgm:cxn modelId="{11D27FF9-9CE2-44A2-849A-488C85D0FB31}" type="presOf" srcId="{6F0B0A9A-88F7-4D28-B320-CFF1E6B424BE}" destId="{204114CB-E98C-4ADC-B8A4-A6B33F271D55}" srcOrd="0" destOrd="0" presId="urn:microsoft.com/office/officeart/2005/8/layout/orgChart1"/>
    <dgm:cxn modelId="{3CDA820C-CC4C-4D46-8EBE-0BDF98139D8F}" type="presOf" srcId="{BA93B21C-B7AF-4D79-920F-64AEC09A4CDD}" destId="{2B471BC6-49D9-48CD-86A5-F10128E8C46E}" srcOrd="0" destOrd="0" presId="urn:microsoft.com/office/officeart/2005/8/layout/orgChart1"/>
    <dgm:cxn modelId="{64F287E3-CCF1-473F-B0DB-11EC5F6B2044}" type="presOf" srcId="{5CB32FC3-6DCD-4F78-830B-44773BACF9B9}" destId="{C87E6FBC-2203-49F2-A0F1-8CE8582A0FF0}" srcOrd="0" destOrd="0" presId="urn:microsoft.com/office/officeart/2005/8/layout/orgChart1"/>
    <dgm:cxn modelId="{0FEECA88-D07C-4C36-A5C7-90BA6E4EEA5F}" srcId="{2A36E9C7-D65B-4138-9FCC-1EFD83BCE397}" destId="{3B5EF568-20F6-4AED-9EBD-EDCC9792BC39}" srcOrd="1" destOrd="0" parTransId="{B8B9BFD7-8E00-45BC-9A3A-BF89273A2B7C}" sibTransId="{FD311E10-C77A-4BE5-936F-3C8B3C7D1E8C}"/>
    <dgm:cxn modelId="{B8EBDBDA-2AD9-4DF2-B9A5-C9A0F8FCA35F}" type="presOf" srcId="{1E78146D-BBCF-4F0A-AA32-C26B59AB63B4}" destId="{065235B7-F5A9-4379-AE9F-ECDBB7549E84}" srcOrd="1" destOrd="0" presId="urn:microsoft.com/office/officeart/2005/8/layout/orgChart1"/>
    <dgm:cxn modelId="{10CC5E6D-6735-46BB-B973-873AAD0E9F49}" srcId="{2A36E9C7-D65B-4138-9FCC-1EFD83BCE397}" destId="{819713D1-B38D-419C-8F20-F0D3504006C7}" srcOrd="4" destOrd="0" parTransId="{4B874A09-0ED5-4D38-80D0-2C43674276EF}" sibTransId="{7495B354-3866-4906-BF3F-1A284B77512A}"/>
    <dgm:cxn modelId="{D8423958-1B8D-46CA-9939-3DEBF4019156}" type="presOf" srcId="{5CB32FC3-6DCD-4F78-830B-44773BACF9B9}" destId="{B1E1BF69-B588-427D-BD5C-8D83439627AF}" srcOrd="1" destOrd="0" presId="urn:microsoft.com/office/officeart/2005/8/layout/orgChart1"/>
    <dgm:cxn modelId="{97FA724A-5AA0-4FB3-B543-01000A4FCAE7}" type="presOf" srcId="{59000275-6C1D-498D-8A3B-F69EF37D9319}" destId="{9384114C-FAC9-4B72-89DC-EFEBF51568E3}" srcOrd="1" destOrd="0" presId="urn:microsoft.com/office/officeart/2005/8/layout/orgChart1"/>
    <dgm:cxn modelId="{6E5FE3B0-33EC-44F8-9657-D211B80DD779}" type="presOf" srcId="{5D5B9377-7C33-4564-8589-1234059B272D}" destId="{7EE0B5F9-B6A5-4C8B-B07E-802F7FF2D1D0}" srcOrd="0" destOrd="0" presId="urn:microsoft.com/office/officeart/2005/8/layout/orgChart1"/>
    <dgm:cxn modelId="{6B8727A6-9CF0-4F55-8889-E30CDE2D6D28}" srcId="{1E78146D-BBCF-4F0A-AA32-C26B59AB63B4}" destId="{19292D35-41D7-4B15-8C09-4C6B859D38A0}" srcOrd="3" destOrd="0" parTransId="{9437E725-95A6-4A25-A91A-07421B767E65}" sibTransId="{F1510098-02B0-48A4-9377-2D355220EEA2}"/>
    <dgm:cxn modelId="{B09A944A-1E75-450C-8808-AB6A3273A6B3}" type="presOf" srcId="{BEC41C4D-46DF-4391-AE27-19A6804EB129}" destId="{F84D3404-7134-487E-A06F-0379B67CC38C}" srcOrd="0" destOrd="0" presId="urn:microsoft.com/office/officeart/2005/8/layout/orgChart1"/>
    <dgm:cxn modelId="{428291A9-A8AC-465B-AAED-B75D26ED3F1B}" type="presOf" srcId="{0CA33773-0604-4E7E-A6EF-9CF568494BA1}" destId="{C48526DA-9A2B-4258-9697-27E7D752E64D}" srcOrd="0" destOrd="0" presId="urn:microsoft.com/office/officeart/2005/8/layout/orgChart1"/>
    <dgm:cxn modelId="{BE895041-F943-451B-A54C-0B2EF10102C0}" type="presOf" srcId="{5AD88E82-E79E-42F3-B9AA-BBB21678E923}" destId="{7C58A65E-E2E7-413F-A39A-E6AEF4619EC0}" srcOrd="0" destOrd="0" presId="urn:microsoft.com/office/officeart/2005/8/layout/orgChart1"/>
    <dgm:cxn modelId="{A1DED336-74E7-4B38-80C0-E8EEB2C5A47B}" type="presOf" srcId="{59000275-6C1D-498D-8A3B-F69EF37D9319}" destId="{CA0DF559-7A3C-4CA3-A3A4-675178E71C22}" srcOrd="0" destOrd="0" presId="urn:microsoft.com/office/officeart/2005/8/layout/orgChart1"/>
    <dgm:cxn modelId="{8A1AEC2D-1B1D-4524-BDFC-8FF871999475}" type="presOf" srcId="{EE4DA7E5-E9C1-40F4-B78E-23FAE7AFFB45}" destId="{BF94016D-26F9-490E-B23B-DA6E4430802E}" srcOrd="0" destOrd="0" presId="urn:microsoft.com/office/officeart/2005/8/layout/orgChart1"/>
    <dgm:cxn modelId="{9AB89EA4-DC79-498A-8641-51FF7B28829F}" type="presOf" srcId="{6F0B0A9A-88F7-4D28-B320-CFF1E6B424BE}" destId="{7BE5A700-A96B-44B0-84C8-84DD57DF3EC8}" srcOrd="1" destOrd="0" presId="urn:microsoft.com/office/officeart/2005/8/layout/orgChart1"/>
    <dgm:cxn modelId="{C8D84C88-3A52-4CC7-812A-61E5B4517C64}" type="presOf" srcId="{819713D1-B38D-419C-8F20-F0D3504006C7}" destId="{90B79B98-762F-43BD-A321-55299AAC0379}" srcOrd="1" destOrd="0" presId="urn:microsoft.com/office/officeart/2005/8/layout/orgChart1"/>
    <dgm:cxn modelId="{B3FE10FB-D280-42CD-805F-57AED4CE0166}" type="presOf" srcId="{D808D975-105B-4480-B858-EB3AA4DDEC60}" destId="{50FA56B9-BB79-4801-BCDD-2AB9862859A5}" srcOrd="1" destOrd="0" presId="urn:microsoft.com/office/officeart/2005/8/layout/orgChart1"/>
    <dgm:cxn modelId="{446556C0-5548-4598-BAD4-F453877B9AE3}" type="presOf" srcId="{19292D35-41D7-4B15-8C09-4C6B859D38A0}" destId="{4056E06C-89B4-420A-AED6-085783C54AD5}" srcOrd="0" destOrd="0" presId="urn:microsoft.com/office/officeart/2005/8/layout/orgChart1"/>
    <dgm:cxn modelId="{E4401BCA-8862-43E4-8BE0-61469D2556A8}" srcId="{6F0B0A9A-88F7-4D28-B320-CFF1E6B424BE}" destId="{D808D975-105B-4480-B858-EB3AA4DDEC60}" srcOrd="3" destOrd="0" parTransId="{7A8EA6CE-A57B-4633-89AA-60D1BE93746D}" sibTransId="{1AB6C446-8461-4FFF-B952-D8BCB48F854B}"/>
    <dgm:cxn modelId="{7B9D79C7-D112-406E-AEEE-03B6191EE951}" type="presOf" srcId="{2A36E9C7-D65B-4138-9FCC-1EFD83BCE397}" destId="{997CC48C-4177-4D80-A73E-A49A350DB598}" srcOrd="1" destOrd="0" presId="urn:microsoft.com/office/officeart/2005/8/layout/orgChart1"/>
    <dgm:cxn modelId="{F69381B0-40E9-4188-9A8D-3DF5A4752BA3}" srcId="{2A36E9C7-D65B-4138-9FCC-1EFD83BCE397}" destId="{59000275-6C1D-498D-8A3B-F69EF37D9319}" srcOrd="3" destOrd="0" parTransId="{0CA33773-0604-4E7E-A6EF-9CF568494BA1}" sibTransId="{4AA27CE9-A674-4DF9-9FD2-AA56A92F06FC}"/>
    <dgm:cxn modelId="{AAE6EDEF-8E6F-4FE9-AFC2-2FDDB5F240B8}" type="presOf" srcId="{7B7E6ABC-3EBC-4574-B3E1-335B30929E87}" destId="{687FCE18-1E90-4CAA-AEA8-0982B59E146A}" srcOrd="0" destOrd="0" presId="urn:microsoft.com/office/officeart/2005/8/layout/orgChart1"/>
    <dgm:cxn modelId="{649BBB5C-3FF1-466E-911C-5D5985BC5FC1}" type="presOf" srcId="{701B6AFE-0F63-4E10-A500-91FD230A9DE6}" destId="{F6FB87B4-75AC-4DD2-B8DE-07106F601D6C}" srcOrd="0" destOrd="0" presId="urn:microsoft.com/office/officeart/2005/8/layout/orgChart1"/>
    <dgm:cxn modelId="{616BF301-6628-4D35-A644-55AC27FAB1C8}" type="presOf" srcId="{19292D35-41D7-4B15-8C09-4C6B859D38A0}" destId="{8BD49E8A-C148-44C7-B1D8-27BBA5077F63}" srcOrd="1" destOrd="0" presId="urn:microsoft.com/office/officeart/2005/8/layout/orgChart1"/>
    <dgm:cxn modelId="{D6739424-05C1-4624-AD29-E36A7B6D03B4}" type="presOf" srcId="{3DFDA57A-8BAA-4A1E-A4E1-48E01E75777F}" destId="{F3BCA459-8A10-4CA7-9F96-4601442D1F9F}" srcOrd="1" destOrd="0" presId="urn:microsoft.com/office/officeart/2005/8/layout/orgChart1"/>
    <dgm:cxn modelId="{EF052875-1037-45FA-B6B1-7D3099DFAFA3}" type="presOf" srcId="{B8B9BFD7-8E00-45BC-9A3A-BF89273A2B7C}" destId="{1395B804-2029-424D-8EF4-3DDBC10958DA}" srcOrd="0" destOrd="0" presId="urn:microsoft.com/office/officeart/2005/8/layout/orgChart1"/>
    <dgm:cxn modelId="{84F700E0-AC3E-4E77-B47F-5AF2DB8EABBC}" type="presOf" srcId="{EE4DA7E5-E9C1-40F4-B78E-23FAE7AFFB45}" destId="{17375E23-B271-4D7B-95C5-A05828A8B9D6}" srcOrd="1" destOrd="0" presId="urn:microsoft.com/office/officeart/2005/8/layout/orgChart1"/>
    <dgm:cxn modelId="{B1C9F497-F5FD-4E4F-9636-2125B8255FBE}" type="presOf" srcId="{3E223E2C-2807-409E-B991-97DF32E89682}" destId="{09B83089-B8BA-4058-9C00-FE876EE311E8}" srcOrd="0" destOrd="0" presId="urn:microsoft.com/office/officeart/2005/8/layout/orgChart1"/>
    <dgm:cxn modelId="{DBAE9D09-1C6D-4B3B-8902-94D2DDE724B1}" type="presOf" srcId="{7E177D31-129E-465E-99F8-F39773D5494D}" destId="{39788733-5E1F-4E5D-943B-E8A2247A889F}" srcOrd="0" destOrd="0" presId="urn:microsoft.com/office/officeart/2005/8/layout/orgChart1"/>
    <dgm:cxn modelId="{1CBF4A61-CB81-4DD8-A453-024C3FF77D26}" type="presOf" srcId="{998BF036-FBC4-42E8-BAC7-1F97503EFC5E}" destId="{6C15454E-356A-47AE-B31B-B40A10391CCB}" srcOrd="0" destOrd="0" presId="urn:microsoft.com/office/officeart/2005/8/layout/orgChart1"/>
    <dgm:cxn modelId="{F953E98D-C9F5-4638-A6F6-6E4F67D24E09}" type="presOf" srcId="{0F0CB7C6-010B-4FBD-8FDB-71594F8DAEA2}" destId="{A0C7AF84-F9B5-4F2E-8F3F-573800A1B10E}" srcOrd="0" destOrd="0" presId="urn:microsoft.com/office/officeart/2005/8/layout/orgChart1"/>
    <dgm:cxn modelId="{4D15F08D-83E0-4822-81F2-F61DB44BE39C}" srcId="{2A36E9C7-D65B-4138-9FCC-1EFD83BCE397}" destId="{BEC41C4D-46DF-4391-AE27-19A6804EB129}" srcOrd="0" destOrd="0" parTransId="{998BF036-FBC4-42E8-BAC7-1F97503EFC5E}" sibTransId="{0B6DBB1B-513E-497D-B081-5FAD0A51692B}"/>
    <dgm:cxn modelId="{DC93E600-8B11-47E9-810D-999B08AA7EC1}" type="presOf" srcId="{BEC41C4D-46DF-4391-AE27-19A6804EB129}" destId="{910B75F3-CB88-4B17-82E7-7E39ED1C2FD1}" srcOrd="1" destOrd="0" presId="urn:microsoft.com/office/officeart/2005/8/layout/orgChart1"/>
    <dgm:cxn modelId="{07CDD924-4143-4D99-8911-28696F57CE58}" type="presOf" srcId="{3B5EF568-20F6-4AED-9EBD-EDCC9792BC39}" destId="{BDB9F24C-D6A5-4C28-9302-960CA8A3F845}" srcOrd="1" destOrd="0" presId="urn:microsoft.com/office/officeart/2005/8/layout/orgChart1"/>
    <dgm:cxn modelId="{C25EB34E-8AC3-4A3B-B1EB-E69027BD1575}" type="presOf" srcId="{3FAC6723-7225-4830-A3C2-6149F0387DED}" destId="{D20341E1-C853-4D62-B50E-30D262B4FBA2}" srcOrd="0" destOrd="0" presId="urn:microsoft.com/office/officeart/2005/8/layout/orgChart1"/>
    <dgm:cxn modelId="{C4E57418-895E-4056-806F-2E96F984847B}" srcId="{1E78146D-BBCF-4F0A-AA32-C26B59AB63B4}" destId="{7B7E6ABC-3EBC-4574-B3E1-335B30929E87}" srcOrd="0" destOrd="0" parTransId="{6387007B-1BBC-4910-8F43-151B5AE6E056}" sibTransId="{1A3D4F65-B1FF-4F84-9CC1-86BA1CA0D78F}"/>
    <dgm:cxn modelId="{5D828767-5E05-4E1C-9BC0-D530D2150E21}" type="presOf" srcId="{9437E725-95A6-4A25-A91A-07421B767E65}" destId="{9275D12C-A0CF-4332-AE5D-6022971812FC}" srcOrd="0" destOrd="0" presId="urn:microsoft.com/office/officeart/2005/8/layout/orgChart1"/>
    <dgm:cxn modelId="{81A50DFB-DC0C-4A52-9840-4A2DD78FCEE9}" srcId="{6F0B0A9A-88F7-4D28-B320-CFF1E6B424BE}" destId="{1E78146D-BBCF-4F0A-AA32-C26B59AB63B4}" srcOrd="1" destOrd="0" parTransId="{5AD88E82-E79E-42F3-B9AA-BBB21678E923}" sibTransId="{091719D4-81C9-4FBC-82B4-446AB33A38B4}"/>
    <dgm:cxn modelId="{DCA4F935-3CD2-4E89-BF9E-BAEBA60D807C}" srcId="{1E78146D-BBCF-4F0A-AA32-C26B59AB63B4}" destId="{5CB32FC3-6DCD-4F78-830B-44773BACF9B9}" srcOrd="2" destOrd="0" parTransId="{5D5B9377-7C33-4564-8589-1234059B272D}" sibTransId="{B43ACA84-A0CE-438A-860B-36BB6E2E22B5}"/>
    <dgm:cxn modelId="{6618F1F7-EC7C-4922-88AC-6C9D82E12FE7}" type="presOf" srcId="{41075F20-D70D-4EB7-9A22-BADD55BDC50E}" destId="{9BE9C3AD-8423-498B-8D6A-63223687C955}" srcOrd="0" destOrd="0" presId="urn:microsoft.com/office/officeart/2005/8/layout/orgChart1"/>
    <dgm:cxn modelId="{ED690B02-57D9-41A2-ACD9-976A5B8A0DAA}" type="presOf" srcId="{3DFDA57A-8BAA-4A1E-A4E1-48E01E75777F}" destId="{D370B56B-F047-451B-A20B-C9BEBF5880A0}" srcOrd="0" destOrd="0" presId="urn:microsoft.com/office/officeart/2005/8/layout/orgChart1"/>
    <dgm:cxn modelId="{1A73EC10-24FB-4EC0-BB7E-91A7C2E001EA}" type="presOf" srcId="{7B7E6ABC-3EBC-4574-B3E1-335B30929E87}" destId="{4971DB2B-2CD7-45F2-8EB8-3BEAB1D0BC11}" srcOrd="1" destOrd="0" presId="urn:microsoft.com/office/officeart/2005/8/layout/orgChart1"/>
    <dgm:cxn modelId="{21C8C223-7297-4980-AB19-87C5AA3BE111}" type="presOf" srcId="{7A8EA6CE-A57B-4633-89AA-60D1BE93746D}" destId="{C764B1DD-699E-446B-9053-A10FBDC3D422}" srcOrd="0" destOrd="0" presId="urn:microsoft.com/office/officeart/2005/8/layout/orgChart1"/>
    <dgm:cxn modelId="{9505680F-9D33-46C2-B005-7BC07D5DB7AE}" type="presOf" srcId="{7E177D31-129E-465E-99F8-F39773D5494D}" destId="{921433AF-5E39-4313-9233-8C970731D25F}" srcOrd="1" destOrd="0" presId="urn:microsoft.com/office/officeart/2005/8/layout/orgChart1"/>
    <dgm:cxn modelId="{DE4674B3-5CF1-4C6E-A714-8EB1584D569A}" type="presOf" srcId="{3E223E2C-2807-409E-B991-97DF32E89682}" destId="{96991383-0707-4D4E-93F7-2E2772FF5F20}" srcOrd="1" destOrd="0" presId="urn:microsoft.com/office/officeart/2005/8/layout/orgChart1"/>
    <dgm:cxn modelId="{981CD29C-9E1E-4285-ABC5-BB9F387218E6}" type="presOf" srcId="{1E78146D-BBCF-4F0A-AA32-C26B59AB63B4}" destId="{27204881-48F3-49FA-8235-B15EE7DD4F2C}" srcOrd="0" destOrd="0" presId="urn:microsoft.com/office/officeart/2005/8/layout/orgChart1"/>
    <dgm:cxn modelId="{182772A3-F3C1-457D-9A90-4CA11C28B299}" type="presOf" srcId="{52A0E953-7A96-40D8-8A8B-4CFFD0CF85A6}" destId="{CDB64713-AC52-4FB7-86A6-964E5121F90E}" srcOrd="0" destOrd="0" presId="urn:microsoft.com/office/officeart/2005/8/layout/orgChart1"/>
    <dgm:cxn modelId="{7869A540-B77F-4638-89C0-FA96F2AB1FFE}" type="presOf" srcId="{4B874A09-0ED5-4D38-80D0-2C43674276EF}" destId="{7178A79D-6A63-4C6F-8C9D-231736E77DB0}" srcOrd="0" destOrd="0" presId="urn:microsoft.com/office/officeart/2005/8/layout/orgChart1"/>
    <dgm:cxn modelId="{984C40DB-2DFD-426F-974B-668D49AF19AA}" type="presOf" srcId="{819713D1-B38D-419C-8F20-F0D3504006C7}" destId="{035501F9-2935-4028-A34A-61E7C531831C}" srcOrd="0" destOrd="0" presId="urn:microsoft.com/office/officeart/2005/8/layout/orgChart1"/>
    <dgm:cxn modelId="{AE612A55-C50D-4213-A760-8EEED84A37EE}" type="presOf" srcId="{3B5EF568-20F6-4AED-9EBD-EDCC9792BC39}" destId="{92A92853-8C2E-4BFF-AA21-0EECFEBCF74E}" srcOrd="0" destOrd="0" presId="urn:microsoft.com/office/officeart/2005/8/layout/orgChart1"/>
    <dgm:cxn modelId="{5332AFF6-1548-413C-A563-20707714DBB2}" srcId="{1E78146D-BBCF-4F0A-AA32-C26B59AB63B4}" destId="{701B6AFE-0F63-4E10-A500-91FD230A9DE6}" srcOrd="4" destOrd="0" parTransId="{0F0CB7C6-010B-4FBD-8FDB-71594F8DAEA2}" sibTransId="{B5114C12-8553-46DE-9D5A-B9ED031917A0}"/>
    <dgm:cxn modelId="{D39A8F70-2FE2-4AFD-80F6-E74D0250236E}" type="presOf" srcId="{D808D975-105B-4480-B858-EB3AA4DDEC60}" destId="{B71B678E-F980-40EA-96C8-199B02CDC78E}" srcOrd="0" destOrd="0" presId="urn:microsoft.com/office/officeart/2005/8/layout/orgChart1"/>
    <dgm:cxn modelId="{89912488-B24F-4522-A370-4E9352CC68C7}" type="presOf" srcId="{2A36E9C7-D65B-4138-9FCC-1EFD83BCE397}" destId="{F38C5F6D-D582-45C2-AB16-907271EBFBF6}" srcOrd="0" destOrd="0" presId="urn:microsoft.com/office/officeart/2005/8/layout/orgChart1"/>
    <dgm:cxn modelId="{B08D8F57-B20F-4D2C-B57B-F269873A58A6}" type="presOf" srcId="{6387007B-1BBC-4910-8F43-151B5AE6E056}" destId="{13856634-33BA-428C-A257-D0A506140219}" srcOrd="0" destOrd="0" presId="urn:microsoft.com/office/officeart/2005/8/layout/orgChart1"/>
    <dgm:cxn modelId="{05A9A56E-13A2-4F6F-A05D-52FB0A535316}" srcId="{6F0B0A9A-88F7-4D28-B320-CFF1E6B424BE}" destId="{7E177D31-129E-465E-99F8-F39773D5494D}" srcOrd="0" destOrd="0" parTransId="{41075F20-D70D-4EB7-9A22-BADD55BDC50E}" sibTransId="{1D426E1D-429A-4F70-8CAA-10D29261B5A1}"/>
    <dgm:cxn modelId="{975BAC17-80A7-4DF4-B7B7-62F118302B93}" srcId="{5EDC5F4C-5111-456F-8236-D2639C7587CE}" destId="{6F0B0A9A-88F7-4D28-B320-CFF1E6B424BE}" srcOrd="0" destOrd="0" parTransId="{B65400A8-C4B3-4345-9D48-962FAD746CE9}" sibTransId="{D2E53A07-39ED-47EF-BB8C-838084CEA56E}"/>
    <dgm:cxn modelId="{36680F8F-1774-4B63-9C69-241A17A547CA}" type="presOf" srcId="{B77E94E4-C459-4E9B-9C48-8AE42A673123}" destId="{F7E7D5EF-C110-4703-8A6F-7BBAA0A66637}" srcOrd="0" destOrd="0" presId="urn:microsoft.com/office/officeart/2005/8/layout/orgChart1"/>
    <dgm:cxn modelId="{BE6830E5-7CB5-4DE8-8BA5-667A09741FD6}" type="presOf" srcId="{5EDC5F4C-5111-456F-8236-D2639C7587CE}" destId="{79BB8CF5-DD35-40DD-A137-B18E5C67C8EA}" srcOrd="0" destOrd="0" presId="urn:microsoft.com/office/officeart/2005/8/layout/orgChart1"/>
    <dgm:cxn modelId="{40CF46DE-1AF0-4EBD-B023-5CA0C0773E32}" srcId="{1E78146D-BBCF-4F0A-AA32-C26B59AB63B4}" destId="{3E223E2C-2807-409E-B991-97DF32E89682}" srcOrd="1" destOrd="0" parTransId="{BA93B21C-B7AF-4D79-920F-64AEC09A4CDD}" sibTransId="{C5FE3952-C455-45FE-8999-3E74257B2CE9}"/>
    <dgm:cxn modelId="{E8866008-E28E-49EB-837C-6FDB89521094}" srcId="{2A36E9C7-D65B-4138-9FCC-1EFD83BCE397}" destId="{EE4DA7E5-E9C1-40F4-B78E-23FAE7AFFB45}" srcOrd="2" destOrd="0" parTransId="{3FAC6723-7225-4830-A3C2-6149F0387DED}" sibTransId="{242E4D4A-F5FD-47FF-8700-B3F89404F754}"/>
    <dgm:cxn modelId="{1C06B127-B01D-4392-8A0D-958F460A38F2}" type="presParOf" srcId="{79BB8CF5-DD35-40DD-A137-B18E5C67C8EA}" destId="{3EF5B9B8-7F08-4764-BCE9-B356C46F912A}" srcOrd="0" destOrd="0" presId="urn:microsoft.com/office/officeart/2005/8/layout/orgChart1"/>
    <dgm:cxn modelId="{EEF0CBD8-B1B1-4691-A320-3E1073705437}" type="presParOf" srcId="{3EF5B9B8-7F08-4764-BCE9-B356C46F912A}" destId="{D9C47981-86A6-4872-9220-DB3ED8BF20D0}" srcOrd="0" destOrd="0" presId="urn:microsoft.com/office/officeart/2005/8/layout/orgChart1"/>
    <dgm:cxn modelId="{F90CD7C2-46E9-4BDE-96DD-B13F65F249EA}" type="presParOf" srcId="{D9C47981-86A6-4872-9220-DB3ED8BF20D0}" destId="{204114CB-E98C-4ADC-B8A4-A6B33F271D55}" srcOrd="0" destOrd="0" presId="urn:microsoft.com/office/officeart/2005/8/layout/orgChart1"/>
    <dgm:cxn modelId="{2B8C8533-5BC7-4FDF-9911-81F6A623D1DE}" type="presParOf" srcId="{D9C47981-86A6-4872-9220-DB3ED8BF20D0}" destId="{7BE5A700-A96B-44B0-84C8-84DD57DF3EC8}" srcOrd="1" destOrd="0" presId="urn:microsoft.com/office/officeart/2005/8/layout/orgChart1"/>
    <dgm:cxn modelId="{7AA2E9D4-6DC2-4EAF-BD1A-7A901E74B7F7}" type="presParOf" srcId="{3EF5B9B8-7F08-4764-BCE9-B356C46F912A}" destId="{3A719DE3-FA14-417A-A108-8F20702F3CE5}" srcOrd="1" destOrd="0" presId="urn:microsoft.com/office/officeart/2005/8/layout/orgChart1"/>
    <dgm:cxn modelId="{FA9A66CF-2B54-433F-A982-E62AB93A253F}" type="presParOf" srcId="{3A719DE3-FA14-417A-A108-8F20702F3CE5}" destId="{7C58A65E-E2E7-413F-A39A-E6AEF4619EC0}" srcOrd="0" destOrd="0" presId="urn:microsoft.com/office/officeart/2005/8/layout/orgChart1"/>
    <dgm:cxn modelId="{28E0484F-5799-445F-834E-4F5FDECF62A4}" type="presParOf" srcId="{3A719DE3-FA14-417A-A108-8F20702F3CE5}" destId="{3A219F3D-C472-44EB-BC0B-66EF0EF2D432}" srcOrd="1" destOrd="0" presId="urn:microsoft.com/office/officeart/2005/8/layout/orgChart1"/>
    <dgm:cxn modelId="{89633459-7A77-444A-83CD-1454C832189D}" type="presParOf" srcId="{3A219F3D-C472-44EB-BC0B-66EF0EF2D432}" destId="{29B6FCD1-8138-42E7-A5B1-092D0C33155D}" srcOrd="0" destOrd="0" presId="urn:microsoft.com/office/officeart/2005/8/layout/orgChart1"/>
    <dgm:cxn modelId="{1FB64771-6308-4E76-9ABC-B743E3B43053}" type="presParOf" srcId="{29B6FCD1-8138-42E7-A5B1-092D0C33155D}" destId="{27204881-48F3-49FA-8235-B15EE7DD4F2C}" srcOrd="0" destOrd="0" presId="urn:microsoft.com/office/officeart/2005/8/layout/orgChart1"/>
    <dgm:cxn modelId="{987D9335-7898-42A6-9283-E4ED687E38F8}" type="presParOf" srcId="{29B6FCD1-8138-42E7-A5B1-092D0C33155D}" destId="{065235B7-F5A9-4379-AE9F-ECDBB7549E84}" srcOrd="1" destOrd="0" presId="urn:microsoft.com/office/officeart/2005/8/layout/orgChart1"/>
    <dgm:cxn modelId="{1636F5A7-A55B-49C3-91F6-4C4A8D8A8AEF}" type="presParOf" srcId="{3A219F3D-C472-44EB-BC0B-66EF0EF2D432}" destId="{324622F6-A51A-44E9-8A2D-E32226020FF8}" srcOrd="1" destOrd="0" presId="urn:microsoft.com/office/officeart/2005/8/layout/orgChart1"/>
    <dgm:cxn modelId="{82048612-855B-45E3-B5E7-C87398A1F0E7}" type="presParOf" srcId="{324622F6-A51A-44E9-8A2D-E32226020FF8}" destId="{13856634-33BA-428C-A257-D0A506140219}" srcOrd="0" destOrd="0" presId="urn:microsoft.com/office/officeart/2005/8/layout/orgChart1"/>
    <dgm:cxn modelId="{8F1B02C9-FA40-4E6D-A0FE-23AA0CC19641}" type="presParOf" srcId="{324622F6-A51A-44E9-8A2D-E32226020FF8}" destId="{71F9E12C-BB2D-4824-9811-F4C027DA5237}" srcOrd="1" destOrd="0" presId="urn:microsoft.com/office/officeart/2005/8/layout/orgChart1"/>
    <dgm:cxn modelId="{C4DB6783-926E-4AAD-AC15-22015E04E789}" type="presParOf" srcId="{71F9E12C-BB2D-4824-9811-F4C027DA5237}" destId="{AF35D316-BAEF-4E15-8523-B372713922CB}" srcOrd="0" destOrd="0" presId="urn:microsoft.com/office/officeart/2005/8/layout/orgChart1"/>
    <dgm:cxn modelId="{534B08AA-6E84-4213-9088-8D993DF8DE9E}" type="presParOf" srcId="{AF35D316-BAEF-4E15-8523-B372713922CB}" destId="{687FCE18-1E90-4CAA-AEA8-0982B59E146A}" srcOrd="0" destOrd="0" presId="urn:microsoft.com/office/officeart/2005/8/layout/orgChart1"/>
    <dgm:cxn modelId="{256146D9-8FDA-4B1F-8BDB-349CEB7EE36A}" type="presParOf" srcId="{AF35D316-BAEF-4E15-8523-B372713922CB}" destId="{4971DB2B-2CD7-45F2-8EB8-3BEAB1D0BC11}" srcOrd="1" destOrd="0" presId="urn:microsoft.com/office/officeart/2005/8/layout/orgChart1"/>
    <dgm:cxn modelId="{E2811B04-FD97-4643-B789-360B83EA50B6}" type="presParOf" srcId="{71F9E12C-BB2D-4824-9811-F4C027DA5237}" destId="{51DC6818-8A47-4DBE-AD4E-DEF6823CB03D}" srcOrd="1" destOrd="0" presId="urn:microsoft.com/office/officeart/2005/8/layout/orgChart1"/>
    <dgm:cxn modelId="{7B308824-60C6-456F-8949-E92A94531673}" type="presParOf" srcId="{71F9E12C-BB2D-4824-9811-F4C027DA5237}" destId="{C1B89EB1-B6EE-4947-98DD-0F772950DE59}" srcOrd="2" destOrd="0" presId="urn:microsoft.com/office/officeart/2005/8/layout/orgChart1"/>
    <dgm:cxn modelId="{AEE0CEC8-C2E7-4F34-B5F1-4E86FA2245BA}" type="presParOf" srcId="{324622F6-A51A-44E9-8A2D-E32226020FF8}" destId="{2B471BC6-49D9-48CD-86A5-F10128E8C46E}" srcOrd="2" destOrd="0" presId="urn:microsoft.com/office/officeart/2005/8/layout/orgChart1"/>
    <dgm:cxn modelId="{34DE6B54-C371-4F5A-A244-CD80CE594B8A}" type="presParOf" srcId="{324622F6-A51A-44E9-8A2D-E32226020FF8}" destId="{2C979D86-C2FC-4327-8D16-8BBDAF36CB7E}" srcOrd="3" destOrd="0" presId="urn:microsoft.com/office/officeart/2005/8/layout/orgChart1"/>
    <dgm:cxn modelId="{1C64E416-12EF-4A50-893F-BB55B51CD3E8}" type="presParOf" srcId="{2C979D86-C2FC-4327-8D16-8BBDAF36CB7E}" destId="{EDE0B863-3509-4699-AF06-A3B2F6269CA8}" srcOrd="0" destOrd="0" presId="urn:microsoft.com/office/officeart/2005/8/layout/orgChart1"/>
    <dgm:cxn modelId="{C4673517-56CF-40F5-B2F5-52D99D29CEAE}" type="presParOf" srcId="{EDE0B863-3509-4699-AF06-A3B2F6269CA8}" destId="{09B83089-B8BA-4058-9C00-FE876EE311E8}" srcOrd="0" destOrd="0" presId="urn:microsoft.com/office/officeart/2005/8/layout/orgChart1"/>
    <dgm:cxn modelId="{F65DE608-4144-43ED-8067-BD30F4AB7684}" type="presParOf" srcId="{EDE0B863-3509-4699-AF06-A3B2F6269CA8}" destId="{96991383-0707-4D4E-93F7-2E2772FF5F20}" srcOrd="1" destOrd="0" presId="urn:microsoft.com/office/officeart/2005/8/layout/orgChart1"/>
    <dgm:cxn modelId="{F71C84D2-BAE0-4B74-81FD-C280B2515F64}" type="presParOf" srcId="{2C979D86-C2FC-4327-8D16-8BBDAF36CB7E}" destId="{6C88CE39-6FB4-4C09-AF2D-CF38E5F38418}" srcOrd="1" destOrd="0" presId="urn:microsoft.com/office/officeart/2005/8/layout/orgChart1"/>
    <dgm:cxn modelId="{57709942-9C5F-4E68-AB0E-8B0B82495E13}" type="presParOf" srcId="{2C979D86-C2FC-4327-8D16-8BBDAF36CB7E}" destId="{0E0056FB-EC7A-4946-83C7-F017B314F213}" srcOrd="2" destOrd="0" presId="urn:microsoft.com/office/officeart/2005/8/layout/orgChart1"/>
    <dgm:cxn modelId="{B4431622-45E0-4433-AAD2-1BA389B0400B}" type="presParOf" srcId="{324622F6-A51A-44E9-8A2D-E32226020FF8}" destId="{7EE0B5F9-B6A5-4C8B-B07E-802F7FF2D1D0}" srcOrd="4" destOrd="0" presId="urn:microsoft.com/office/officeart/2005/8/layout/orgChart1"/>
    <dgm:cxn modelId="{A29A7B1C-316B-443C-9A92-98E1ADF49F84}" type="presParOf" srcId="{324622F6-A51A-44E9-8A2D-E32226020FF8}" destId="{6DFE708E-6FBA-4FCE-BBB7-CD2494DAC255}" srcOrd="5" destOrd="0" presId="urn:microsoft.com/office/officeart/2005/8/layout/orgChart1"/>
    <dgm:cxn modelId="{5F97C635-7EAF-4A48-9285-37F8C3E66183}" type="presParOf" srcId="{6DFE708E-6FBA-4FCE-BBB7-CD2494DAC255}" destId="{F6F96054-777A-46CB-A99C-BA9AA9DCFDE2}" srcOrd="0" destOrd="0" presId="urn:microsoft.com/office/officeart/2005/8/layout/orgChart1"/>
    <dgm:cxn modelId="{22953723-4BFB-4A03-9BC9-03244B3656A4}" type="presParOf" srcId="{F6F96054-777A-46CB-A99C-BA9AA9DCFDE2}" destId="{C87E6FBC-2203-49F2-A0F1-8CE8582A0FF0}" srcOrd="0" destOrd="0" presId="urn:microsoft.com/office/officeart/2005/8/layout/orgChart1"/>
    <dgm:cxn modelId="{2882A728-2F9B-4488-BD99-429AF35CD22C}" type="presParOf" srcId="{F6F96054-777A-46CB-A99C-BA9AA9DCFDE2}" destId="{B1E1BF69-B588-427D-BD5C-8D83439627AF}" srcOrd="1" destOrd="0" presId="urn:microsoft.com/office/officeart/2005/8/layout/orgChart1"/>
    <dgm:cxn modelId="{4BCA2563-D429-4E19-A3D8-C61F32B10732}" type="presParOf" srcId="{6DFE708E-6FBA-4FCE-BBB7-CD2494DAC255}" destId="{33734384-F9BB-4F12-9C04-7EF58E7965B2}" srcOrd="1" destOrd="0" presId="urn:microsoft.com/office/officeart/2005/8/layout/orgChart1"/>
    <dgm:cxn modelId="{FAD2D381-53E8-47C7-B26C-1D2705AC0D01}" type="presParOf" srcId="{6DFE708E-6FBA-4FCE-BBB7-CD2494DAC255}" destId="{89C4FA06-7704-4794-86A6-AA4C5B7D948C}" srcOrd="2" destOrd="0" presId="urn:microsoft.com/office/officeart/2005/8/layout/orgChart1"/>
    <dgm:cxn modelId="{0EB7FF1C-2CA5-45EF-B4E7-513232C4BEC8}" type="presParOf" srcId="{324622F6-A51A-44E9-8A2D-E32226020FF8}" destId="{9275D12C-A0CF-4332-AE5D-6022971812FC}" srcOrd="6" destOrd="0" presId="urn:microsoft.com/office/officeart/2005/8/layout/orgChart1"/>
    <dgm:cxn modelId="{6CFD99B3-CE7A-4F8F-82F3-EAF39595261E}" type="presParOf" srcId="{324622F6-A51A-44E9-8A2D-E32226020FF8}" destId="{308BB434-F769-47F9-B7B4-C400B7A96B63}" srcOrd="7" destOrd="0" presId="urn:microsoft.com/office/officeart/2005/8/layout/orgChart1"/>
    <dgm:cxn modelId="{3E88E696-0816-4878-8752-7985DF528D58}" type="presParOf" srcId="{308BB434-F769-47F9-B7B4-C400B7A96B63}" destId="{DEB4E73D-0921-4875-868B-E18613035EDD}" srcOrd="0" destOrd="0" presId="urn:microsoft.com/office/officeart/2005/8/layout/orgChart1"/>
    <dgm:cxn modelId="{2719F6AB-BB1E-4D27-BAEC-2214684EC058}" type="presParOf" srcId="{DEB4E73D-0921-4875-868B-E18613035EDD}" destId="{4056E06C-89B4-420A-AED6-085783C54AD5}" srcOrd="0" destOrd="0" presId="urn:microsoft.com/office/officeart/2005/8/layout/orgChart1"/>
    <dgm:cxn modelId="{466D8F1F-80A3-4E0D-ACC4-DCC5BE9BE8F3}" type="presParOf" srcId="{DEB4E73D-0921-4875-868B-E18613035EDD}" destId="{8BD49E8A-C148-44C7-B1D8-27BBA5077F63}" srcOrd="1" destOrd="0" presId="urn:microsoft.com/office/officeart/2005/8/layout/orgChart1"/>
    <dgm:cxn modelId="{424642E9-F771-4216-AFBB-940E12AD1407}" type="presParOf" srcId="{308BB434-F769-47F9-B7B4-C400B7A96B63}" destId="{BE70910E-DDB7-4769-B6FE-F3EB1D46007A}" srcOrd="1" destOrd="0" presId="urn:microsoft.com/office/officeart/2005/8/layout/orgChart1"/>
    <dgm:cxn modelId="{52E61FAF-E8DF-4967-8626-FC3D9774F5DA}" type="presParOf" srcId="{308BB434-F769-47F9-B7B4-C400B7A96B63}" destId="{4AEE6FE0-94E5-42A8-B656-B358B73AD73E}" srcOrd="2" destOrd="0" presId="urn:microsoft.com/office/officeart/2005/8/layout/orgChart1"/>
    <dgm:cxn modelId="{EE7E8437-D5B4-4912-B3B9-314EE443FF26}" type="presParOf" srcId="{324622F6-A51A-44E9-8A2D-E32226020FF8}" destId="{A0C7AF84-F9B5-4F2E-8F3F-573800A1B10E}" srcOrd="8" destOrd="0" presId="urn:microsoft.com/office/officeart/2005/8/layout/orgChart1"/>
    <dgm:cxn modelId="{A17A2890-CC0A-454C-A2A9-6950F50A938E}" type="presParOf" srcId="{324622F6-A51A-44E9-8A2D-E32226020FF8}" destId="{26744CF9-AC2E-4A37-A672-329703E9CE2C}" srcOrd="9" destOrd="0" presId="urn:microsoft.com/office/officeart/2005/8/layout/orgChart1"/>
    <dgm:cxn modelId="{8DF86F9C-D497-4BD5-8415-E858FB8FE193}" type="presParOf" srcId="{26744CF9-AC2E-4A37-A672-329703E9CE2C}" destId="{32228D23-E7FC-4894-99A4-C5B7FD5508BA}" srcOrd="0" destOrd="0" presId="urn:microsoft.com/office/officeart/2005/8/layout/orgChart1"/>
    <dgm:cxn modelId="{48B85D41-5634-4E9A-AC69-8493D7DCDDD7}" type="presParOf" srcId="{32228D23-E7FC-4894-99A4-C5B7FD5508BA}" destId="{F6FB87B4-75AC-4DD2-B8DE-07106F601D6C}" srcOrd="0" destOrd="0" presId="urn:microsoft.com/office/officeart/2005/8/layout/orgChart1"/>
    <dgm:cxn modelId="{87CDD15C-C8CE-4163-B1A5-98BF7D3C2B56}" type="presParOf" srcId="{32228D23-E7FC-4894-99A4-C5B7FD5508BA}" destId="{F398ADE4-0D9E-4CEF-A9C0-EBC96D535CD2}" srcOrd="1" destOrd="0" presId="urn:microsoft.com/office/officeart/2005/8/layout/orgChart1"/>
    <dgm:cxn modelId="{41A1EA56-D239-4883-B7EE-FADFC3A65796}" type="presParOf" srcId="{26744CF9-AC2E-4A37-A672-329703E9CE2C}" destId="{829F136F-55A7-49D5-A3E4-30580634CEFD}" srcOrd="1" destOrd="0" presId="urn:microsoft.com/office/officeart/2005/8/layout/orgChart1"/>
    <dgm:cxn modelId="{832AF8A6-F6B1-4939-8B7A-298B96500B02}" type="presParOf" srcId="{26744CF9-AC2E-4A37-A672-329703E9CE2C}" destId="{4BC24741-AA5A-4529-80E8-68B63B1E98FB}" srcOrd="2" destOrd="0" presId="urn:microsoft.com/office/officeart/2005/8/layout/orgChart1"/>
    <dgm:cxn modelId="{BAD92A21-153F-4FDC-9433-3BB04CE5E413}" type="presParOf" srcId="{3A219F3D-C472-44EB-BC0B-66EF0EF2D432}" destId="{144BF29A-8A51-41CB-884E-A2FB6115EC7A}" srcOrd="2" destOrd="0" presId="urn:microsoft.com/office/officeart/2005/8/layout/orgChart1"/>
    <dgm:cxn modelId="{C33DE43B-829E-438E-9B7E-E56CA7ED3B25}" type="presParOf" srcId="{3A719DE3-FA14-417A-A108-8F20702F3CE5}" destId="{F7E7D5EF-C110-4703-8A6F-7BBAA0A66637}" srcOrd="2" destOrd="0" presId="urn:microsoft.com/office/officeart/2005/8/layout/orgChart1"/>
    <dgm:cxn modelId="{21D3F2A4-4A7D-4F1D-B254-A4778725C2D0}" type="presParOf" srcId="{3A719DE3-FA14-417A-A108-8F20702F3CE5}" destId="{467C79A8-C6AE-47B1-8856-2F3CE237C225}" srcOrd="3" destOrd="0" presId="urn:microsoft.com/office/officeart/2005/8/layout/orgChart1"/>
    <dgm:cxn modelId="{4CE9D0BD-F791-4C6D-AD1F-C994B3617E87}" type="presParOf" srcId="{467C79A8-C6AE-47B1-8856-2F3CE237C225}" destId="{91507383-125C-4C07-8F9D-6269AEE151CA}" srcOrd="0" destOrd="0" presId="urn:microsoft.com/office/officeart/2005/8/layout/orgChart1"/>
    <dgm:cxn modelId="{F3217868-864E-4F54-AFEE-8D293BC7B07E}" type="presParOf" srcId="{91507383-125C-4C07-8F9D-6269AEE151CA}" destId="{F38C5F6D-D582-45C2-AB16-907271EBFBF6}" srcOrd="0" destOrd="0" presId="urn:microsoft.com/office/officeart/2005/8/layout/orgChart1"/>
    <dgm:cxn modelId="{ECC27458-A4FF-4493-A1E7-029B3B2C1607}" type="presParOf" srcId="{91507383-125C-4C07-8F9D-6269AEE151CA}" destId="{997CC48C-4177-4D80-A73E-A49A350DB598}" srcOrd="1" destOrd="0" presId="urn:microsoft.com/office/officeart/2005/8/layout/orgChart1"/>
    <dgm:cxn modelId="{3CAA0844-DBEA-4ED9-BF95-AAF034F1EC36}" type="presParOf" srcId="{467C79A8-C6AE-47B1-8856-2F3CE237C225}" destId="{833BBBF0-57E0-45F5-B59A-F774CCA2CD45}" srcOrd="1" destOrd="0" presId="urn:microsoft.com/office/officeart/2005/8/layout/orgChart1"/>
    <dgm:cxn modelId="{35A42AF9-0FF4-4764-A0CD-B6E1EB53A4C3}" type="presParOf" srcId="{833BBBF0-57E0-45F5-B59A-F774CCA2CD45}" destId="{6C15454E-356A-47AE-B31B-B40A10391CCB}" srcOrd="0" destOrd="0" presId="urn:microsoft.com/office/officeart/2005/8/layout/orgChart1"/>
    <dgm:cxn modelId="{F3E961F8-5BC4-46C5-BB8F-F2C75D875193}" type="presParOf" srcId="{833BBBF0-57E0-45F5-B59A-F774CCA2CD45}" destId="{5D644E65-E1D5-411F-A407-70BB69B7BCD9}" srcOrd="1" destOrd="0" presId="urn:microsoft.com/office/officeart/2005/8/layout/orgChart1"/>
    <dgm:cxn modelId="{3461E31C-D388-497B-BFA2-22E14E4E901D}" type="presParOf" srcId="{5D644E65-E1D5-411F-A407-70BB69B7BCD9}" destId="{672BCA9B-BC39-4EB2-8BDE-51D9F910B3B6}" srcOrd="0" destOrd="0" presId="urn:microsoft.com/office/officeart/2005/8/layout/orgChart1"/>
    <dgm:cxn modelId="{BC7E32D9-9F68-4B15-9D2B-9FC30FA2958B}" type="presParOf" srcId="{672BCA9B-BC39-4EB2-8BDE-51D9F910B3B6}" destId="{F84D3404-7134-487E-A06F-0379B67CC38C}" srcOrd="0" destOrd="0" presId="urn:microsoft.com/office/officeart/2005/8/layout/orgChart1"/>
    <dgm:cxn modelId="{D893B45A-B59A-4141-B8B3-F41BDD9786D3}" type="presParOf" srcId="{672BCA9B-BC39-4EB2-8BDE-51D9F910B3B6}" destId="{910B75F3-CB88-4B17-82E7-7E39ED1C2FD1}" srcOrd="1" destOrd="0" presId="urn:microsoft.com/office/officeart/2005/8/layout/orgChart1"/>
    <dgm:cxn modelId="{0EEAB18D-7CD5-44F1-8CCD-468A9213C3FF}" type="presParOf" srcId="{5D644E65-E1D5-411F-A407-70BB69B7BCD9}" destId="{F904C479-FC2E-4637-ABB8-C31292E69BFB}" srcOrd="1" destOrd="0" presId="urn:microsoft.com/office/officeart/2005/8/layout/orgChart1"/>
    <dgm:cxn modelId="{508F8F61-A823-4D0A-8918-0ABBFF274503}" type="presParOf" srcId="{5D644E65-E1D5-411F-A407-70BB69B7BCD9}" destId="{AE997EE5-2149-4FC6-A54B-6A85A72D3B2C}" srcOrd="2" destOrd="0" presId="urn:microsoft.com/office/officeart/2005/8/layout/orgChart1"/>
    <dgm:cxn modelId="{6974C75F-7793-4BAD-9D8B-6616179209F4}" type="presParOf" srcId="{833BBBF0-57E0-45F5-B59A-F774CCA2CD45}" destId="{1395B804-2029-424D-8EF4-3DDBC10958DA}" srcOrd="2" destOrd="0" presId="urn:microsoft.com/office/officeart/2005/8/layout/orgChart1"/>
    <dgm:cxn modelId="{08FB6ADE-B544-4A8C-9364-0F2A96744617}" type="presParOf" srcId="{833BBBF0-57E0-45F5-B59A-F774CCA2CD45}" destId="{0966DC9D-D1A1-4727-9608-343CD5627CF3}" srcOrd="3" destOrd="0" presId="urn:microsoft.com/office/officeart/2005/8/layout/orgChart1"/>
    <dgm:cxn modelId="{16A59EBA-D979-475D-8D8F-7BE2C77C8564}" type="presParOf" srcId="{0966DC9D-D1A1-4727-9608-343CD5627CF3}" destId="{A1ACF70C-C29F-4385-A919-79F9F4951E5B}" srcOrd="0" destOrd="0" presId="urn:microsoft.com/office/officeart/2005/8/layout/orgChart1"/>
    <dgm:cxn modelId="{8AA6CEB1-88BE-40BD-B4B6-AFDB297EC2C9}" type="presParOf" srcId="{A1ACF70C-C29F-4385-A919-79F9F4951E5B}" destId="{92A92853-8C2E-4BFF-AA21-0EECFEBCF74E}" srcOrd="0" destOrd="0" presId="urn:microsoft.com/office/officeart/2005/8/layout/orgChart1"/>
    <dgm:cxn modelId="{F4D0B3EF-1E6C-407F-B953-91D1199B260D}" type="presParOf" srcId="{A1ACF70C-C29F-4385-A919-79F9F4951E5B}" destId="{BDB9F24C-D6A5-4C28-9302-960CA8A3F845}" srcOrd="1" destOrd="0" presId="urn:microsoft.com/office/officeart/2005/8/layout/orgChart1"/>
    <dgm:cxn modelId="{968C3D05-071B-41F2-9AC6-6175828ABF91}" type="presParOf" srcId="{0966DC9D-D1A1-4727-9608-343CD5627CF3}" destId="{BD0E61A0-1443-486E-933E-4BC7EA4B7DBF}" srcOrd="1" destOrd="0" presId="urn:microsoft.com/office/officeart/2005/8/layout/orgChart1"/>
    <dgm:cxn modelId="{96425ABE-03DB-4A59-A651-92830DE0085D}" type="presParOf" srcId="{0966DC9D-D1A1-4727-9608-343CD5627CF3}" destId="{4A43A84A-BBB3-44F6-8602-857E4426CF21}" srcOrd="2" destOrd="0" presId="urn:microsoft.com/office/officeart/2005/8/layout/orgChart1"/>
    <dgm:cxn modelId="{7FB4FA90-BF9B-4F09-9EA1-1105BB5351BC}" type="presParOf" srcId="{833BBBF0-57E0-45F5-B59A-F774CCA2CD45}" destId="{D20341E1-C853-4D62-B50E-30D262B4FBA2}" srcOrd="4" destOrd="0" presId="urn:microsoft.com/office/officeart/2005/8/layout/orgChart1"/>
    <dgm:cxn modelId="{07339FA1-78B6-41A8-B743-F443F2E828B4}" type="presParOf" srcId="{833BBBF0-57E0-45F5-B59A-F774CCA2CD45}" destId="{5F13C0CE-358C-426E-AF5B-4D68B4462D4C}" srcOrd="5" destOrd="0" presId="urn:microsoft.com/office/officeart/2005/8/layout/orgChart1"/>
    <dgm:cxn modelId="{6A0E6CF6-51C1-4344-911A-4CCBCAAB831C}" type="presParOf" srcId="{5F13C0CE-358C-426E-AF5B-4D68B4462D4C}" destId="{76952CF8-F83A-4CC8-BF95-76784C8293EC}" srcOrd="0" destOrd="0" presId="urn:microsoft.com/office/officeart/2005/8/layout/orgChart1"/>
    <dgm:cxn modelId="{4846E968-C499-4C61-83C4-30ECCB1CCF90}" type="presParOf" srcId="{76952CF8-F83A-4CC8-BF95-76784C8293EC}" destId="{BF94016D-26F9-490E-B23B-DA6E4430802E}" srcOrd="0" destOrd="0" presId="urn:microsoft.com/office/officeart/2005/8/layout/orgChart1"/>
    <dgm:cxn modelId="{6DCD4C65-657D-4E41-B048-4FE84D2D1E36}" type="presParOf" srcId="{76952CF8-F83A-4CC8-BF95-76784C8293EC}" destId="{17375E23-B271-4D7B-95C5-A05828A8B9D6}" srcOrd="1" destOrd="0" presId="urn:microsoft.com/office/officeart/2005/8/layout/orgChart1"/>
    <dgm:cxn modelId="{B8416E95-C736-40FD-A642-BD8546B15E53}" type="presParOf" srcId="{5F13C0CE-358C-426E-AF5B-4D68B4462D4C}" destId="{B7FD9A5F-1BCB-4018-9D79-9943DDB612C4}" srcOrd="1" destOrd="0" presId="urn:microsoft.com/office/officeart/2005/8/layout/orgChart1"/>
    <dgm:cxn modelId="{6D1183C2-B81C-4989-A402-C01F59FA67F8}" type="presParOf" srcId="{5F13C0CE-358C-426E-AF5B-4D68B4462D4C}" destId="{F0DE7D7A-E704-4665-AB49-AF335F69E1B0}" srcOrd="2" destOrd="0" presId="urn:microsoft.com/office/officeart/2005/8/layout/orgChart1"/>
    <dgm:cxn modelId="{9E7213DF-F3EC-4350-9106-2A9D928BAE1F}" type="presParOf" srcId="{833BBBF0-57E0-45F5-B59A-F774CCA2CD45}" destId="{C48526DA-9A2B-4258-9697-27E7D752E64D}" srcOrd="6" destOrd="0" presId="urn:microsoft.com/office/officeart/2005/8/layout/orgChart1"/>
    <dgm:cxn modelId="{83101630-C5C4-4088-9856-8A3027ACF61C}" type="presParOf" srcId="{833BBBF0-57E0-45F5-B59A-F774CCA2CD45}" destId="{5A522381-C926-4DA4-B308-7B4C72D4BDAA}" srcOrd="7" destOrd="0" presId="urn:microsoft.com/office/officeart/2005/8/layout/orgChart1"/>
    <dgm:cxn modelId="{65EC5B00-4F49-4344-9F5E-66FB04661FF8}" type="presParOf" srcId="{5A522381-C926-4DA4-B308-7B4C72D4BDAA}" destId="{2668DC4D-3D15-4A45-833D-3E68D12E6691}" srcOrd="0" destOrd="0" presId="urn:microsoft.com/office/officeart/2005/8/layout/orgChart1"/>
    <dgm:cxn modelId="{6FF64C4A-3BBB-4E58-BE44-F0905644690D}" type="presParOf" srcId="{2668DC4D-3D15-4A45-833D-3E68D12E6691}" destId="{CA0DF559-7A3C-4CA3-A3A4-675178E71C22}" srcOrd="0" destOrd="0" presId="urn:microsoft.com/office/officeart/2005/8/layout/orgChart1"/>
    <dgm:cxn modelId="{5E00F4CA-0C7A-49D6-BD8C-892833AE9123}" type="presParOf" srcId="{2668DC4D-3D15-4A45-833D-3E68D12E6691}" destId="{9384114C-FAC9-4B72-89DC-EFEBF51568E3}" srcOrd="1" destOrd="0" presId="urn:microsoft.com/office/officeart/2005/8/layout/orgChart1"/>
    <dgm:cxn modelId="{2A642BA0-9273-44FD-9B2F-DEEE9FD78E29}" type="presParOf" srcId="{5A522381-C926-4DA4-B308-7B4C72D4BDAA}" destId="{56342589-DE7B-48D6-AD84-E109B878E310}" srcOrd="1" destOrd="0" presId="urn:microsoft.com/office/officeart/2005/8/layout/orgChart1"/>
    <dgm:cxn modelId="{4CE4BA68-2C47-4085-AFD0-88C02185EF84}" type="presParOf" srcId="{5A522381-C926-4DA4-B308-7B4C72D4BDAA}" destId="{433FD684-9121-4BE3-99D8-A3B10486AB89}" srcOrd="2" destOrd="0" presId="urn:microsoft.com/office/officeart/2005/8/layout/orgChart1"/>
    <dgm:cxn modelId="{9E7A6A1C-80A0-428C-947D-9D6C623F0F79}" type="presParOf" srcId="{833BBBF0-57E0-45F5-B59A-F774CCA2CD45}" destId="{7178A79D-6A63-4C6F-8C9D-231736E77DB0}" srcOrd="8" destOrd="0" presId="urn:microsoft.com/office/officeart/2005/8/layout/orgChart1"/>
    <dgm:cxn modelId="{D2D998FC-963E-47C0-90B4-6D036D583057}" type="presParOf" srcId="{833BBBF0-57E0-45F5-B59A-F774CCA2CD45}" destId="{43A66F50-F1AE-4735-AA51-DBCC31DD6DB1}" srcOrd="9" destOrd="0" presId="urn:microsoft.com/office/officeart/2005/8/layout/orgChart1"/>
    <dgm:cxn modelId="{CFD846B0-A4B7-49DC-AF55-9958EF6F0EC2}" type="presParOf" srcId="{43A66F50-F1AE-4735-AA51-DBCC31DD6DB1}" destId="{FBAEA7BB-391E-40DA-A2C8-8E8786BEDD11}" srcOrd="0" destOrd="0" presId="urn:microsoft.com/office/officeart/2005/8/layout/orgChart1"/>
    <dgm:cxn modelId="{DA4CED1C-6A70-4E1B-9518-81932A241CFD}" type="presParOf" srcId="{FBAEA7BB-391E-40DA-A2C8-8E8786BEDD11}" destId="{035501F9-2935-4028-A34A-61E7C531831C}" srcOrd="0" destOrd="0" presId="urn:microsoft.com/office/officeart/2005/8/layout/orgChart1"/>
    <dgm:cxn modelId="{D39FD6CD-6C7B-4B13-8F0F-DD898313A25A}" type="presParOf" srcId="{FBAEA7BB-391E-40DA-A2C8-8E8786BEDD11}" destId="{90B79B98-762F-43BD-A321-55299AAC0379}" srcOrd="1" destOrd="0" presId="urn:microsoft.com/office/officeart/2005/8/layout/orgChart1"/>
    <dgm:cxn modelId="{71C52264-4DA1-4C98-9EBF-BD5BDE3750D7}" type="presParOf" srcId="{43A66F50-F1AE-4735-AA51-DBCC31DD6DB1}" destId="{4942C0EE-4D55-41FC-BC8E-3C3F23C4AD60}" srcOrd="1" destOrd="0" presId="urn:microsoft.com/office/officeart/2005/8/layout/orgChart1"/>
    <dgm:cxn modelId="{C84D4285-36F3-4AC7-900B-642B654DEA72}" type="presParOf" srcId="{43A66F50-F1AE-4735-AA51-DBCC31DD6DB1}" destId="{066116ED-C34B-45C3-97BF-0027A2E7B4E2}" srcOrd="2" destOrd="0" presId="urn:microsoft.com/office/officeart/2005/8/layout/orgChart1"/>
    <dgm:cxn modelId="{4D12A31C-FFEC-460B-896A-62A79A804BB7}" type="presParOf" srcId="{833BBBF0-57E0-45F5-B59A-F774CCA2CD45}" destId="{CDB64713-AC52-4FB7-86A6-964E5121F90E}" srcOrd="10" destOrd="0" presId="urn:microsoft.com/office/officeart/2005/8/layout/orgChart1"/>
    <dgm:cxn modelId="{11CC9247-6B65-4416-B89C-534602C5D6AD}" type="presParOf" srcId="{833BBBF0-57E0-45F5-B59A-F774CCA2CD45}" destId="{3FB7E1E5-3B4E-4746-93D5-B6F1C612869A}" srcOrd="11" destOrd="0" presId="urn:microsoft.com/office/officeart/2005/8/layout/orgChart1"/>
    <dgm:cxn modelId="{53589A19-8DD9-458F-9D18-75E72FF718F5}" type="presParOf" srcId="{3FB7E1E5-3B4E-4746-93D5-B6F1C612869A}" destId="{D5FBB2A7-B8F9-4083-9433-99CF0F2CF10A}" srcOrd="0" destOrd="0" presId="urn:microsoft.com/office/officeart/2005/8/layout/orgChart1"/>
    <dgm:cxn modelId="{B8AF283C-A9A5-42F9-87F3-5742C4359E52}" type="presParOf" srcId="{D5FBB2A7-B8F9-4083-9433-99CF0F2CF10A}" destId="{D370B56B-F047-451B-A20B-C9BEBF5880A0}" srcOrd="0" destOrd="0" presId="urn:microsoft.com/office/officeart/2005/8/layout/orgChart1"/>
    <dgm:cxn modelId="{B9BADA9D-A8AA-42C2-BCE2-8E4280C36536}" type="presParOf" srcId="{D5FBB2A7-B8F9-4083-9433-99CF0F2CF10A}" destId="{F3BCA459-8A10-4CA7-9F96-4601442D1F9F}" srcOrd="1" destOrd="0" presId="urn:microsoft.com/office/officeart/2005/8/layout/orgChart1"/>
    <dgm:cxn modelId="{57309E88-A519-4595-9069-CAA6696E4317}" type="presParOf" srcId="{3FB7E1E5-3B4E-4746-93D5-B6F1C612869A}" destId="{2CCE0956-6DB5-4038-84D3-DB33E99D420C}" srcOrd="1" destOrd="0" presId="urn:microsoft.com/office/officeart/2005/8/layout/orgChart1"/>
    <dgm:cxn modelId="{C9CFB64C-E960-46AC-8419-7E4AED3C62DB}" type="presParOf" srcId="{3FB7E1E5-3B4E-4746-93D5-B6F1C612869A}" destId="{48EF53B2-36B3-44F3-A833-048FE9E049D1}" srcOrd="2" destOrd="0" presId="urn:microsoft.com/office/officeart/2005/8/layout/orgChart1"/>
    <dgm:cxn modelId="{32D8E499-9961-4318-989F-5AD491D3D195}" type="presParOf" srcId="{467C79A8-C6AE-47B1-8856-2F3CE237C225}" destId="{B277E7DE-FF86-48D3-A927-906CAB3D4904}" srcOrd="2" destOrd="0" presId="urn:microsoft.com/office/officeart/2005/8/layout/orgChart1"/>
    <dgm:cxn modelId="{2E69A203-A310-4A57-9DA2-4C1122B2D4E9}" type="presParOf" srcId="{3EF5B9B8-7F08-4764-BCE9-B356C46F912A}" destId="{79CDD9F7-2E66-40F8-BF0B-EAB67FCA93AB}" srcOrd="2" destOrd="0" presId="urn:microsoft.com/office/officeart/2005/8/layout/orgChart1"/>
    <dgm:cxn modelId="{1FC8761C-CE4E-43B5-8D88-EE36144744BF}" type="presParOf" srcId="{79CDD9F7-2E66-40F8-BF0B-EAB67FCA93AB}" destId="{9BE9C3AD-8423-498B-8D6A-63223687C955}" srcOrd="0" destOrd="0" presId="urn:microsoft.com/office/officeart/2005/8/layout/orgChart1"/>
    <dgm:cxn modelId="{5B733AC7-23C6-497B-BBDC-812D8173A65C}" type="presParOf" srcId="{79CDD9F7-2E66-40F8-BF0B-EAB67FCA93AB}" destId="{4F287037-47D0-48B0-A1F0-98CC7C8026E0}" srcOrd="1" destOrd="0" presId="urn:microsoft.com/office/officeart/2005/8/layout/orgChart1"/>
    <dgm:cxn modelId="{18B2B388-BB6D-4789-B7BD-DE068DE79333}" type="presParOf" srcId="{4F287037-47D0-48B0-A1F0-98CC7C8026E0}" destId="{D94FEA76-1F5D-4518-BEF9-56C51BD75D10}" srcOrd="0" destOrd="0" presId="urn:microsoft.com/office/officeart/2005/8/layout/orgChart1"/>
    <dgm:cxn modelId="{2B08F52A-2BF5-4E32-81A9-C36B9C241CA9}" type="presParOf" srcId="{D94FEA76-1F5D-4518-BEF9-56C51BD75D10}" destId="{39788733-5E1F-4E5D-943B-E8A2247A889F}" srcOrd="0" destOrd="0" presId="urn:microsoft.com/office/officeart/2005/8/layout/orgChart1"/>
    <dgm:cxn modelId="{65B21626-0DB0-4847-8E1E-18D1E023F499}" type="presParOf" srcId="{D94FEA76-1F5D-4518-BEF9-56C51BD75D10}" destId="{921433AF-5E39-4313-9233-8C970731D25F}" srcOrd="1" destOrd="0" presId="urn:microsoft.com/office/officeart/2005/8/layout/orgChart1"/>
    <dgm:cxn modelId="{92165686-65ED-4742-8738-811C3EFF3E6C}" type="presParOf" srcId="{4F287037-47D0-48B0-A1F0-98CC7C8026E0}" destId="{4F6BA913-E799-4DD1-924C-A7B2E468A92C}" srcOrd="1" destOrd="0" presId="urn:microsoft.com/office/officeart/2005/8/layout/orgChart1"/>
    <dgm:cxn modelId="{59EAECDE-444B-496E-AD40-431F26B02556}" type="presParOf" srcId="{4F287037-47D0-48B0-A1F0-98CC7C8026E0}" destId="{567035FB-118F-4062-8C76-94BC5FA299AA}" srcOrd="2" destOrd="0" presId="urn:microsoft.com/office/officeart/2005/8/layout/orgChart1"/>
    <dgm:cxn modelId="{DAA420C5-43A3-40A0-8422-BC8516D3EC5E}" type="presParOf" srcId="{79CDD9F7-2E66-40F8-BF0B-EAB67FCA93AB}" destId="{C764B1DD-699E-446B-9053-A10FBDC3D422}" srcOrd="2" destOrd="0" presId="urn:microsoft.com/office/officeart/2005/8/layout/orgChart1"/>
    <dgm:cxn modelId="{42B38C25-EDFC-424D-B465-AA7DB80B951E}" type="presParOf" srcId="{79CDD9F7-2E66-40F8-BF0B-EAB67FCA93AB}" destId="{05E88109-8C52-40C1-8BA7-A14319234DBF}" srcOrd="3" destOrd="0" presId="urn:microsoft.com/office/officeart/2005/8/layout/orgChart1"/>
    <dgm:cxn modelId="{56C20BB8-61E4-4291-A65B-481F843B1973}" type="presParOf" srcId="{05E88109-8C52-40C1-8BA7-A14319234DBF}" destId="{CABAE5C2-E2C6-4FCD-BD57-9C03B364201D}" srcOrd="0" destOrd="0" presId="urn:microsoft.com/office/officeart/2005/8/layout/orgChart1"/>
    <dgm:cxn modelId="{0208042D-5072-4AEC-B2DE-916C4312840C}" type="presParOf" srcId="{CABAE5C2-E2C6-4FCD-BD57-9C03B364201D}" destId="{B71B678E-F980-40EA-96C8-199B02CDC78E}" srcOrd="0" destOrd="0" presId="urn:microsoft.com/office/officeart/2005/8/layout/orgChart1"/>
    <dgm:cxn modelId="{01B163AD-6B8D-4FF4-82C0-5EF9A59C78D7}" type="presParOf" srcId="{CABAE5C2-E2C6-4FCD-BD57-9C03B364201D}" destId="{50FA56B9-BB79-4801-BCDD-2AB9862859A5}" srcOrd="1" destOrd="0" presId="urn:microsoft.com/office/officeart/2005/8/layout/orgChart1"/>
    <dgm:cxn modelId="{4BD0FFDA-0DD0-4285-85C9-BF60F42B5372}" type="presParOf" srcId="{05E88109-8C52-40C1-8BA7-A14319234DBF}" destId="{0C0F9858-A888-4E60-A56C-E849F637D74B}" srcOrd="1" destOrd="0" presId="urn:microsoft.com/office/officeart/2005/8/layout/orgChart1"/>
    <dgm:cxn modelId="{8ACD7EB1-A3CF-4EB0-85CE-CF24E57B4756}" type="presParOf" srcId="{05E88109-8C52-40C1-8BA7-A14319234DBF}" destId="{3AC398D8-E035-4CB6-90DB-967C8CAB93C9}"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2377D52-EF38-433F-8C99-60D02125D64A}"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da-DK"/>
        </a:p>
      </dgm:t>
    </dgm:pt>
    <dgm:pt modelId="{C597BF79-905D-4E8E-988F-6381D1118DFF}">
      <dgm:prSet phldrT="[Tekst]"/>
      <dgm:spPr>
        <a:solidFill>
          <a:schemeClr val="bg2">
            <a:lumMod val="75000"/>
          </a:schemeClr>
        </a:solidFill>
      </dgm:spPr>
      <dgm:t>
        <a:bodyPr/>
        <a:lstStyle/>
        <a:p>
          <a:r>
            <a:rPr lang="en-US" b="1" u="sng" dirty="0" smtClean="0"/>
            <a:t>The Danish Parliament </a:t>
          </a:r>
        </a:p>
        <a:p>
          <a:r>
            <a:rPr lang="en-US" dirty="0" smtClean="0"/>
            <a:t>- decides the political social and welfare initiatives to be implemented</a:t>
          </a:r>
          <a:endParaRPr lang="da-DK" dirty="0"/>
        </a:p>
      </dgm:t>
    </dgm:pt>
    <dgm:pt modelId="{9DAB37B4-01AA-4AC2-9A67-88C6197AF27D}" type="parTrans" cxnId="{03B20813-3677-4D2E-AF90-7376D2668F53}">
      <dgm:prSet/>
      <dgm:spPr/>
      <dgm:t>
        <a:bodyPr/>
        <a:lstStyle/>
        <a:p>
          <a:endParaRPr lang="da-DK"/>
        </a:p>
      </dgm:t>
    </dgm:pt>
    <dgm:pt modelId="{9624CA9C-2425-443B-A4FC-4A4224EB45BC}" type="sibTrans" cxnId="{03B20813-3677-4D2E-AF90-7376D2668F53}">
      <dgm:prSet/>
      <dgm:spPr>
        <a:solidFill>
          <a:schemeClr val="bg2">
            <a:lumMod val="40000"/>
            <a:lumOff val="60000"/>
            <a:alpha val="90000"/>
          </a:schemeClr>
        </a:solidFill>
      </dgm:spPr>
      <dgm:t>
        <a:bodyPr/>
        <a:lstStyle/>
        <a:p>
          <a:endParaRPr lang="da-DK"/>
        </a:p>
      </dgm:t>
    </dgm:pt>
    <dgm:pt modelId="{B4DF041F-1697-43F9-A0AB-635360E873AE}">
      <dgm:prSet phldrT="[Tekst]"/>
      <dgm:spPr>
        <a:solidFill>
          <a:schemeClr val="bg2">
            <a:lumMod val="75000"/>
          </a:schemeClr>
        </a:solidFill>
      </dgm:spPr>
      <dgm:t>
        <a:bodyPr/>
        <a:lstStyle/>
        <a:p>
          <a:r>
            <a:rPr lang="en-US" b="1" i="0" u="sng" dirty="0" smtClean="0"/>
            <a:t>The National Board of Social Services</a:t>
          </a:r>
        </a:p>
        <a:p>
          <a:r>
            <a:rPr lang="en-US" b="0" i="0" dirty="0" smtClean="0"/>
            <a:t>- ensures that such initiatives are put into practice by municipalities</a:t>
          </a:r>
        </a:p>
        <a:p>
          <a:r>
            <a:rPr lang="en-US" b="0" i="0" dirty="0" smtClean="0"/>
            <a:t>- counsels and assists local authorities</a:t>
          </a:r>
        </a:p>
        <a:p>
          <a:r>
            <a:rPr lang="en-US" b="0" i="0" dirty="0" smtClean="0"/>
            <a:t>- offers specialist consultancy in complicated individual cases in the field</a:t>
          </a:r>
          <a:endParaRPr lang="da-DK" dirty="0"/>
        </a:p>
      </dgm:t>
    </dgm:pt>
    <dgm:pt modelId="{2D88520A-53DF-4E5C-9184-A2987077E38D}" type="parTrans" cxnId="{68ABE98B-CB4A-4560-90B9-1DF119E27E06}">
      <dgm:prSet/>
      <dgm:spPr/>
      <dgm:t>
        <a:bodyPr/>
        <a:lstStyle/>
        <a:p>
          <a:endParaRPr lang="da-DK"/>
        </a:p>
      </dgm:t>
    </dgm:pt>
    <dgm:pt modelId="{9F3795B6-EF01-4C5F-A040-9B693EB71CDC}" type="sibTrans" cxnId="{68ABE98B-CB4A-4560-90B9-1DF119E27E06}">
      <dgm:prSet/>
      <dgm:spPr>
        <a:solidFill>
          <a:schemeClr val="bg2">
            <a:lumMod val="40000"/>
            <a:lumOff val="60000"/>
            <a:alpha val="90000"/>
          </a:schemeClr>
        </a:solidFill>
      </dgm:spPr>
      <dgm:t>
        <a:bodyPr/>
        <a:lstStyle/>
        <a:p>
          <a:endParaRPr lang="da-DK"/>
        </a:p>
      </dgm:t>
    </dgm:pt>
    <dgm:pt modelId="{1BBBAF96-5E62-4C0D-8130-A999AA21F799}">
      <dgm:prSet phldrT="[Tekst]"/>
      <dgm:spPr>
        <a:solidFill>
          <a:schemeClr val="bg2">
            <a:lumMod val="75000"/>
          </a:schemeClr>
        </a:solidFill>
      </dgm:spPr>
      <dgm:t>
        <a:bodyPr/>
        <a:lstStyle/>
        <a:p>
          <a:r>
            <a:rPr lang="da-DK" b="1" u="sng" dirty="0" err="1" smtClean="0"/>
            <a:t>Municipalities</a:t>
          </a:r>
          <a:endParaRPr lang="da-DK" b="1" u="sng" dirty="0" smtClean="0"/>
        </a:p>
        <a:p>
          <a:r>
            <a:rPr lang="da-DK" dirty="0" smtClean="0"/>
            <a:t>- </a:t>
          </a:r>
          <a:r>
            <a:rPr lang="da-DK" dirty="0" err="1" smtClean="0"/>
            <a:t>implement</a:t>
          </a:r>
          <a:r>
            <a:rPr lang="da-DK" dirty="0" smtClean="0"/>
            <a:t> the </a:t>
          </a:r>
          <a:r>
            <a:rPr lang="da-DK" dirty="0" err="1" smtClean="0"/>
            <a:t>initiatives</a:t>
          </a:r>
          <a:r>
            <a:rPr lang="da-DK" dirty="0" smtClean="0"/>
            <a:t> </a:t>
          </a:r>
          <a:r>
            <a:rPr lang="da-DK" dirty="0" err="1" smtClean="0"/>
            <a:t>with</a:t>
          </a:r>
          <a:r>
            <a:rPr lang="da-DK" dirty="0" smtClean="0"/>
            <a:t> the </a:t>
          </a:r>
          <a:r>
            <a:rPr lang="da-DK" dirty="0" err="1" smtClean="0"/>
            <a:t>guidiance</a:t>
          </a:r>
          <a:r>
            <a:rPr lang="da-DK" dirty="0" smtClean="0"/>
            <a:t> from the </a:t>
          </a:r>
          <a:r>
            <a:rPr lang="da-DK" dirty="0" err="1" smtClean="0"/>
            <a:t>Board</a:t>
          </a:r>
          <a:endParaRPr lang="da-DK" dirty="0" smtClean="0"/>
        </a:p>
        <a:p>
          <a:r>
            <a:rPr lang="da-DK" dirty="0" smtClean="0"/>
            <a:t>- </a:t>
          </a:r>
          <a:r>
            <a:rPr lang="da-DK" dirty="0" err="1" smtClean="0"/>
            <a:t>Take</a:t>
          </a:r>
          <a:r>
            <a:rPr lang="da-DK" dirty="0" smtClean="0"/>
            <a:t> </a:t>
          </a:r>
          <a:r>
            <a:rPr lang="en-US" noProof="0" dirty="0" smtClean="0"/>
            <a:t>responsibility</a:t>
          </a:r>
          <a:r>
            <a:rPr lang="da-DK" dirty="0" smtClean="0"/>
            <a:t> for social </a:t>
          </a:r>
          <a:r>
            <a:rPr lang="da-DK" dirty="0" err="1" smtClean="0"/>
            <a:t>practice</a:t>
          </a:r>
          <a:endParaRPr lang="da-DK" dirty="0"/>
        </a:p>
      </dgm:t>
    </dgm:pt>
    <dgm:pt modelId="{AF498DF2-5A6A-4375-9F2C-2C36504684B5}" type="parTrans" cxnId="{BCD93705-8304-4441-82EF-4422D03EF6BB}">
      <dgm:prSet/>
      <dgm:spPr/>
      <dgm:t>
        <a:bodyPr/>
        <a:lstStyle/>
        <a:p>
          <a:endParaRPr lang="da-DK"/>
        </a:p>
      </dgm:t>
    </dgm:pt>
    <dgm:pt modelId="{87A8FE1D-B06E-4386-8465-D49659F8497C}" type="sibTrans" cxnId="{BCD93705-8304-4441-82EF-4422D03EF6BB}">
      <dgm:prSet/>
      <dgm:spPr/>
      <dgm:t>
        <a:bodyPr/>
        <a:lstStyle/>
        <a:p>
          <a:endParaRPr lang="da-DK"/>
        </a:p>
      </dgm:t>
    </dgm:pt>
    <dgm:pt modelId="{85E5EC6E-831C-4212-BA84-61619A5C4D3F}" type="pres">
      <dgm:prSet presAssocID="{52377D52-EF38-433F-8C99-60D02125D64A}" presName="outerComposite" presStyleCnt="0">
        <dgm:presLayoutVars>
          <dgm:chMax val="5"/>
          <dgm:dir/>
          <dgm:resizeHandles val="exact"/>
        </dgm:presLayoutVars>
      </dgm:prSet>
      <dgm:spPr/>
      <dgm:t>
        <a:bodyPr/>
        <a:lstStyle/>
        <a:p>
          <a:endParaRPr lang="da-DK"/>
        </a:p>
      </dgm:t>
    </dgm:pt>
    <dgm:pt modelId="{9AB758A9-4659-4FEE-B197-31C7E4C5F858}" type="pres">
      <dgm:prSet presAssocID="{52377D52-EF38-433F-8C99-60D02125D64A}" presName="dummyMaxCanvas" presStyleCnt="0">
        <dgm:presLayoutVars/>
      </dgm:prSet>
      <dgm:spPr/>
    </dgm:pt>
    <dgm:pt modelId="{79EF5D3B-69C4-4815-9F16-9B5F299E2F20}" type="pres">
      <dgm:prSet presAssocID="{52377D52-EF38-433F-8C99-60D02125D64A}" presName="ThreeNodes_1" presStyleLbl="node1" presStyleIdx="0" presStyleCnt="3" custScaleY="70898">
        <dgm:presLayoutVars>
          <dgm:bulletEnabled val="1"/>
        </dgm:presLayoutVars>
      </dgm:prSet>
      <dgm:spPr/>
      <dgm:t>
        <a:bodyPr/>
        <a:lstStyle/>
        <a:p>
          <a:endParaRPr lang="da-DK"/>
        </a:p>
      </dgm:t>
    </dgm:pt>
    <dgm:pt modelId="{6F27D14E-6D6F-48E8-98F3-DF3556935315}" type="pres">
      <dgm:prSet presAssocID="{52377D52-EF38-433F-8C99-60D02125D64A}" presName="ThreeNodes_2" presStyleLbl="node1" presStyleIdx="1" presStyleCnt="3" custScaleY="110361">
        <dgm:presLayoutVars>
          <dgm:bulletEnabled val="1"/>
        </dgm:presLayoutVars>
      </dgm:prSet>
      <dgm:spPr/>
      <dgm:t>
        <a:bodyPr/>
        <a:lstStyle/>
        <a:p>
          <a:endParaRPr lang="da-DK"/>
        </a:p>
      </dgm:t>
    </dgm:pt>
    <dgm:pt modelId="{F0AE61CF-C2CE-42D4-8E74-0B568FB0E071}" type="pres">
      <dgm:prSet presAssocID="{52377D52-EF38-433F-8C99-60D02125D64A}" presName="ThreeNodes_3" presStyleLbl="node1" presStyleIdx="2" presStyleCnt="3" custScaleY="68442">
        <dgm:presLayoutVars>
          <dgm:bulletEnabled val="1"/>
        </dgm:presLayoutVars>
      </dgm:prSet>
      <dgm:spPr/>
      <dgm:t>
        <a:bodyPr/>
        <a:lstStyle/>
        <a:p>
          <a:endParaRPr lang="da-DK"/>
        </a:p>
      </dgm:t>
    </dgm:pt>
    <dgm:pt modelId="{9AD2482E-F4D8-41EE-AD6A-6C4C0B374BD0}" type="pres">
      <dgm:prSet presAssocID="{52377D52-EF38-433F-8C99-60D02125D64A}" presName="ThreeConn_1-2" presStyleLbl="fgAccFollowNode1" presStyleIdx="0" presStyleCnt="2">
        <dgm:presLayoutVars>
          <dgm:bulletEnabled val="1"/>
        </dgm:presLayoutVars>
      </dgm:prSet>
      <dgm:spPr/>
      <dgm:t>
        <a:bodyPr/>
        <a:lstStyle/>
        <a:p>
          <a:endParaRPr lang="da-DK"/>
        </a:p>
      </dgm:t>
    </dgm:pt>
    <dgm:pt modelId="{88DB6563-0D4D-4AD3-9356-1E283B742E81}" type="pres">
      <dgm:prSet presAssocID="{52377D52-EF38-433F-8C99-60D02125D64A}" presName="ThreeConn_2-3" presStyleLbl="fgAccFollowNode1" presStyleIdx="1" presStyleCnt="2">
        <dgm:presLayoutVars>
          <dgm:bulletEnabled val="1"/>
        </dgm:presLayoutVars>
      </dgm:prSet>
      <dgm:spPr/>
      <dgm:t>
        <a:bodyPr/>
        <a:lstStyle/>
        <a:p>
          <a:endParaRPr lang="da-DK"/>
        </a:p>
      </dgm:t>
    </dgm:pt>
    <dgm:pt modelId="{D6E3AD85-E5E9-435D-A88B-4C38B4C5556E}" type="pres">
      <dgm:prSet presAssocID="{52377D52-EF38-433F-8C99-60D02125D64A}" presName="ThreeNodes_1_text" presStyleLbl="node1" presStyleIdx="2" presStyleCnt="3">
        <dgm:presLayoutVars>
          <dgm:bulletEnabled val="1"/>
        </dgm:presLayoutVars>
      </dgm:prSet>
      <dgm:spPr/>
      <dgm:t>
        <a:bodyPr/>
        <a:lstStyle/>
        <a:p>
          <a:endParaRPr lang="da-DK"/>
        </a:p>
      </dgm:t>
    </dgm:pt>
    <dgm:pt modelId="{B9D5CF84-9589-49B8-92AE-553CFBB1BA48}" type="pres">
      <dgm:prSet presAssocID="{52377D52-EF38-433F-8C99-60D02125D64A}" presName="ThreeNodes_2_text" presStyleLbl="node1" presStyleIdx="2" presStyleCnt="3">
        <dgm:presLayoutVars>
          <dgm:bulletEnabled val="1"/>
        </dgm:presLayoutVars>
      </dgm:prSet>
      <dgm:spPr/>
      <dgm:t>
        <a:bodyPr/>
        <a:lstStyle/>
        <a:p>
          <a:endParaRPr lang="da-DK"/>
        </a:p>
      </dgm:t>
    </dgm:pt>
    <dgm:pt modelId="{31142C18-CE5B-4DB5-BEE7-DA8E15D45B22}" type="pres">
      <dgm:prSet presAssocID="{52377D52-EF38-433F-8C99-60D02125D64A}" presName="ThreeNodes_3_text" presStyleLbl="node1" presStyleIdx="2" presStyleCnt="3">
        <dgm:presLayoutVars>
          <dgm:bulletEnabled val="1"/>
        </dgm:presLayoutVars>
      </dgm:prSet>
      <dgm:spPr/>
      <dgm:t>
        <a:bodyPr/>
        <a:lstStyle/>
        <a:p>
          <a:endParaRPr lang="da-DK"/>
        </a:p>
      </dgm:t>
    </dgm:pt>
  </dgm:ptLst>
  <dgm:cxnLst>
    <dgm:cxn modelId="{03B20813-3677-4D2E-AF90-7376D2668F53}" srcId="{52377D52-EF38-433F-8C99-60D02125D64A}" destId="{C597BF79-905D-4E8E-988F-6381D1118DFF}" srcOrd="0" destOrd="0" parTransId="{9DAB37B4-01AA-4AC2-9A67-88C6197AF27D}" sibTransId="{9624CA9C-2425-443B-A4FC-4A4224EB45BC}"/>
    <dgm:cxn modelId="{9BAF1E37-8F90-4820-AFC9-B3561F3AE27D}" type="presOf" srcId="{9F3795B6-EF01-4C5F-A040-9B693EB71CDC}" destId="{88DB6563-0D4D-4AD3-9356-1E283B742E81}" srcOrd="0" destOrd="0" presId="urn:microsoft.com/office/officeart/2005/8/layout/vProcess5"/>
    <dgm:cxn modelId="{343B3989-9822-496D-A4A8-AB9B055F3433}" type="presOf" srcId="{1BBBAF96-5E62-4C0D-8130-A999AA21F799}" destId="{F0AE61CF-C2CE-42D4-8E74-0B568FB0E071}" srcOrd="0" destOrd="0" presId="urn:microsoft.com/office/officeart/2005/8/layout/vProcess5"/>
    <dgm:cxn modelId="{F6AC0DFA-CD0B-4C30-85AF-0843D4705C1E}" type="presOf" srcId="{1BBBAF96-5E62-4C0D-8130-A999AA21F799}" destId="{31142C18-CE5B-4DB5-BEE7-DA8E15D45B22}" srcOrd="1" destOrd="0" presId="urn:microsoft.com/office/officeart/2005/8/layout/vProcess5"/>
    <dgm:cxn modelId="{63722253-9FCF-4C52-942E-68FE5EDA9BAB}" type="presOf" srcId="{C597BF79-905D-4E8E-988F-6381D1118DFF}" destId="{79EF5D3B-69C4-4815-9F16-9B5F299E2F20}" srcOrd="0" destOrd="0" presId="urn:microsoft.com/office/officeart/2005/8/layout/vProcess5"/>
    <dgm:cxn modelId="{B3730A9C-265E-4292-8ED0-B20B9F088AD5}" type="presOf" srcId="{B4DF041F-1697-43F9-A0AB-635360E873AE}" destId="{6F27D14E-6D6F-48E8-98F3-DF3556935315}" srcOrd="0" destOrd="0" presId="urn:microsoft.com/office/officeart/2005/8/layout/vProcess5"/>
    <dgm:cxn modelId="{C0502D53-AF34-45F6-A4BA-5AF040971C94}" type="presOf" srcId="{B4DF041F-1697-43F9-A0AB-635360E873AE}" destId="{B9D5CF84-9589-49B8-92AE-553CFBB1BA48}" srcOrd="1" destOrd="0" presId="urn:microsoft.com/office/officeart/2005/8/layout/vProcess5"/>
    <dgm:cxn modelId="{57CCB45D-5C9C-4985-9B6D-24A8AD61906B}" type="presOf" srcId="{9624CA9C-2425-443B-A4FC-4A4224EB45BC}" destId="{9AD2482E-F4D8-41EE-AD6A-6C4C0B374BD0}" srcOrd="0" destOrd="0" presId="urn:microsoft.com/office/officeart/2005/8/layout/vProcess5"/>
    <dgm:cxn modelId="{FBD37C42-2EC3-45B8-847C-F5C39761B8BC}" type="presOf" srcId="{C597BF79-905D-4E8E-988F-6381D1118DFF}" destId="{D6E3AD85-E5E9-435D-A88B-4C38B4C5556E}" srcOrd="1" destOrd="0" presId="urn:microsoft.com/office/officeart/2005/8/layout/vProcess5"/>
    <dgm:cxn modelId="{D33395B2-75FB-46B7-94BA-A428C1A8EC68}" type="presOf" srcId="{52377D52-EF38-433F-8C99-60D02125D64A}" destId="{85E5EC6E-831C-4212-BA84-61619A5C4D3F}" srcOrd="0" destOrd="0" presId="urn:microsoft.com/office/officeart/2005/8/layout/vProcess5"/>
    <dgm:cxn modelId="{BCD93705-8304-4441-82EF-4422D03EF6BB}" srcId="{52377D52-EF38-433F-8C99-60D02125D64A}" destId="{1BBBAF96-5E62-4C0D-8130-A999AA21F799}" srcOrd="2" destOrd="0" parTransId="{AF498DF2-5A6A-4375-9F2C-2C36504684B5}" sibTransId="{87A8FE1D-B06E-4386-8465-D49659F8497C}"/>
    <dgm:cxn modelId="{68ABE98B-CB4A-4560-90B9-1DF119E27E06}" srcId="{52377D52-EF38-433F-8C99-60D02125D64A}" destId="{B4DF041F-1697-43F9-A0AB-635360E873AE}" srcOrd="1" destOrd="0" parTransId="{2D88520A-53DF-4E5C-9184-A2987077E38D}" sibTransId="{9F3795B6-EF01-4C5F-A040-9B693EB71CDC}"/>
    <dgm:cxn modelId="{E242C60F-BEFA-402F-A903-C77D11996995}" type="presParOf" srcId="{85E5EC6E-831C-4212-BA84-61619A5C4D3F}" destId="{9AB758A9-4659-4FEE-B197-31C7E4C5F858}" srcOrd="0" destOrd="0" presId="urn:microsoft.com/office/officeart/2005/8/layout/vProcess5"/>
    <dgm:cxn modelId="{942F5C1A-2DCA-4AED-825C-95536BB15E80}" type="presParOf" srcId="{85E5EC6E-831C-4212-BA84-61619A5C4D3F}" destId="{79EF5D3B-69C4-4815-9F16-9B5F299E2F20}" srcOrd="1" destOrd="0" presId="urn:microsoft.com/office/officeart/2005/8/layout/vProcess5"/>
    <dgm:cxn modelId="{B5E61D15-EDE7-49B5-87F8-896CFF8C31F0}" type="presParOf" srcId="{85E5EC6E-831C-4212-BA84-61619A5C4D3F}" destId="{6F27D14E-6D6F-48E8-98F3-DF3556935315}" srcOrd="2" destOrd="0" presId="urn:microsoft.com/office/officeart/2005/8/layout/vProcess5"/>
    <dgm:cxn modelId="{4DC67E20-DF5D-45A3-AD0C-1504DECD3E64}" type="presParOf" srcId="{85E5EC6E-831C-4212-BA84-61619A5C4D3F}" destId="{F0AE61CF-C2CE-42D4-8E74-0B568FB0E071}" srcOrd="3" destOrd="0" presId="urn:microsoft.com/office/officeart/2005/8/layout/vProcess5"/>
    <dgm:cxn modelId="{E02BCCAD-0390-4ED5-B63B-C133A25F5B03}" type="presParOf" srcId="{85E5EC6E-831C-4212-BA84-61619A5C4D3F}" destId="{9AD2482E-F4D8-41EE-AD6A-6C4C0B374BD0}" srcOrd="4" destOrd="0" presId="urn:microsoft.com/office/officeart/2005/8/layout/vProcess5"/>
    <dgm:cxn modelId="{09519EC4-7B0E-45AF-B5D1-5F173A617A76}" type="presParOf" srcId="{85E5EC6E-831C-4212-BA84-61619A5C4D3F}" destId="{88DB6563-0D4D-4AD3-9356-1E283B742E81}" srcOrd="5" destOrd="0" presId="urn:microsoft.com/office/officeart/2005/8/layout/vProcess5"/>
    <dgm:cxn modelId="{66604F5D-934A-438E-99A2-704EFCAA7360}" type="presParOf" srcId="{85E5EC6E-831C-4212-BA84-61619A5C4D3F}" destId="{D6E3AD85-E5E9-435D-A88B-4C38B4C5556E}" srcOrd="6" destOrd="0" presId="urn:microsoft.com/office/officeart/2005/8/layout/vProcess5"/>
    <dgm:cxn modelId="{F2B195BD-40D4-4D3F-BFCB-40754256F62E}" type="presParOf" srcId="{85E5EC6E-831C-4212-BA84-61619A5C4D3F}" destId="{B9D5CF84-9589-49B8-92AE-553CFBB1BA48}" srcOrd="7" destOrd="0" presId="urn:microsoft.com/office/officeart/2005/8/layout/vProcess5"/>
    <dgm:cxn modelId="{FD0F8350-DA94-44C8-BF9C-7E81643A344F}" type="presParOf" srcId="{85E5EC6E-831C-4212-BA84-61619A5C4D3F}" destId="{31142C18-CE5B-4DB5-BEE7-DA8E15D45B22}"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889250" cy="496888"/>
          </a:xfrm>
          <a:prstGeom prst="rect">
            <a:avLst/>
          </a:prstGeom>
        </p:spPr>
        <p:txBody>
          <a:bodyPr vert="horz" lIns="91440" tIns="45720" rIns="91440" bIns="45720" rtlCol="0"/>
          <a:lstStyle>
            <a:lvl1pPr algn="l">
              <a:defRPr sz="1200">
                <a:latin typeface="Arial" charset="0"/>
                <a:ea typeface="Geneva" charset="0"/>
                <a:cs typeface="+mn-cs"/>
              </a:defRPr>
            </a:lvl1pPr>
          </a:lstStyle>
          <a:p>
            <a:pPr>
              <a:defRPr/>
            </a:pPr>
            <a:endParaRPr lang="da-DK"/>
          </a:p>
        </p:txBody>
      </p:sp>
      <p:sp>
        <p:nvSpPr>
          <p:cNvPr id="3" name="Pladsholder til dato 2"/>
          <p:cNvSpPr>
            <a:spLocks noGrp="1"/>
          </p:cNvSpPr>
          <p:nvPr>
            <p:ph type="dt" idx="1"/>
          </p:nvPr>
        </p:nvSpPr>
        <p:spPr>
          <a:xfrm>
            <a:off x="3778250" y="0"/>
            <a:ext cx="2889250" cy="496888"/>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FF5ECC90-9943-4DC4-874B-38DACCA44A15}" type="datetimeFigureOut">
              <a:rPr lang="da-DK"/>
              <a:pPr/>
              <a:t>25-08-2015</a:t>
            </a:fld>
            <a:endParaRPr lang="da-DK"/>
          </a:p>
        </p:txBody>
      </p:sp>
      <p:sp>
        <p:nvSpPr>
          <p:cNvPr id="4" name="Pladsholder til diasbillede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pPr lvl="0"/>
            <a:endParaRPr lang="da-DK" noProof="0" smtClean="0"/>
          </a:p>
        </p:txBody>
      </p:sp>
      <p:sp>
        <p:nvSpPr>
          <p:cNvPr id="5" name="Pladsholder til noter 4"/>
          <p:cNvSpPr>
            <a:spLocks noGrp="1"/>
          </p:cNvSpPr>
          <p:nvPr>
            <p:ph type="body" sz="quarter" idx="3"/>
          </p:nvPr>
        </p:nvSpPr>
        <p:spPr>
          <a:xfrm>
            <a:off x="666750" y="4714875"/>
            <a:ext cx="5335588" cy="4467225"/>
          </a:xfrm>
          <a:prstGeom prst="rect">
            <a:avLst/>
          </a:prstGeom>
        </p:spPr>
        <p:txBody>
          <a:bodyPr vert="horz" lIns="91440" tIns="45720" rIns="91440" bIns="45720" rtlCol="0"/>
          <a:lstStyle/>
          <a:p>
            <a:pPr lvl="0"/>
            <a:r>
              <a:rPr lang="da-DK" noProof="0" smtClean="0"/>
              <a:t>Klik for at redigere teksttypografierne i masteren</a:t>
            </a:r>
          </a:p>
          <a:p>
            <a:pPr lvl="1"/>
            <a:r>
              <a:rPr lang="da-DK" noProof="0" smtClean="0"/>
              <a:t>Andet niveau</a:t>
            </a:r>
          </a:p>
          <a:p>
            <a:pPr lvl="2"/>
            <a:r>
              <a:rPr lang="da-DK" noProof="0" smtClean="0"/>
              <a:t>Tredje niveau</a:t>
            </a:r>
          </a:p>
          <a:p>
            <a:pPr lvl="3"/>
            <a:r>
              <a:rPr lang="da-DK" noProof="0" smtClean="0"/>
              <a:t>Fjerde niveau</a:t>
            </a:r>
          </a:p>
          <a:p>
            <a:pPr lvl="4"/>
            <a:r>
              <a:rPr lang="da-DK" noProof="0" smtClean="0"/>
              <a:t>Femte niveau</a:t>
            </a:r>
          </a:p>
        </p:txBody>
      </p:sp>
      <p:sp>
        <p:nvSpPr>
          <p:cNvPr id="6" name="Pladsholder til sidefod 5"/>
          <p:cNvSpPr>
            <a:spLocks noGrp="1"/>
          </p:cNvSpPr>
          <p:nvPr>
            <p:ph type="ftr" sz="quarter" idx="4"/>
          </p:nvPr>
        </p:nvSpPr>
        <p:spPr>
          <a:xfrm>
            <a:off x="0" y="9428163"/>
            <a:ext cx="2889250" cy="496887"/>
          </a:xfrm>
          <a:prstGeom prst="rect">
            <a:avLst/>
          </a:prstGeom>
        </p:spPr>
        <p:txBody>
          <a:bodyPr vert="horz" lIns="91440" tIns="45720" rIns="91440" bIns="45720" rtlCol="0" anchor="b"/>
          <a:lstStyle>
            <a:lvl1pPr algn="l">
              <a:defRPr sz="1200">
                <a:latin typeface="Arial" charset="0"/>
                <a:ea typeface="Geneva" charset="0"/>
                <a:cs typeface="+mn-cs"/>
              </a:defRPr>
            </a:lvl1pPr>
          </a:lstStyle>
          <a:p>
            <a:pPr>
              <a:defRPr/>
            </a:pPr>
            <a:endParaRPr lang="da-DK"/>
          </a:p>
        </p:txBody>
      </p:sp>
      <p:sp>
        <p:nvSpPr>
          <p:cNvPr id="7" name="Pladsholder til diasnummer 6"/>
          <p:cNvSpPr>
            <a:spLocks noGrp="1"/>
          </p:cNvSpPr>
          <p:nvPr>
            <p:ph type="sldNum" sz="quarter" idx="5"/>
          </p:nvPr>
        </p:nvSpPr>
        <p:spPr>
          <a:xfrm>
            <a:off x="3778250" y="9428163"/>
            <a:ext cx="2889250" cy="4968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37207DFC-6090-4567-9FDF-EE8D15D33E95}" type="slidenum">
              <a:rPr lang="da-DK"/>
              <a:pPr/>
              <a:t>‹nr.›</a:t>
            </a:fld>
            <a:endParaRPr lang="da-DK"/>
          </a:p>
        </p:txBody>
      </p:sp>
    </p:spTree>
    <p:extLst>
      <p:ext uri="{BB962C8B-B14F-4D97-AF65-F5344CB8AC3E}">
        <p14:creationId xmlns:p14="http://schemas.microsoft.com/office/powerpoint/2010/main" val="36172666"/>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Geneva" charset="0"/>
        <a:cs typeface="Geneva" charset="0"/>
      </a:defRPr>
    </a:lvl1pPr>
    <a:lvl2pPr marL="457200" algn="l" defTabSz="457200" rtl="0" eaLnBrk="0" fontAlgn="base" hangingPunct="0">
      <a:spcBef>
        <a:spcPct val="30000"/>
      </a:spcBef>
      <a:spcAft>
        <a:spcPct val="0"/>
      </a:spcAft>
      <a:defRPr sz="1200" kern="1200">
        <a:solidFill>
          <a:schemeClr val="tx1"/>
        </a:solidFill>
        <a:latin typeface="+mn-lt"/>
        <a:ea typeface="Geneva"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Geneva"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Geneva"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Geneva"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eng.uvm.dk/"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Pladsholder til diasbillede 1"/>
          <p:cNvSpPr>
            <a:spLocks noGrp="1" noRot="1" noChangeAspect="1" noTextEdit="1"/>
          </p:cNvSpPr>
          <p:nvPr>
            <p:ph type="sldImg"/>
          </p:nvPr>
        </p:nvSpPr>
        <p:spPr bwMode="auto">
          <a:noFill/>
          <a:ln>
            <a:solidFill>
              <a:srgbClr val="000000"/>
            </a:solidFill>
            <a:miter lim="800000"/>
            <a:headEnd/>
            <a:tailEnd/>
          </a:ln>
        </p:spPr>
      </p:sp>
      <p:sp>
        <p:nvSpPr>
          <p:cNvPr id="20483" name="Pladsholder til not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GB" smtClean="0">
                <a:ea typeface="Geneva" charset="-128"/>
              </a:rPr>
              <a:t>children and young people, the elderly, the disabled, socially marginalized groups, e.g. drug addicts, homeless people, prostitutes. </a:t>
            </a:r>
          </a:p>
          <a:p>
            <a:endParaRPr lang="da-DK" smtClean="0">
              <a:ea typeface="Geneva" charset="-128"/>
            </a:endParaRPr>
          </a:p>
        </p:txBody>
      </p:sp>
      <p:sp>
        <p:nvSpPr>
          <p:cNvPr id="20484" name="Pladsholder til diasnummer 3"/>
          <p:cNvSpPr>
            <a:spLocks noGrp="1"/>
          </p:cNvSpPr>
          <p:nvPr>
            <p:ph type="sldNum" sz="quarter" idx="5"/>
          </p:nvPr>
        </p:nvSpPr>
        <p:spPr bwMode="auto">
          <a:noFill/>
          <a:ln>
            <a:miter lim="800000"/>
            <a:headEnd/>
            <a:tailEnd/>
          </a:ln>
        </p:spPr>
        <p:txBody>
          <a:bodyPr/>
          <a:lstStyle/>
          <a:p>
            <a:fld id="{78E26BE7-1695-497F-81B8-539E5C134F35}" type="slidenum">
              <a:rPr lang="da-DK" smtClean="0"/>
              <a:pPr/>
              <a:t>10</a:t>
            </a:fld>
            <a:endParaRPr lang="da-DK"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pPr rtl="0"/>
            <a:r>
              <a:rPr lang="en-US" dirty="0" smtClean="0"/>
              <a:t>Like many other countries Denmark is faced with the challenge of an ageing population. According to statistical analysis the number of Danish citizens older than 80 years will grow  to 450,000 in 2040, which means these citizens are most likely to be in need of practical and personal help. </a:t>
            </a:r>
          </a:p>
          <a:p>
            <a:pPr rtl="0"/>
            <a:r>
              <a:rPr lang="en-US" dirty="0" smtClean="0"/>
              <a:t>To meet this challenge the Danish government has launched an ambitious social reform </a:t>
            </a:r>
            <a:r>
              <a:rPr lang="en-US" dirty="0" err="1" smtClean="0"/>
              <a:t>programme</a:t>
            </a:r>
            <a:r>
              <a:rPr lang="en-US" dirty="0" smtClean="0"/>
              <a:t> that aims to ensure both a sustainable social system and high-quality social services. This includes helping elderly citizens stay healthy for a longer period of time and an increased use of intelligent welfare technology</a:t>
            </a:r>
          </a:p>
          <a:p>
            <a:endParaRPr lang="da-DK" dirty="0"/>
          </a:p>
        </p:txBody>
      </p:sp>
      <p:sp>
        <p:nvSpPr>
          <p:cNvPr id="4" name="Pladsholder til diasnummer 3"/>
          <p:cNvSpPr>
            <a:spLocks noGrp="1"/>
          </p:cNvSpPr>
          <p:nvPr>
            <p:ph type="sldNum" sz="quarter" idx="10"/>
          </p:nvPr>
        </p:nvSpPr>
        <p:spPr/>
        <p:txBody>
          <a:bodyPr/>
          <a:lstStyle/>
          <a:p>
            <a:fld id="{37207DFC-6090-4567-9FDF-EE8D15D33E95}" type="slidenum">
              <a:rPr lang="da-DK" smtClean="0"/>
              <a:pPr/>
              <a:t>21</a:t>
            </a:fld>
            <a:endParaRPr lang="da-DK"/>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pPr rtl="0"/>
            <a:r>
              <a:rPr lang="en-US" dirty="0" smtClean="0"/>
              <a:t>The Government appreciates the tremendous effort many people make in voluntary work and recognize the necessity of the volunteer involvement and participation in the social field. A well-functioning welfare state requires not only a strong private and public sector, but also a strong and committed voluntary sector. Volunteering creates strong communities across generations and social backgrounds.</a:t>
            </a:r>
          </a:p>
          <a:p>
            <a:pPr rtl="0"/>
            <a:r>
              <a:rPr lang="en-US" dirty="0" smtClean="0"/>
              <a:t>It is the public sector, which has the primary responsibility for marginalized children, youth and adults. The voluntary sector is an important addition, because it can create a different kind of trust and contact with other people.</a:t>
            </a:r>
          </a:p>
          <a:p>
            <a:pPr rtl="0"/>
            <a:r>
              <a:rPr lang="en-US" dirty="0" smtClean="0"/>
              <a:t>Charter for the cooperation between the voluntary sector and the public sector </a:t>
            </a:r>
            <a:br>
              <a:rPr lang="en-US" dirty="0" smtClean="0"/>
            </a:br>
            <a:r>
              <a:rPr lang="en-US" dirty="0" smtClean="0"/>
              <a:t>The Charter for cooperation between the voluntary sector and the public sector describes the fundamental values and frameworks for interaction. It is prepared by representatives of the two sectors together back in 2001. Now it is about to be renewed and kept up-to-date.</a:t>
            </a:r>
          </a:p>
          <a:p>
            <a:pPr rtl="0"/>
            <a:r>
              <a:rPr lang="en-US" dirty="0" smtClean="0"/>
              <a:t>More than 10 years have passed since the Charter was originally formulated. And both the voluntary sector, the public sector and the welfare state has changed significantly since then. The revitalized charter was published in summer 2013.</a:t>
            </a:r>
          </a:p>
          <a:p>
            <a:endParaRPr lang="da-DK" dirty="0"/>
          </a:p>
        </p:txBody>
      </p:sp>
      <p:sp>
        <p:nvSpPr>
          <p:cNvPr id="4" name="Pladsholder til diasnummer 3"/>
          <p:cNvSpPr>
            <a:spLocks noGrp="1"/>
          </p:cNvSpPr>
          <p:nvPr>
            <p:ph type="sldNum" sz="quarter" idx="10"/>
          </p:nvPr>
        </p:nvSpPr>
        <p:spPr/>
        <p:txBody>
          <a:bodyPr/>
          <a:lstStyle/>
          <a:p>
            <a:fld id="{37207DFC-6090-4567-9FDF-EE8D15D33E95}" type="slidenum">
              <a:rPr lang="da-DK" smtClean="0"/>
              <a:pPr/>
              <a:t>22</a:t>
            </a:fld>
            <a:endParaRPr lang="da-DK"/>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Pladsholder til diasbillede 1"/>
          <p:cNvSpPr>
            <a:spLocks noGrp="1" noRot="1" noChangeAspect="1" noTextEdit="1"/>
          </p:cNvSpPr>
          <p:nvPr>
            <p:ph type="sldImg"/>
          </p:nvPr>
        </p:nvSpPr>
        <p:spPr bwMode="auto">
          <a:noFill/>
          <a:ln>
            <a:solidFill>
              <a:srgbClr val="000000"/>
            </a:solidFill>
            <a:miter lim="800000"/>
            <a:headEnd/>
            <a:tailEnd/>
          </a:ln>
        </p:spPr>
      </p:sp>
      <p:sp>
        <p:nvSpPr>
          <p:cNvPr id="21507" name="Pladsholder til noter 2"/>
          <p:cNvSpPr>
            <a:spLocks noGrp="1"/>
          </p:cNvSpPr>
          <p:nvPr>
            <p:ph type="body" idx="1"/>
          </p:nvPr>
        </p:nvSpPr>
        <p:spPr bwMode="auto">
          <a:noFill/>
        </p:spPr>
        <p:txBody>
          <a:bodyPr wrap="square" numCol="1" anchor="t" anchorCtr="0" compatLnSpc="1">
            <a:prstTxWarp prst="textNoShape">
              <a:avLst/>
            </a:prstTxWarp>
          </a:bodyPr>
          <a:lstStyle/>
          <a:p>
            <a:r>
              <a:rPr lang="da-DK" smtClean="0">
                <a:ea typeface="Geneva" charset="-128"/>
              </a:rPr>
              <a:t>Expertises are build by working closely with the local authorities, social service providers and national and international networks</a:t>
            </a:r>
          </a:p>
          <a:p>
            <a:r>
              <a:rPr lang="da-DK" smtClean="0">
                <a:ea typeface="Geneva" charset="-128"/>
              </a:rPr>
              <a:t>Using our experience, we qualify and document the knowledge we gain – knowledge that can easily be put into actual practice</a:t>
            </a:r>
          </a:p>
          <a:p>
            <a:endParaRPr lang="da-DK" smtClean="0">
              <a:ea typeface="Geneva" charset="-128"/>
            </a:endParaRPr>
          </a:p>
        </p:txBody>
      </p:sp>
      <p:sp>
        <p:nvSpPr>
          <p:cNvPr id="21508" name="Pladsholder til diasnummer 3"/>
          <p:cNvSpPr>
            <a:spLocks noGrp="1"/>
          </p:cNvSpPr>
          <p:nvPr>
            <p:ph type="sldNum" sz="quarter" idx="5"/>
          </p:nvPr>
        </p:nvSpPr>
        <p:spPr bwMode="auto">
          <a:noFill/>
          <a:ln>
            <a:miter lim="800000"/>
            <a:headEnd/>
            <a:tailEnd/>
          </a:ln>
        </p:spPr>
        <p:txBody>
          <a:bodyPr/>
          <a:lstStyle/>
          <a:p>
            <a:fld id="{57C3CDD6-9088-4587-9F02-9FB252AC4406}" type="slidenum">
              <a:rPr lang="da-DK" smtClean="0"/>
              <a:pPr/>
              <a:t>11</a:t>
            </a:fld>
            <a:endParaRPr lang="da-DK"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Pladsholder til diasbillede 1"/>
          <p:cNvSpPr>
            <a:spLocks noGrp="1" noRot="1" noChangeAspect="1" noTextEdit="1"/>
          </p:cNvSpPr>
          <p:nvPr>
            <p:ph type="sldImg"/>
          </p:nvPr>
        </p:nvSpPr>
        <p:spPr bwMode="auto">
          <a:noFill/>
          <a:ln>
            <a:solidFill>
              <a:srgbClr val="000000"/>
            </a:solidFill>
            <a:miter lim="800000"/>
            <a:headEnd/>
            <a:tailEnd/>
          </a:ln>
        </p:spPr>
      </p:sp>
      <p:sp>
        <p:nvSpPr>
          <p:cNvPr id="22531" name="Pladsholder til noter 2"/>
          <p:cNvSpPr>
            <a:spLocks noGrp="1"/>
          </p:cNvSpPr>
          <p:nvPr>
            <p:ph type="body" idx="1"/>
          </p:nvPr>
        </p:nvSpPr>
        <p:spPr bwMode="auto">
          <a:noFill/>
        </p:spPr>
        <p:txBody>
          <a:bodyPr wrap="square" numCol="1" anchor="t" anchorCtr="0" compatLnSpc="1">
            <a:prstTxWarp prst="textNoShape">
              <a:avLst/>
            </a:prstTxWarp>
          </a:bodyPr>
          <a:lstStyle/>
          <a:p>
            <a:r>
              <a:rPr lang="da-DK" smtClean="0">
                <a:ea typeface="Geneva" charset="-128"/>
              </a:rPr>
              <a:t>We advise and consult with professionals in local authorities, organisations and private citizens</a:t>
            </a:r>
          </a:p>
          <a:p>
            <a:r>
              <a:rPr lang="da-DK" smtClean="0">
                <a:ea typeface="Geneva" charset="-128"/>
              </a:rPr>
              <a:t>A key task is to provide advisory services and a sounding board on social issues</a:t>
            </a:r>
          </a:p>
          <a:p>
            <a:endParaRPr lang="da-DK" smtClean="0">
              <a:ea typeface="Geneva" charset="-128"/>
            </a:endParaRPr>
          </a:p>
        </p:txBody>
      </p:sp>
      <p:sp>
        <p:nvSpPr>
          <p:cNvPr id="22532" name="Pladsholder til diasnummer 3"/>
          <p:cNvSpPr>
            <a:spLocks noGrp="1"/>
          </p:cNvSpPr>
          <p:nvPr>
            <p:ph type="sldNum" sz="quarter" idx="5"/>
          </p:nvPr>
        </p:nvSpPr>
        <p:spPr bwMode="auto">
          <a:noFill/>
          <a:ln>
            <a:miter lim="800000"/>
            <a:headEnd/>
            <a:tailEnd/>
          </a:ln>
        </p:spPr>
        <p:txBody>
          <a:bodyPr/>
          <a:lstStyle/>
          <a:p>
            <a:fld id="{B89C6430-6BA8-4B9A-BE95-07FBF5B81FDC}" type="slidenum">
              <a:rPr lang="da-DK" smtClean="0"/>
              <a:pPr/>
              <a:t>12</a:t>
            </a:fld>
            <a:endParaRPr lang="da-DK"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Pladsholder til diasbillede 1"/>
          <p:cNvSpPr>
            <a:spLocks noGrp="1" noRot="1" noChangeAspect="1" noTextEdit="1"/>
          </p:cNvSpPr>
          <p:nvPr>
            <p:ph type="sldImg"/>
          </p:nvPr>
        </p:nvSpPr>
        <p:spPr bwMode="auto">
          <a:noFill/>
          <a:ln>
            <a:solidFill>
              <a:srgbClr val="000000"/>
            </a:solidFill>
            <a:miter lim="800000"/>
            <a:headEnd/>
            <a:tailEnd/>
          </a:ln>
        </p:spPr>
      </p:sp>
      <p:sp>
        <p:nvSpPr>
          <p:cNvPr id="23555" name="Pladsholder til noter 2"/>
          <p:cNvSpPr>
            <a:spLocks noGrp="1"/>
          </p:cNvSpPr>
          <p:nvPr>
            <p:ph type="body" idx="1"/>
          </p:nvPr>
        </p:nvSpPr>
        <p:spPr bwMode="auto">
          <a:noFill/>
        </p:spPr>
        <p:txBody>
          <a:bodyPr wrap="square" numCol="1" anchor="t" anchorCtr="0" compatLnSpc="1">
            <a:prstTxWarp prst="textNoShape">
              <a:avLst/>
            </a:prstTxWarp>
          </a:bodyPr>
          <a:lstStyle/>
          <a:p>
            <a:r>
              <a:rPr lang="en-GB" smtClean="0">
                <a:ea typeface="Geneva" charset="-128"/>
              </a:rPr>
              <a:t>We use the knowledge gained from our cooperation with local authorities and organisations to inspire new legislation</a:t>
            </a:r>
          </a:p>
          <a:p>
            <a:r>
              <a:rPr lang="en-GB" smtClean="0">
                <a:ea typeface="Geneva" charset="-128"/>
              </a:rPr>
              <a:t>Projects are conducted to help put new legislation into practice in the local authorities</a:t>
            </a:r>
          </a:p>
          <a:p>
            <a:endParaRPr lang="da-DK" smtClean="0">
              <a:ea typeface="Geneva" charset="-128"/>
            </a:endParaRPr>
          </a:p>
        </p:txBody>
      </p:sp>
      <p:sp>
        <p:nvSpPr>
          <p:cNvPr id="23556" name="Pladsholder til diasnummer 3"/>
          <p:cNvSpPr>
            <a:spLocks noGrp="1"/>
          </p:cNvSpPr>
          <p:nvPr>
            <p:ph type="sldNum" sz="quarter" idx="5"/>
          </p:nvPr>
        </p:nvSpPr>
        <p:spPr bwMode="auto">
          <a:noFill/>
          <a:ln>
            <a:miter lim="800000"/>
            <a:headEnd/>
            <a:tailEnd/>
          </a:ln>
        </p:spPr>
        <p:txBody>
          <a:bodyPr/>
          <a:lstStyle/>
          <a:p>
            <a:fld id="{B48825C0-7A63-4B0A-9AD6-B35F8E84CCF9}" type="slidenum">
              <a:rPr lang="da-DK" smtClean="0"/>
              <a:pPr/>
              <a:t>13</a:t>
            </a:fld>
            <a:endParaRPr lang="da-DK"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Pladsholder til diasbillede 1"/>
          <p:cNvSpPr>
            <a:spLocks noGrp="1" noRot="1" noChangeAspect="1" noTextEdit="1"/>
          </p:cNvSpPr>
          <p:nvPr>
            <p:ph type="sldImg"/>
          </p:nvPr>
        </p:nvSpPr>
        <p:spPr bwMode="auto">
          <a:noFill/>
          <a:ln>
            <a:solidFill>
              <a:srgbClr val="000000"/>
            </a:solidFill>
            <a:miter lim="800000"/>
            <a:headEnd/>
            <a:tailEnd/>
          </a:ln>
        </p:spPr>
      </p:sp>
      <p:sp>
        <p:nvSpPr>
          <p:cNvPr id="24579" name="Pladsholder til not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GB" smtClean="0">
                <a:ea typeface="Geneva" charset="-128"/>
              </a:rPr>
              <a:t>Through systematic work we test, implement and follow-up on the</a:t>
            </a:r>
          </a:p>
          <a:p>
            <a:pPr eaLnBrk="1" hangingPunct="1"/>
            <a:r>
              <a:rPr lang="en-GB" smtClean="0">
                <a:ea typeface="Geneva" charset="-128"/>
              </a:rPr>
              <a:t>methods and focus special attention on documentation.</a:t>
            </a:r>
          </a:p>
          <a:p>
            <a:pPr eaLnBrk="1" hangingPunct="1"/>
            <a:r>
              <a:rPr lang="en-GB" smtClean="0">
                <a:ea typeface="Geneva" charset="-128"/>
              </a:rPr>
              <a:t>We strive to identify, develop and document new methods</a:t>
            </a:r>
          </a:p>
          <a:p>
            <a:pPr eaLnBrk="1" hangingPunct="1"/>
            <a:r>
              <a:rPr lang="en-GB" smtClean="0">
                <a:ea typeface="Geneva" charset="-128"/>
              </a:rPr>
              <a:t>for practical social work.</a:t>
            </a:r>
          </a:p>
          <a:p>
            <a:endParaRPr lang="da-DK" smtClean="0">
              <a:ea typeface="Geneva" charset="-128"/>
            </a:endParaRPr>
          </a:p>
        </p:txBody>
      </p:sp>
      <p:sp>
        <p:nvSpPr>
          <p:cNvPr id="24580" name="Pladsholder til diasnummer 3"/>
          <p:cNvSpPr>
            <a:spLocks noGrp="1"/>
          </p:cNvSpPr>
          <p:nvPr>
            <p:ph type="sldNum" sz="quarter" idx="5"/>
          </p:nvPr>
        </p:nvSpPr>
        <p:spPr bwMode="auto">
          <a:noFill/>
          <a:ln>
            <a:miter lim="800000"/>
            <a:headEnd/>
            <a:tailEnd/>
          </a:ln>
        </p:spPr>
        <p:txBody>
          <a:bodyPr/>
          <a:lstStyle/>
          <a:p>
            <a:fld id="{B1BE9D7C-3B9C-42F8-B044-37AA11016346}" type="slidenum">
              <a:rPr lang="da-DK" smtClean="0"/>
              <a:pPr/>
              <a:t>14</a:t>
            </a:fld>
            <a:endParaRPr lang="da-DK"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Pladsholder til diasbillede 1"/>
          <p:cNvSpPr>
            <a:spLocks noGrp="1" noRot="1" noChangeAspect="1" noTextEdit="1"/>
          </p:cNvSpPr>
          <p:nvPr>
            <p:ph type="sldImg"/>
          </p:nvPr>
        </p:nvSpPr>
        <p:spPr bwMode="auto">
          <a:noFill/>
          <a:ln>
            <a:solidFill>
              <a:srgbClr val="000000"/>
            </a:solidFill>
            <a:miter lim="800000"/>
            <a:headEnd/>
            <a:tailEnd/>
          </a:ln>
        </p:spPr>
      </p:sp>
      <p:sp>
        <p:nvSpPr>
          <p:cNvPr id="3" name="Pladsholder til noter 2"/>
          <p:cNvSpPr>
            <a:spLocks noGrp="1"/>
          </p:cNvSpPr>
          <p:nvPr>
            <p:ph type="body" idx="1"/>
          </p:nvPr>
        </p:nvSpPr>
        <p:spPr/>
        <p:txBody>
          <a:bodyPr>
            <a:normAutofit lnSpcReduction="10000"/>
          </a:bodyPr>
          <a:lstStyle/>
          <a:p>
            <a:pPr>
              <a:defRPr/>
            </a:pPr>
            <a:r>
              <a:rPr lang="en-US" dirty="0" smtClean="0"/>
              <a:t>1. Citizen involvement</a:t>
            </a:r>
          </a:p>
          <a:p>
            <a:pPr>
              <a:defRPr/>
            </a:pPr>
            <a:r>
              <a:rPr lang="en-US" dirty="0" smtClean="0"/>
              <a:t>Time limits for decisions</a:t>
            </a:r>
          </a:p>
          <a:p>
            <a:pPr>
              <a:defRPr/>
            </a:pPr>
            <a:r>
              <a:rPr lang="da-DK" dirty="0" smtClean="0"/>
              <a:t>2. </a:t>
            </a:r>
            <a:r>
              <a:rPr lang="en-US" dirty="0" smtClean="0"/>
              <a:t>VISO – National Knowledge and </a:t>
            </a:r>
            <a:r>
              <a:rPr lang="da-DK" dirty="0" smtClean="0"/>
              <a:t>Specialist </a:t>
            </a:r>
            <a:r>
              <a:rPr lang="da-DK" dirty="0" err="1" smtClean="0"/>
              <a:t>Consultancy</a:t>
            </a:r>
            <a:r>
              <a:rPr lang="da-DK" dirty="0" smtClean="0"/>
              <a:t> Centre</a:t>
            </a:r>
          </a:p>
          <a:p>
            <a:pPr>
              <a:defRPr/>
            </a:pPr>
            <a:r>
              <a:rPr lang="en-US" dirty="0" smtClean="0"/>
              <a:t>Respite care</a:t>
            </a:r>
          </a:p>
          <a:p>
            <a:pPr>
              <a:defRPr/>
            </a:pPr>
            <a:r>
              <a:rPr lang="en-US" dirty="0" smtClean="0"/>
              <a:t>Interior design and home relocation</a:t>
            </a:r>
          </a:p>
          <a:p>
            <a:pPr>
              <a:defRPr/>
            </a:pPr>
            <a:r>
              <a:rPr lang="en-US" dirty="0" smtClean="0"/>
              <a:t>Subsidies for day-care facilities</a:t>
            </a:r>
          </a:p>
          <a:p>
            <a:pPr>
              <a:defRPr/>
            </a:pPr>
            <a:r>
              <a:rPr lang="en-US" dirty="0" smtClean="0"/>
              <a:t>Residential care facilities</a:t>
            </a:r>
          </a:p>
          <a:p>
            <a:pPr>
              <a:defRPr/>
            </a:pPr>
            <a:r>
              <a:rPr lang="en-US" dirty="0" smtClean="0"/>
              <a:t>Action plans for adults</a:t>
            </a:r>
          </a:p>
          <a:p>
            <a:pPr>
              <a:defRPr/>
            </a:pPr>
            <a:r>
              <a:rPr lang="da-DK" dirty="0" smtClean="0"/>
              <a:t>Aids and </a:t>
            </a:r>
            <a:r>
              <a:rPr lang="en-GB" dirty="0" smtClean="0"/>
              <a:t>equipment</a:t>
            </a:r>
          </a:p>
          <a:p>
            <a:pPr>
              <a:defRPr/>
            </a:pPr>
            <a:r>
              <a:rPr lang="en-US" dirty="0" smtClean="0"/>
              <a:t>Club facilities and special club facilities</a:t>
            </a:r>
          </a:p>
          <a:p>
            <a:pPr>
              <a:defRPr/>
            </a:pPr>
            <a:r>
              <a:rPr lang="en-US" dirty="0" smtClean="0"/>
              <a:t>Local authority </a:t>
            </a:r>
            <a:r>
              <a:rPr lang="en-US" dirty="0" err="1" smtClean="0"/>
              <a:t>counselling</a:t>
            </a:r>
            <a:endParaRPr lang="en-US" dirty="0" smtClean="0"/>
          </a:p>
          <a:p>
            <a:pPr>
              <a:defRPr/>
            </a:pPr>
            <a:r>
              <a:rPr lang="en-US" dirty="0" smtClean="0"/>
              <a:t>Subsidies for cars</a:t>
            </a:r>
          </a:p>
          <a:p>
            <a:pPr>
              <a:defRPr/>
            </a:pPr>
            <a:r>
              <a:rPr lang="en-US" dirty="0" smtClean="0"/>
              <a:t>Loss of earnings</a:t>
            </a:r>
          </a:p>
          <a:p>
            <a:pPr>
              <a:defRPr/>
            </a:pPr>
            <a:r>
              <a:rPr lang="da-DK" dirty="0" smtClean="0"/>
              <a:t>3. </a:t>
            </a:r>
            <a:r>
              <a:rPr lang="en-US" dirty="0" smtClean="0"/>
              <a:t>Special preventive health services, children and youth</a:t>
            </a:r>
          </a:p>
          <a:p>
            <a:pPr>
              <a:defRPr/>
            </a:pPr>
            <a:r>
              <a:rPr lang="en-US" dirty="0" smtClean="0"/>
              <a:t>Subsidies for dental care</a:t>
            </a:r>
          </a:p>
          <a:p>
            <a:pPr>
              <a:defRPr/>
            </a:pPr>
            <a:r>
              <a:rPr lang="da-DK" dirty="0" err="1" smtClean="0"/>
              <a:t>Subsidies</a:t>
            </a:r>
            <a:r>
              <a:rPr lang="da-DK" dirty="0" smtClean="0"/>
              <a:t> for </a:t>
            </a:r>
            <a:r>
              <a:rPr lang="da-DK" dirty="0" err="1" smtClean="0"/>
              <a:t>transportation</a:t>
            </a:r>
            <a:endParaRPr lang="da-DK" dirty="0" smtClean="0"/>
          </a:p>
          <a:p>
            <a:pPr>
              <a:defRPr/>
            </a:pPr>
            <a:r>
              <a:rPr lang="en-US" dirty="0" smtClean="0"/>
              <a:t>Subsidies for nutritional products</a:t>
            </a:r>
          </a:p>
          <a:p>
            <a:pPr>
              <a:defRPr/>
            </a:pPr>
            <a:r>
              <a:rPr lang="en-US" dirty="0" smtClean="0"/>
              <a:t>Subsidies for physiotherapy</a:t>
            </a:r>
          </a:p>
          <a:p>
            <a:pPr>
              <a:defRPr/>
            </a:pPr>
            <a:r>
              <a:rPr lang="en-US" dirty="0" smtClean="0"/>
              <a:t>Subsidies for psychological </a:t>
            </a:r>
            <a:r>
              <a:rPr lang="en-US" dirty="0" err="1" smtClean="0"/>
              <a:t>counselling</a:t>
            </a:r>
            <a:endParaRPr lang="da-DK" dirty="0" smtClean="0"/>
          </a:p>
          <a:p>
            <a:pPr>
              <a:defRPr/>
            </a:pPr>
            <a:endParaRPr lang="da-DK" dirty="0" smtClean="0"/>
          </a:p>
          <a:p>
            <a:pPr>
              <a:defRPr/>
            </a:pPr>
            <a:endParaRPr lang="da-DK" dirty="0"/>
          </a:p>
        </p:txBody>
      </p:sp>
      <p:sp>
        <p:nvSpPr>
          <p:cNvPr id="25604" name="Pladsholder til diasnummer 3"/>
          <p:cNvSpPr>
            <a:spLocks noGrp="1"/>
          </p:cNvSpPr>
          <p:nvPr>
            <p:ph type="sldNum" sz="quarter" idx="5"/>
          </p:nvPr>
        </p:nvSpPr>
        <p:spPr bwMode="auto">
          <a:noFill/>
          <a:ln>
            <a:miter lim="800000"/>
            <a:headEnd/>
            <a:tailEnd/>
          </a:ln>
        </p:spPr>
        <p:txBody>
          <a:bodyPr/>
          <a:lstStyle/>
          <a:p>
            <a:fld id="{43BAD282-2DA3-437C-961B-521E9CDD7470}" type="slidenum">
              <a:rPr lang="da-DK" smtClean="0"/>
              <a:pPr/>
              <a:t>16</a:t>
            </a:fld>
            <a:endParaRPr lang="da-DK"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pPr rtl="0"/>
            <a:r>
              <a:rPr lang="en-US" dirty="0" smtClean="0"/>
              <a:t>Disadvantaged children and young people may be in need of specialized support such as consultancy services, educational or other support in the home, family treatment or help to solve their problems. They may also have a need for care outside the home or an offer of practical training. The support for disadvantaged children and young people must be given at an early stage and coherently. </a:t>
            </a:r>
            <a:br>
              <a:rPr lang="en-US" dirty="0" smtClean="0"/>
            </a:br>
            <a:r>
              <a:rPr lang="en-US" dirty="0" smtClean="0"/>
              <a:t> </a:t>
            </a:r>
            <a:br>
              <a:rPr lang="en-US" dirty="0" smtClean="0"/>
            </a:br>
            <a:r>
              <a:rPr lang="en-US" dirty="0" smtClean="0"/>
              <a:t>The objective is to provide disadvantaged children and young people with optimum conditions during childhood and adolescence, so that their possibilities for personal expression, development and health care are the same as those of their peers.</a:t>
            </a:r>
          </a:p>
          <a:p>
            <a:pPr rtl="0"/>
            <a:r>
              <a:rPr lang="en-US" dirty="0" smtClean="0"/>
              <a:t>Recent policy initiatives includes measures focused on early intervention and measures aimed at </a:t>
            </a:r>
            <a:r>
              <a:rPr lang="en-US" dirty="0" err="1" smtClean="0"/>
              <a:t>combatting</a:t>
            </a:r>
            <a:r>
              <a:rPr lang="en-US" dirty="0" smtClean="0"/>
              <a:t> violence and sexual abuse against children.</a:t>
            </a:r>
          </a:p>
          <a:p>
            <a:endParaRPr lang="da-DK" dirty="0"/>
          </a:p>
        </p:txBody>
      </p:sp>
      <p:sp>
        <p:nvSpPr>
          <p:cNvPr id="4" name="Pladsholder til diasnummer 3"/>
          <p:cNvSpPr>
            <a:spLocks noGrp="1"/>
          </p:cNvSpPr>
          <p:nvPr>
            <p:ph type="sldNum" sz="quarter" idx="10"/>
          </p:nvPr>
        </p:nvSpPr>
        <p:spPr/>
        <p:txBody>
          <a:bodyPr/>
          <a:lstStyle/>
          <a:p>
            <a:fld id="{37207DFC-6090-4567-9FDF-EE8D15D33E95}" type="slidenum">
              <a:rPr lang="da-DK" smtClean="0"/>
              <a:pPr/>
              <a:t>17</a:t>
            </a:fld>
            <a:endParaRPr lang="da-DK"/>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pPr rtl="0"/>
            <a:r>
              <a:rPr lang="en-US" dirty="0" smtClean="0"/>
              <a:t>A day-care facility is the term used for various types of facilities for children under school age. Daycare facilities cover crèche, family day-care, nursery schools and age-integrated institutions. </a:t>
            </a:r>
          </a:p>
          <a:p>
            <a:pPr rtl="0"/>
            <a:r>
              <a:rPr lang="en-US" dirty="0" smtClean="0"/>
              <a:t>Facilities for school-age children fall under the term after-school </a:t>
            </a:r>
            <a:r>
              <a:rPr lang="en-US" dirty="0" err="1" smtClean="0"/>
              <a:t>centres</a:t>
            </a:r>
            <a:r>
              <a:rPr lang="en-US" dirty="0" smtClean="0"/>
              <a:t>. Older children and young people are offered after-school facilities in the form of club facilities and other socio-pedagogic afterschool facilities. The rules on this subject can be found in the Act on Day-Care Facilities but fall under the auspices of </a:t>
            </a:r>
            <a:r>
              <a:rPr lang="en-US" dirty="0" smtClean="0">
                <a:hlinkClick r:id="rId3" tooltip="The Ministry of Education (The web-site contains information in English)"/>
              </a:rPr>
              <a:t>the Ministry of Education</a:t>
            </a:r>
            <a:r>
              <a:rPr lang="en-US" dirty="0" smtClean="0"/>
              <a:t>.</a:t>
            </a:r>
            <a:br>
              <a:rPr lang="en-US" dirty="0" smtClean="0"/>
            </a:br>
            <a:r>
              <a:rPr lang="en-US" dirty="0" smtClean="0"/>
              <a:t/>
            </a:r>
            <a:br>
              <a:rPr lang="en-US" dirty="0" smtClean="0"/>
            </a:br>
            <a:r>
              <a:rPr lang="en-US" dirty="0" smtClean="0"/>
              <a:t>The rules on day-care facilities, after-school </a:t>
            </a:r>
            <a:r>
              <a:rPr lang="en-US" dirty="0" err="1" smtClean="0"/>
              <a:t>centres</a:t>
            </a:r>
            <a:r>
              <a:rPr lang="en-US" dirty="0" smtClean="0"/>
              <a:t> and club facilities and other socio-pedagogic after-school facilities for older children and young people can be found in the Act on Day-Care Facilities.</a:t>
            </a:r>
            <a:br>
              <a:rPr lang="en-US" dirty="0" smtClean="0"/>
            </a:br>
            <a:r>
              <a:rPr lang="en-US" dirty="0" smtClean="0"/>
              <a:t/>
            </a:r>
            <a:br>
              <a:rPr lang="en-US" dirty="0" smtClean="0"/>
            </a:br>
            <a:endParaRPr lang="en-US" dirty="0" smtClean="0"/>
          </a:p>
          <a:p>
            <a:endParaRPr lang="da-DK" dirty="0"/>
          </a:p>
        </p:txBody>
      </p:sp>
      <p:sp>
        <p:nvSpPr>
          <p:cNvPr id="4" name="Pladsholder til diasnummer 3"/>
          <p:cNvSpPr>
            <a:spLocks noGrp="1"/>
          </p:cNvSpPr>
          <p:nvPr>
            <p:ph type="sldNum" sz="quarter" idx="10"/>
          </p:nvPr>
        </p:nvSpPr>
        <p:spPr/>
        <p:txBody>
          <a:bodyPr/>
          <a:lstStyle/>
          <a:p>
            <a:fld id="{37207DFC-6090-4567-9FDF-EE8D15D33E95}" type="slidenum">
              <a:rPr lang="da-DK" smtClean="0"/>
              <a:pPr/>
              <a:t>18</a:t>
            </a:fld>
            <a:endParaRPr lang="da-DK"/>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pPr rtl="0"/>
            <a:r>
              <a:rPr lang="en-US" dirty="0" smtClean="0"/>
              <a:t>According to the UN Standard Rules, a disabled person has limited access to active participation in all aspects of social life compared to non-disabled people. The wording highlights the interaction between a person’s reduced functional capacity and the layout of the surrounding society.</a:t>
            </a:r>
          </a:p>
          <a:p>
            <a:pPr rtl="0"/>
            <a:r>
              <a:rPr lang="en-US" dirty="0" smtClean="0"/>
              <a:t/>
            </a:r>
            <a:br>
              <a:rPr lang="en-US" dirty="0" smtClean="0"/>
            </a:br>
            <a:r>
              <a:rPr lang="en-US" dirty="0" smtClean="0"/>
              <a:t>This perception of disability requires disability policy to focus not only on the individuals specific needs for support. Conditions in society must also be changed and adapted, so that disabled people may move about and participate actively in community life on equal terms with non-disabled people</a:t>
            </a:r>
          </a:p>
          <a:p>
            <a:endParaRPr lang="da-DK" dirty="0"/>
          </a:p>
        </p:txBody>
      </p:sp>
      <p:sp>
        <p:nvSpPr>
          <p:cNvPr id="4" name="Pladsholder til diasnummer 3"/>
          <p:cNvSpPr>
            <a:spLocks noGrp="1"/>
          </p:cNvSpPr>
          <p:nvPr>
            <p:ph type="sldNum" sz="quarter" idx="10"/>
          </p:nvPr>
        </p:nvSpPr>
        <p:spPr/>
        <p:txBody>
          <a:bodyPr/>
          <a:lstStyle/>
          <a:p>
            <a:fld id="{37207DFC-6090-4567-9FDF-EE8D15D33E95}" type="slidenum">
              <a:rPr lang="da-DK" smtClean="0"/>
              <a:pPr/>
              <a:t>19</a:t>
            </a:fld>
            <a:endParaRPr lang="da-DK"/>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s">
    <p:spTree>
      <p:nvGrpSpPr>
        <p:cNvPr id="1" name=""/>
        <p:cNvGrpSpPr/>
        <p:nvPr/>
      </p:nvGrpSpPr>
      <p:grpSpPr>
        <a:xfrm>
          <a:off x="0" y="0"/>
          <a:ext cx="0" cy="0"/>
          <a:chOff x="0" y="0"/>
          <a:chExt cx="0" cy="0"/>
        </a:xfrm>
      </p:grpSpPr>
      <p:pic>
        <p:nvPicPr>
          <p:cNvPr id="4" name="Billede 7" descr="PP baggrund.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pic>
        <p:nvPicPr>
          <p:cNvPr id="5" name="Billede 9"/>
          <p:cNvPicPr>
            <a:picLocks noChangeAspect="1"/>
          </p:cNvPicPr>
          <p:nvPr userDrawn="1"/>
        </p:nvPicPr>
        <p:blipFill>
          <a:blip r:embed="rId3"/>
          <a:srcRect/>
          <a:stretch>
            <a:fillRect/>
          </a:stretch>
        </p:blipFill>
        <p:spPr bwMode="auto">
          <a:xfrm>
            <a:off x="6880225" y="358775"/>
            <a:ext cx="1916113" cy="731838"/>
          </a:xfrm>
          <a:prstGeom prst="rect">
            <a:avLst/>
          </a:prstGeom>
          <a:noFill/>
          <a:ln w="9525">
            <a:noFill/>
            <a:miter lim="800000"/>
            <a:headEnd/>
            <a:tailEnd/>
          </a:ln>
        </p:spPr>
      </p:pic>
      <p:pic>
        <p:nvPicPr>
          <p:cNvPr id="6" name="Billede 10"/>
          <p:cNvPicPr>
            <a:picLocks noChangeAspect="1"/>
          </p:cNvPicPr>
          <p:nvPr userDrawn="1"/>
        </p:nvPicPr>
        <p:blipFill>
          <a:blip r:embed="rId4"/>
          <a:srcRect/>
          <a:stretch>
            <a:fillRect/>
          </a:stretch>
        </p:blipFill>
        <p:spPr bwMode="auto">
          <a:xfrm>
            <a:off x="534988" y="6332538"/>
            <a:ext cx="4492625" cy="90487"/>
          </a:xfrm>
          <a:prstGeom prst="rect">
            <a:avLst/>
          </a:prstGeom>
          <a:noFill/>
          <a:ln w="9525">
            <a:noFill/>
            <a:miter lim="800000"/>
            <a:headEnd/>
            <a:tailEnd/>
          </a:ln>
        </p:spPr>
      </p:pic>
      <p:sp>
        <p:nvSpPr>
          <p:cNvPr id="3074" name="Rectangle 2"/>
          <p:cNvSpPr>
            <a:spLocks noGrp="1" noChangeArrowheads="1"/>
          </p:cNvSpPr>
          <p:nvPr>
            <p:ph type="ctrTitle"/>
          </p:nvPr>
        </p:nvSpPr>
        <p:spPr>
          <a:xfrm>
            <a:off x="514350" y="2243138"/>
            <a:ext cx="7772400" cy="1214437"/>
          </a:xfrm>
        </p:spPr>
        <p:txBody>
          <a:bodyPr lIns="0" tIns="0" rIns="0" bIns="0"/>
          <a:lstStyle>
            <a:lvl1pPr>
              <a:defRPr sz="3200"/>
            </a:lvl1pPr>
          </a:lstStyle>
          <a:p>
            <a:pPr lvl="0"/>
            <a:r>
              <a:rPr lang="en-GB" noProof="0" smtClean="0"/>
              <a:t>Click to edit Master title style</a:t>
            </a:r>
          </a:p>
        </p:txBody>
      </p:sp>
      <p:sp>
        <p:nvSpPr>
          <p:cNvPr id="3075" name="Rectangle 3"/>
          <p:cNvSpPr>
            <a:spLocks noGrp="1" noChangeArrowheads="1"/>
          </p:cNvSpPr>
          <p:nvPr>
            <p:ph type="subTitle" idx="1"/>
          </p:nvPr>
        </p:nvSpPr>
        <p:spPr>
          <a:xfrm>
            <a:off x="514350" y="3470275"/>
            <a:ext cx="7772400" cy="1752600"/>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marL="0" indent="0">
              <a:buFontTx/>
              <a:buNone/>
              <a:defRPr sz="2000"/>
            </a:lvl1pPr>
          </a:lstStyle>
          <a:p>
            <a:pPr lvl="0"/>
            <a:r>
              <a:rPr lang="en-GB" noProof="0" smtClean="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i masteren</a:t>
            </a:r>
            <a:endParaRPr lang="da-DK"/>
          </a:p>
        </p:txBody>
      </p:sp>
      <p:sp>
        <p:nvSpPr>
          <p:cNvPr id="3" name="Pladsholder til lodret titel 2"/>
          <p:cNvSpPr>
            <a:spLocks noGrp="1"/>
          </p:cNvSpPr>
          <p:nvPr>
            <p:ph type="body" orient="vert" idx="1"/>
          </p:nvPr>
        </p:nvSpPr>
        <p:spPr/>
        <p:txBody>
          <a:bodyPr vert="eaVert"/>
          <a:lstStyle/>
          <a:p>
            <a:pPr lvl="0"/>
            <a:r>
              <a:rPr lang="da-DK" smtClean="0"/>
              <a:t>Klik for at redigere teksttypografierne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Rectangle 5"/>
          <p:cNvSpPr>
            <a:spLocks noGrp="1" noChangeArrowheads="1"/>
          </p:cNvSpPr>
          <p:nvPr>
            <p:ph type="ftr" sz="quarter" idx="10"/>
          </p:nvPr>
        </p:nvSpPr>
        <p:spPr>
          <a:ln/>
        </p:spPr>
        <p:txBody>
          <a:bodyPr/>
          <a:lstStyle>
            <a:lvl1pPr>
              <a:defRPr/>
            </a:lvl1pPr>
          </a:lstStyle>
          <a:p>
            <a:pPr>
              <a:defRPr/>
            </a:pP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p:cNvSpPr>
            <a:spLocks noGrp="1"/>
          </p:cNvSpPr>
          <p:nvPr>
            <p:ph type="title" orient="vert"/>
          </p:nvPr>
        </p:nvSpPr>
        <p:spPr>
          <a:xfrm>
            <a:off x="6629400" y="457200"/>
            <a:ext cx="2057400" cy="5668963"/>
          </a:xfrm>
        </p:spPr>
        <p:txBody>
          <a:bodyPr vert="eaVert"/>
          <a:lstStyle/>
          <a:p>
            <a:r>
              <a:rPr lang="da-DK" smtClean="0"/>
              <a:t>Klik for at redigere i masteren</a:t>
            </a:r>
            <a:endParaRPr lang="da-DK"/>
          </a:p>
        </p:txBody>
      </p:sp>
      <p:sp>
        <p:nvSpPr>
          <p:cNvPr id="3" name="Pladsholder til lodret titel 2"/>
          <p:cNvSpPr>
            <a:spLocks noGrp="1"/>
          </p:cNvSpPr>
          <p:nvPr>
            <p:ph type="body" orient="vert" idx="1"/>
          </p:nvPr>
        </p:nvSpPr>
        <p:spPr>
          <a:xfrm>
            <a:off x="457200" y="457200"/>
            <a:ext cx="6019800" cy="5668963"/>
          </a:xfrm>
        </p:spPr>
        <p:txBody>
          <a:bodyPr vert="eaVert"/>
          <a:lstStyle/>
          <a:p>
            <a:pPr lvl="0"/>
            <a:r>
              <a:rPr lang="da-DK" smtClean="0"/>
              <a:t>Klik for at redigere teksttypografierne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Rectangle 5"/>
          <p:cNvSpPr>
            <a:spLocks noGrp="1" noChangeArrowheads="1"/>
          </p:cNvSpPr>
          <p:nvPr>
            <p:ph type="ftr" sz="quarter" idx="10"/>
          </p:nvPr>
        </p:nvSpPr>
        <p:spPr>
          <a:ln/>
        </p:spPr>
        <p:txBody>
          <a:bodyPr/>
          <a:lstStyle>
            <a:lvl1pPr>
              <a:defRPr/>
            </a:lvl1pPr>
          </a:lstStyle>
          <a:p>
            <a:pPr>
              <a:defRPr/>
            </a:pPr>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el og tabel">
    <p:spTree>
      <p:nvGrpSpPr>
        <p:cNvPr id="1" name=""/>
        <p:cNvGrpSpPr/>
        <p:nvPr/>
      </p:nvGrpSpPr>
      <p:grpSpPr>
        <a:xfrm>
          <a:off x="0" y="0"/>
          <a:ext cx="0" cy="0"/>
          <a:chOff x="0" y="0"/>
          <a:chExt cx="0" cy="0"/>
        </a:xfrm>
      </p:grpSpPr>
      <p:sp>
        <p:nvSpPr>
          <p:cNvPr id="2" name="Titel 1"/>
          <p:cNvSpPr>
            <a:spLocks noGrp="1"/>
          </p:cNvSpPr>
          <p:nvPr>
            <p:ph type="title"/>
          </p:nvPr>
        </p:nvSpPr>
        <p:spPr>
          <a:xfrm>
            <a:off x="457200" y="457200"/>
            <a:ext cx="5662613" cy="809625"/>
          </a:xfrm>
        </p:spPr>
        <p:txBody>
          <a:bodyPr/>
          <a:lstStyle/>
          <a:p>
            <a:r>
              <a:rPr lang="da-DK" smtClean="0"/>
              <a:t>Klik for at redigere titeltypografi i masteren</a:t>
            </a:r>
            <a:endParaRPr lang="da-DK"/>
          </a:p>
        </p:txBody>
      </p:sp>
      <p:sp>
        <p:nvSpPr>
          <p:cNvPr id="3" name="Pladsholder til tabel 2"/>
          <p:cNvSpPr>
            <a:spLocks noGrp="1"/>
          </p:cNvSpPr>
          <p:nvPr>
            <p:ph type="tbl" idx="1"/>
          </p:nvPr>
        </p:nvSpPr>
        <p:spPr>
          <a:xfrm>
            <a:off x="457200" y="1433513"/>
            <a:ext cx="8229600" cy="4692650"/>
          </a:xfrm>
        </p:spPr>
        <p:txBody>
          <a:bodyPr/>
          <a:lstStyle/>
          <a:p>
            <a:endParaRPr lang="da-DK"/>
          </a:p>
        </p:txBody>
      </p:sp>
      <p:sp>
        <p:nvSpPr>
          <p:cNvPr id="4" name="Pladsholder til sidefod 3"/>
          <p:cNvSpPr>
            <a:spLocks noGrp="1"/>
          </p:cNvSpPr>
          <p:nvPr>
            <p:ph type="ftr" sz="quarter" idx="10"/>
          </p:nvPr>
        </p:nvSpPr>
        <p:spPr>
          <a:xfrm>
            <a:off x="3873500" y="6273800"/>
            <a:ext cx="4803775" cy="238125"/>
          </a:xfrm>
        </p:spPr>
        <p:txBody>
          <a:bodyPr/>
          <a:lstStyle>
            <a:lvl1pPr>
              <a:defRPr/>
            </a:lvl1pPr>
          </a:lstStyle>
          <a:p>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i masteren</a:t>
            </a:r>
            <a:endParaRPr lang="da-DK"/>
          </a:p>
        </p:txBody>
      </p:sp>
      <p:sp>
        <p:nvSpPr>
          <p:cNvPr id="3" name="Pladsholder til indhold 2"/>
          <p:cNvSpPr>
            <a:spLocks noGrp="1"/>
          </p:cNvSpPr>
          <p:nvPr>
            <p:ph idx="1"/>
          </p:nvPr>
        </p:nvSpPr>
        <p:spPr/>
        <p:txBody>
          <a:bodyPr/>
          <a:lstStyle/>
          <a:p>
            <a:pPr lvl="0"/>
            <a:r>
              <a:rPr lang="da-DK" smtClean="0"/>
              <a:t>Klik for at redigere teksttypografierne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Rectangle 5"/>
          <p:cNvSpPr>
            <a:spLocks noGrp="1" noChangeArrowheads="1"/>
          </p:cNvSpPr>
          <p:nvPr>
            <p:ph type="ftr" sz="quarter" idx="10"/>
          </p:nvPr>
        </p:nvSpPr>
        <p:spPr>
          <a:ln/>
        </p:spPr>
        <p:txBody>
          <a:bodyPr/>
          <a:lstStyle>
            <a:lvl1pPr>
              <a:defRPr/>
            </a:lvl1pPr>
          </a:lstStyle>
          <a:p>
            <a:pPr>
              <a:defRPr/>
            </a:pPr>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lstStyle>
            <a:lvl1pPr algn="l">
              <a:defRPr sz="4000" b="1" cap="all"/>
            </a:lvl1pPr>
          </a:lstStyle>
          <a:p>
            <a:r>
              <a:rPr lang="da-DK" smtClean="0"/>
              <a:t>Klik for at redigere i masteren</a:t>
            </a:r>
            <a:endParaRPr lang="da-DK"/>
          </a:p>
        </p:txBody>
      </p:sp>
      <p:sp>
        <p:nvSpPr>
          <p:cNvPr id="3" name="Pladsholder til tekst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a-DK" smtClean="0"/>
              <a:t>Klik for at redigere teksttypografierne i masteren</a:t>
            </a:r>
          </a:p>
        </p:txBody>
      </p:sp>
      <p:sp>
        <p:nvSpPr>
          <p:cNvPr id="4" name="Rectangle 5"/>
          <p:cNvSpPr>
            <a:spLocks noGrp="1" noChangeArrowheads="1"/>
          </p:cNvSpPr>
          <p:nvPr>
            <p:ph type="ftr" sz="quarter" idx="10"/>
          </p:nvPr>
        </p:nvSpPr>
        <p:spPr>
          <a:ln/>
        </p:spPr>
        <p:txBody>
          <a:bodyPr/>
          <a:lstStyle>
            <a:lvl1pPr>
              <a:defRPr/>
            </a:lvl1pPr>
          </a:lstStyle>
          <a:p>
            <a:pPr>
              <a:defRPr/>
            </a:pPr>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i masteren</a:t>
            </a:r>
            <a:endParaRPr lang="da-DK"/>
          </a:p>
        </p:txBody>
      </p:sp>
      <p:sp>
        <p:nvSpPr>
          <p:cNvPr id="3" name="Pladsholder til indhold 2"/>
          <p:cNvSpPr>
            <a:spLocks noGrp="1"/>
          </p:cNvSpPr>
          <p:nvPr>
            <p:ph sz="half" idx="1"/>
          </p:nvPr>
        </p:nvSpPr>
        <p:spPr>
          <a:xfrm>
            <a:off x="457200" y="1433513"/>
            <a:ext cx="4038600"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smtClean="0"/>
              <a:t>Klik for at redigere teksttypografierne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indhold 3"/>
          <p:cNvSpPr>
            <a:spLocks noGrp="1"/>
          </p:cNvSpPr>
          <p:nvPr>
            <p:ph sz="half" idx="2"/>
          </p:nvPr>
        </p:nvSpPr>
        <p:spPr>
          <a:xfrm>
            <a:off x="4648200" y="1433513"/>
            <a:ext cx="4038600"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smtClean="0"/>
              <a:t>Klik for at redigere teksttypografierne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5" name="Rectangle 5"/>
          <p:cNvSpPr>
            <a:spLocks noGrp="1" noChangeArrowheads="1"/>
          </p:cNvSpPr>
          <p:nvPr>
            <p:ph type="ftr" sz="quarter" idx="10"/>
          </p:nvPr>
        </p:nvSpPr>
        <p:spPr>
          <a:ln/>
        </p:spPr>
        <p:txBody>
          <a:bodyPr/>
          <a:lstStyle>
            <a:lvl1pPr>
              <a:defRPr/>
            </a:lvl1pPr>
          </a:lstStyle>
          <a:p>
            <a:pPr>
              <a:defRPr/>
            </a:pP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a-DK" smtClean="0"/>
              <a:t>Klik for at redigere i masteren</a:t>
            </a:r>
            <a:endParaRPr lang="da-DK"/>
          </a:p>
        </p:txBody>
      </p:sp>
      <p:sp>
        <p:nvSpPr>
          <p:cNvPr id="3" name="Pladsholder til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smtClean="0"/>
              <a:t>Klik for at redigere teksttypografierne i masteren</a:t>
            </a:r>
          </a:p>
        </p:txBody>
      </p:sp>
      <p:sp>
        <p:nvSpPr>
          <p:cNvPr id="4" name="Pladsholder til indhol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smtClean="0"/>
              <a:t>Klik for at redigere teksttypografierne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5" name="Pladsholder til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smtClean="0"/>
              <a:t>Klik for at redigere teksttypografierne i masteren</a:t>
            </a:r>
          </a:p>
        </p:txBody>
      </p:sp>
      <p:sp>
        <p:nvSpPr>
          <p:cNvPr id="6" name="Pladsholder til indhol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smtClean="0"/>
              <a:t>Klik for at redigere teksttypografierne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7" name="Rectangle 5"/>
          <p:cNvSpPr>
            <a:spLocks noGrp="1" noChangeArrowheads="1"/>
          </p:cNvSpPr>
          <p:nvPr>
            <p:ph type="ftr" sz="quarter" idx="10"/>
          </p:nvPr>
        </p:nvSpPr>
        <p:spPr>
          <a:ln/>
        </p:spPr>
        <p:txBody>
          <a:bodyPr/>
          <a:lstStyle>
            <a:lvl1pPr>
              <a:defRPr/>
            </a:lvl1pPr>
          </a:lstStyle>
          <a:p>
            <a:pPr>
              <a:defRPr/>
            </a:pP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i masteren</a:t>
            </a:r>
            <a:endParaRPr lang="da-DK"/>
          </a:p>
        </p:txBody>
      </p:sp>
      <p:sp>
        <p:nvSpPr>
          <p:cNvPr id="3" name="Rectangle 5"/>
          <p:cNvSpPr>
            <a:spLocks noGrp="1" noChangeArrowheads="1"/>
          </p:cNvSpPr>
          <p:nvPr>
            <p:ph type="ftr" sz="quarter" idx="10"/>
          </p:nvPr>
        </p:nvSpPr>
        <p:spPr>
          <a:ln/>
        </p:spPr>
        <p:txBody>
          <a:bodyPr/>
          <a:lstStyle>
            <a:lvl1pPr>
              <a:defRPr/>
            </a:lvl1pPr>
          </a:lstStyle>
          <a:p>
            <a:pPr>
              <a:defRPr/>
            </a:pP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a-DK" smtClean="0"/>
              <a:t>Klik for at redigere i masteren</a:t>
            </a:r>
            <a:endParaRPr lang="da-DK"/>
          </a:p>
        </p:txBody>
      </p:sp>
      <p:sp>
        <p:nvSpPr>
          <p:cNvPr id="3" name="Pladsholder til indhol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smtClean="0"/>
              <a:t>Klik for at redigere teksttypografierne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4" name="Pladsholder til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smtClean="0"/>
              <a:t>Klik for at redigere teksttypografierne i masteren</a:t>
            </a:r>
          </a:p>
        </p:txBody>
      </p:sp>
      <p:sp>
        <p:nvSpPr>
          <p:cNvPr id="5" name="Rectangle 5"/>
          <p:cNvSpPr>
            <a:spLocks noGrp="1" noChangeArrowheads="1"/>
          </p:cNvSpPr>
          <p:nvPr>
            <p:ph type="ftr" sz="quarter" idx="10"/>
          </p:nvPr>
        </p:nvSpPr>
        <p:spPr>
          <a:ln/>
        </p:spPr>
        <p:txBody>
          <a:bodyPr/>
          <a:lstStyle>
            <a:lvl1pPr>
              <a:defRPr/>
            </a:lvl1pPr>
          </a:lstStyle>
          <a:p>
            <a:pPr>
              <a:defRPr/>
            </a:pPr>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a-DK" smtClean="0"/>
              <a:t>Klik for at redigere i masteren</a:t>
            </a:r>
            <a:endParaRPr lang="da-DK"/>
          </a:p>
        </p:txBody>
      </p:sp>
      <p:sp>
        <p:nvSpPr>
          <p:cNvPr id="3" name="Pladsholder til billed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a-DK" noProof="0" smtClean="0"/>
          </a:p>
        </p:txBody>
      </p:sp>
      <p:sp>
        <p:nvSpPr>
          <p:cNvPr id="4" name="Pladsholder til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smtClean="0"/>
              <a:t>Klik for at redigere teksttypografierne i masteren</a:t>
            </a:r>
          </a:p>
        </p:txBody>
      </p:sp>
      <p:sp>
        <p:nvSpPr>
          <p:cNvPr id="5" name="Rectangle 5"/>
          <p:cNvSpPr>
            <a:spLocks noGrp="1" noChangeArrowheads="1"/>
          </p:cNvSpPr>
          <p:nvPr>
            <p:ph type="ftr" sz="quarter" idx="10"/>
          </p:nvPr>
        </p:nvSpPr>
        <p:spPr>
          <a:ln/>
        </p:spPr>
        <p:txBody>
          <a:bodyPr/>
          <a:lstStyle>
            <a:lvl1pPr>
              <a:defRPr/>
            </a:lvl1pPr>
          </a:lstStyle>
          <a:p>
            <a:pPr>
              <a:defRPr/>
            </a:pPr>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C41F2F"/>
            </a:gs>
            <a:gs pos="100000">
              <a:srgbClr val="490000"/>
            </a:gs>
          </a:gsLst>
          <a:lin ang="5400000" scaled="1"/>
        </a:gradFill>
        <a:effectLst/>
      </p:bgPr>
    </p:bg>
    <p:spTree>
      <p:nvGrpSpPr>
        <p:cNvPr id="1" name=""/>
        <p:cNvGrpSpPr/>
        <p:nvPr/>
      </p:nvGrpSpPr>
      <p:grpSpPr>
        <a:xfrm>
          <a:off x="0" y="0"/>
          <a:ext cx="0" cy="0"/>
          <a:chOff x="0" y="0"/>
          <a:chExt cx="0" cy="0"/>
        </a:xfrm>
      </p:grpSpPr>
      <p:pic>
        <p:nvPicPr>
          <p:cNvPr id="1026" name="Picture 21" descr="Hvid-bund"/>
          <p:cNvPicPr>
            <a:picLocks noChangeAspect="1" noChangeArrowheads="1"/>
          </p:cNvPicPr>
          <p:nvPr userDrawn="1"/>
        </p:nvPicPr>
        <p:blipFill>
          <a:blip r:embed="rId14"/>
          <a:srcRect/>
          <a:stretch>
            <a:fillRect/>
          </a:stretch>
        </p:blipFill>
        <p:spPr bwMode="auto">
          <a:xfrm>
            <a:off x="-7938" y="1365250"/>
            <a:ext cx="9151938" cy="5492750"/>
          </a:xfrm>
          <a:prstGeom prst="rect">
            <a:avLst/>
          </a:prstGeom>
          <a:noFill/>
          <a:ln w="9525">
            <a:noFill/>
            <a:miter lim="800000"/>
            <a:headEnd/>
            <a:tailEnd/>
          </a:ln>
        </p:spPr>
      </p:pic>
      <p:sp>
        <p:nvSpPr>
          <p:cNvPr id="2" name="Rectangle 2"/>
          <p:cNvSpPr>
            <a:spLocks noGrp="1" noChangeArrowheads="1"/>
          </p:cNvSpPr>
          <p:nvPr>
            <p:ph type="title"/>
          </p:nvPr>
        </p:nvSpPr>
        <p:spPr bwMode="auto">
          <a:xfrm>
            <a:off x="457200" y="457200"/>
            <a:ext cx="5662613"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endParaRPr lang="da-DK"/>
          </a:p>
        </p:txBody>
      </p:sp>
      <p:sp>
        <p:nvSpPr>
          <p:cNvPr id="1027" name="Rectangle 3"/>
          <p:cNvSpPr>
            <a:spLocks noGrp="1" noChangeArrowheads="1"/>
          </p:cNvSpPr>
          <p:nvPr>
            <p:ph type="body" idx="1"/>
          </p:nvPr>
        </p:nvSpPr>
        <p:spPr bwMode="auto">
          <a:xfrm>
            <a:off x="457200" y="1433513"/>
            <a:ext cx="8229600" cy="469265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29" name="Rectangle 5"/>
          <p:cNvSpPr>
            <a:spLocks noGrp="1" noChangeArrowheads="1"/>
          </p:cNvSpPr>
          <p:nvPr>
            <p:ph type="ftr" sz="quarter" idx="3"/>
          </p:nvPr>
        </p:nvSpPr>
        <p:spPr bwMode="auto">
          <a:xfrm>
            <a:off x="3873500" y="6273800"/>
            <a:ext cx="480377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900">
                <a:latin typeface="Arial" charset="0"/>
                <a:ea typeface="Geneva" charset="0"/>
                <a:cs typeface="+mn-cs"/>
              </a:defRPr>
            </a:lvl1pPr>
          </a:lstStyle>
          <a:p>
            <a:pPr>
              <a:defRPr/>
            </a:pPr>
            <a:endParaRPr lang="en-GB"/>
          </a:p>
        </p:txBody>
      </p:sp>
      <p:pic>
        <p:nvPicPr>
          <p:cNvPr id="1030" name="Billede 7"/>
          <p:cNvPicPr>
            <a:picLocks noChangeAspect="1"/>
          </p:cNvPicPr>
          <p:nvPr userDrawn="1"/>
        </p:nvPicPr>
        <p:blipFill>
          <a:blip r:embed="rId15"/>
          <a:srcRect/>
          <a:stretch>
            <a:fillRect/>
          </a:stretch>
        </p:blipFill>
        <p:spPr bwMode="auto">
          <a:xfrm>
            <a:off x="6880225" y="358775"/>
            <a:ext cx="1916113" cy="731838"/>
          </a:xfrm>
          <a:prstGeom prst="rect">
            <a:avLst/>
          </a:prstGeom>
          <a:noFill/>
          <a:ln w="9525">
            <a:noFill/>
            <a:miter lim="800000"/>
            <a:headEnd/>
            <a:tailEnd/>
          </a:ln>
        </p:spPr>
      </p:pic>
      <p:pic>
        <p:nvPicPr>
          <p:cNvPr id="1031" name="Billede 10"/>
          <p:cNvPicPr>
            <a:picLocks noChangeAspect="1"/>
          </p:cNvPicPr>
          <p:nvPr userDrawn="1"/>
        </p:nvPicPr>
        <p:blipFill>
          <a:blip r:embed="rId16"/>
          <a:srcRect/>
          <a:stretch>
            <a:fillRect/>
          </a:stretch>
        </p:blipFill>
        <p:spPr bwMode="auto">
          <a:xfrm>
            <a:off x="534988" y="6332538"/>
            <a:ext cx="4492625" cy="904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31"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2" r:id="rId12"/>
  </p:sldLayoutIdLst>
  <p:txStyles>
    <p:titleStyle>
      <a:lvl1pPr algn="l" rtl="0" eaLnBrk="0" fontAlgn="base" hangingPunct="0">
        <a:spcBef>
          <a:spcPct val="0"/>
        </a:spcBef>
        <a:spcAft>
          <a:spcPct val="0"/>
        </a:spcAft>
        <a:defRPr sz="2000" b="1">
          <a:solidFill>
            <a:schemeClr val="bg1"/>
          </a:solidFill>
          <a:latin typeface="+mj-lt"/>
          <a:ea typeface="+mj-ea"/>
          <a:cs typeface="Geneva" charset="0"/>
        </a:defRPr>
      </a:lvl1pPr>
      <a:lvl2pPr algn="l" rtl="0" eaLnBrk="0" fontAlgn="base" hangingPunct="0">
        <a:spcBef>
          <a:spcPct val="0"/>
        </a:spcBef>
        <a:spcAft>
          <a:spcPct val="0"/>
        </a:spcAft>
        <a:defRPr sz="2000" b="1">
          <a:solidFill>
            <a:schemeClr val="bg1"/>
          </a:solidFill>
          <a:latin typeface="Arial" charset="0"/>
          <a:ea typeface="Geneva" charset="0"/>
          <a:cs typeface="Geneva" charset="0"/>
        </a:defRPr>
      </a:lvl2pPr>
      <a:lvl3pPr algn="l" rtl="0" eaLnBrk="0" fontAlgn="base" hangingPunct="0">
        <a:spcBef>
          <a:spcPct val="0"/>
        </a:spcBef>
        <a:spcAft>
          <a:spcPct val="0"/>
        </a:spcAft>
        <a:defRPr sz="2000" b="1">
          <a:solidFill>
            <a:schemeClr val="bg1"/>
          </a:solidFill>
          <a:latin typeface="Arial" charset="0"/>
          <a:ea typeface="Geneva" charset="0"/>
          <a:cs typeface="Geneva" charset="0"/>
        </a:defRPr>
      </a:lvl3pPr>
      <a:lvl4pPr algn="l" rtl="0" eaLnBrk="0" fontAlgn="base" hangingPunct="0">
        <a:spcBef>
          <a:spcPct val="0"/>
        </a:spcBef>
        <a:spcAft>
          <a:spcPct val="0"/>
        </a:spcAft>
        <a:defRPr sz="2000" b="1">
          <a:solidFill>
            <a:schemeClr val="bg1"/>
          </a:solidFill>
          <a:latin typeface="Arial" charset="0"/>
          <a:ea typeface="Geneva" charset="0"/>
          <a:cs typeface="Geneva" charset="0"/>
        </a:defRPr>
      </a:lvl4pPr>
      <a:lvl5pPr algn="l" rtl="0" eaLnBrk="0" fontAlgn="base" hangingPunct="0">
        <a:spcBef>
          <a:spcPct val="0"/>
        </a:spcBef>
        <a:spcAft>
          <a:spcPct val="0"/>
        </a:spcAft>
        <a:defRPr sz="2000" b="1">
          <a:solidFill>
            <a:schemeClr val="bg1"/>
          </a:solidFill>
          <a:latin typeface="Arial" charset="0"/>
          <a:ea typeface="Geneva" charset="0"/>
          <a:cs typeface="Geneva" charset="0"/>
        </a:defRPr>
      </a:lvl5pPr>
      <a:lvl6pPr marL="457200" algn="l" rtl="0" fontAlgn="base">
        <a:spcBef>
          <a:spcPct val="0"/>
        </a:spcBef>
        <a:spcAft>
          <a:spcPct val="0"/>
        </a:spcAft>
        <a:defRPr sz="2000" b="1">
          <a:solidFill>
            <a:schemeClr val="bg1"/>
          </a:solidFill>
          <a:latin typeface="Arial" charset="0"/>
          <a:ea typeface="Geneva" charset="0"/>
        </a:defRPr>
      </a:lvl6pPr>
      <a:lvl7pPr marL="914400" algn="l" rtl="0" fontAlgn="base">
        <a:spcBef>
          <a:spcPct val="0"/>
        </a:spcBef>
        <a:spcAft>
          <a:spcPct val="0"/>
        </a:spcAft>
        <a:defRPr sz="2000" b="1">
          <a:solidFill>
            <a:schemeClr val="bg1"/>
          </a:solidFill>
          <a:latin typeface="Arial" charset="0"/>
          <a:ea typeface="Geneva" charset="0"/>
        </a:defRPr>
      </a:lvl7pPr>
      <a:lvl8pPr marL="1371600" algn="l" rtl="0" fontAlgn="base">
        <a:spcBef>
          <a:spcPct val="0"/>
        </a:spcBef>
        <a:spcAft>
          <a:spcPct val="0"/>
        </a:spcAft>
        <a:defRPr sz="2000" b="1">
          <a:solidFill>
            <a:schemeClr val="bg1"/>
          </a:solidFill>
          <a:latin typeface="Arial" charset="0"/>
          <a:ea typeface="Geneva" charset="0"/>
        </a:defRPr>
      </a:lvl8pPr>
      <a:lvl9pPr marL="1828800" algn="l" rtl="0" fontAlgn="base">
        <a:spcBef>
          <a:spcPct val="0"/>
        </a:spcBef>
        <a:spcAft>
          <a:spcPct val="0"/>
        </a:spcAft>
        <a:defRPr sz="2000" b="1">
          <a:solidFill>
            <a:schemeClr val="bg1"/>
          </a:solidFill>
          <a:latin typeface="Arial" charset="0"/>
          <a:ea typeface="Geneva" charset="0"/>
        </a:defRPr>
      </a:lvl9pPr>
    </p:titleStyle>
    <p:bodyStyle>
      <a:lvl1pPr marL="342900" indent="-342900" algn="l" rtl="0" eaLnBrk="0" fontAlgn="base" hangingPunct="0">
        <a:spcBef>
          <a:spcPct val="20000"/>
        </a:spcBef>
        <a:spcAft>
          <a:spcPct val="0"/>
        </a:spcAft>
        <a:buChar char="•"/>
        <a:defRPr>
          <a:solidFill>
            <a:schemeClr val="tx1"/>
          </a:solidFill>
          <a:latin typeface="+mn-lt"/>
          <a:ea typeface="+mn-ea"/>
          <a:cs typeface="Geneva" charset="0"/>
        </a:defRPr>
      </a:lvl1pPr>
      <a:lvl2pPr marL="742950" indent="-285750" algn="l" rtl="0" eaLnBrk="0" fontAlgn="base" hangingPunct="0">
        <a:spcBef>
          <a:spcPct val="20000"/>
        </a:spcBef>
        <a:spcAft>
          <a:spcPct val="0"/>
        </a:spcAft>
        <a:buChar char="–"/>
        <a:defRPr>
          <a:solidFill>
            <a:schemeClr val="tx1"/>
          </a:solidFill>
          <a:latin typeface="+mn-lt"/>
          <a:ea typeface="+mn-ea"/>
        </a:defRPr>
      </a:lvl2pPr>
      <a:lvl3pPr marL="1143000" indent="-228600" algn="l" rtl="0" eaLnBrk="0" fontAlgn="base" hangingPunct="0">
        <a:spcBef>
          <a:spcPct val="20000"/>
        </a:spcBef>
        <a:spcAft>
          <a:spcPct val="0"/>
        </a:spcAft>
        <a:buChar char="•"/>
        <a:defRPr>
          <a:solidFill>
            <a:schemeClr val="tx1"/>
          </a:solidFill>
          <a:latin typeface="+mn-lt"/>
          <a:ea typeface="+mn-ea"/>
        </a:defRPr>
      </a:lvl3pPr>
      <a:lvl4pPr marL="1600200" indent="-228600" algn="l" rtl="0" eaLnBrk="0" fontAlgn="base" hangingPunct="0">
        <a:spcBef>
          <a:spcPct val="20000"/>
        </a:spcBef>
        <a:spcAft>
          <a:spcPct val="0"/>
        </a:spcAft>
        <a:buChar char="–"/>
        <a:defRPr>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da-DK"/>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eaLnBrk="1" hangingPunct="1">
              <a:defRPr/>
            </a:pPr>
            <a:r>
              <a:rPr lang="da-DK" dirty="0" smtClean="0">
                <a:cs typeface="+mj-cs"/>
              </a:rPr>
              <a:t>The Danish </a:t>
            </a:r>
            <a:r>
              <a:rPr lang="da-DK" dirty="0" err="1" smtClean="0">
                <a:cs typeface="+mj-cs"/>
              </a:rPr>
              <a:t>welfare</a:t>
            </a:r>
            <a:r>
              <a:rPr lang="da-DK" dirty="0" smtClean="0">
                <a:cs typeface="+mj-cs"/>
              </a:rPr>
              <a:t> model</a:t>
            </a:r>
          </a:p>
        </p:txBody>
      </p:sp>
      <p:sp>
        <p:nvSpPr>
          <p:cNvPr id="2051" name="Rectangle 3"/>
          <p:cNvSpPr>
            <a:spLocks noGrp="1" noChangeArrowheads="1"/>
          </p:cNvSpPr>
          <p:nvPr>
            <p:ph type="subTitle" idx="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defRPr/>
            </a:pPr>
            <a:r>
              <a:rPr lang="da-DK" dirty="0" smtClean="0">
                <a:solidFill>
                  <a:schemeClr val="bg1"/>
                </a:solidFill>
                <a:cs typeface="+mn-cs"/>
              </a:rPr>
              <a:t>The policy </a:t>
            </a:r>
            <a:r>
              <a:rPr lang="da-DK" dirty="0" err="1" smtClean="0">
                <a:solidFill>
                  <a:schemeClr val="bg1"/>
                </a:solidFill>
                <a:cs typeface="+mn-cs"/>
              </a:rPr>
              <a:t>areas</a:t>
            </a:r>
            <a:r>
              <a:rPr lang="da-DK" dirty="0" smtClean="0">
                <a:solidFill>
                  <a:schemeClr val="bg1"/>
                </a:solidFill>
                <a:cs typeface="+mn-cs"/>
              </a:rPr>
              <a:t> in the </a:t>
            </a:r>
            <a:r>
              <a:rPr lang="da-DK" dirty="0" err="1" smtClean="0">
                <a:solidFill>
                  <a:schemeClr val="bg1"/>
                </a:solidFill>
                <a:cs typeface="+mn-cs"/>
              </a:rPr>
              <a:t>Ministry</a:t>
            </a:r>
            <a:r>
              <a:rPr lang="da-DK" dirty="0" smtClean="0">
                <a:solidFill>
                  <a:schemeClr val="bg1"/>
                </a:solidFill>
                <a:cs typeface="+mn-cs"/>
              </a:rPr>
              <a:t> of Social </a:t>
            </a:r>
            <a:r>
              <a:rPr lang="da-DK" dirty="0" err="1" smtClean="0">
                <a:solidFill>
                  <a:schemeClr val="bg1"/>
                </a:solidFill>
                <a:cs typeface="+mn-cs"/>
              </a:rPr>
              <a:t>Affairs</a:t>
            </a:r>
            <a:endParaRPr lang="da-DK" dirty="0" smtClean="0">
              <a:solidFill>
                <a:schemeClr val="bg1"/>
              </a:solidFill>
              <a:cs typeface="+mn-cs"/>
            </a:endParaRPr>
          </a:p>
          <a:p>
            <a:pPr eaLnBrk="1" hangingPunct="1">
              <a:defRPr/>
            </a:pPr>
            <a:r>
              <a:rPr lang="da-DK" dirty="0" smtClean="0">
                <a:solidFill>
                  <a:schemeClr val="bg1"/>
                </a:solidFill>
                <a:cs typeface="+mn-cs"/>
              </a:rPr>
              <a:t>And The National </a:t>
            </a:r>
            <a:r>
              <a:rPr lang="da-DK" dirty="0" err="1" smtClean="0">
                <a:solidFill>
                  <a:schemeClr val="bg1"/>
                </a:solidFill>
                <a:cs typeface="+mn-cs"/>
              </a:rPr>
              <a:t>Board</a:t>
            </a:r>
            <a:r>
              <a:rPr lang="da-DK" dirty="0" smtClean="0">
                <a:solidFill>
                  <a:schemeClr val="bg1"/>
                </a:solidFill>
                <a:cs typeface="+mn-cs"/>
              </a:rPr>
              <a:t> of Social Services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GB" sz="2800" smtClean="0"/>
              <a:t>Our Foundation</a:t>
            </a:r>
          </a:p>
        </p:txBody>
      </p:sp>
      <p:pic>
        <p:nvPicPr>
          <p:cNvPr id="6147" name="Picture 4" descr="Untitled-7"/>
          <p:cNvPicPr>
            <a:picLocks noChangeAspect="1" noChangeArrowheads="1"/>
          </p:cNvPicPr>
          <p:nvPr/>
        </p:nvPicPr>
        <p:blipFill>
          <a:blip r:embed="rId3"/>
          <a:srcRect/>
          <a:stretch>
            <a:fillRect/>
          </a:stretch>
        </p:blipFill>
        <p:spPr bwMode="auto">
          <a:xfrm>
            <a:off x="4359275" y="1373188"/>
            <a:ext cx="4784725" cy="4621212"/>
          </a:xfrm>
          <a:prstGeom prst="rect">
            <a:avLst/>
          </a:prstGeom>
          <a:noFill/>
          <a:ln w="9525">
            <a:noFill/>
            <a:miter lim="800000"/>
            <a:headEnd/>
            <a:tailEnd/>
          </a:ln>
        </p:spPr>
      </p:pic>
      <p:sp>
        <p:nvSpPr>
          <p:cNvPr id="5124" name="Rectangle 5"/>
          <p:cNvSpPr>
            <a:spLocks noGrp="1" noChangeArrowheads="1"/>
          </p:cNvSpPr>
          <p:nvPr>
            <p:ph type="body" idx="1"/>
          </p:nvPr>
        </p:nvSpPr>
        <p:spPr>
          <a:xfrm>
            <a:off x="244475" y="1435100"/>
            <a:ext cx="5178425" cy="4691063"/>
          </a:xfrm>
          <a:noFill/>
          <a:ln>
            <a:noFill/>
          </a:ln>
        </p:spPr>
        <p:txBody>
          <a:bodyPr/>
          <a:lstStyle/>
          <a:p>
            <a:pPr eaLnBrk="1" hangingPunct="1">
              <a:buFontTx/>
              <a:buNone/>
              <a:defRPr/>
            </a:pPr>
            <a:endParaRPr lang="en-GB" sz="1900" dirty="0" smtClean="0"/>
          </a:p>
          <a:p>
            <a:pPr eaLnBrk="1" hangingPunct="1">
              <a:buFontTx/>
              <a:buNone/>
              <a:defRPr/>
            </a:pPr>
            <a:endParaRPr lang="en-GB" sz="1900" dirty="0" smtClean="0"/>
          </a:p>
          <a:p>
            <a:pPr marL="0" indent="0" eaLnBrk="1" hangingPunct="1">
              <a:buFontTx/>
              <a:buNone/>
              <a:defRPr/>
            </a:pPr>
            <a:r>
              <a:rPr lang="en-GB" sz="1900" dirty="0" smtClean="0"/>
              <a:t>We provide current knowledge, advice and process support in social affairs. </a:t>
            </a:r>
          </a:p>
          <a:p>
            <a:pPr marL="0" indent="0" eaLnBrk="1" hangingPunct="1">
              <a:buFontTx/>
              <a:buNone/>
              <a:defRPr/>
            </a:pPr>
            <a:endParaRPr lang="en-GB" sz="1900" dirty="0" smtClean="0"/>
          </a:p>
          <a:p>
            <a:pPr marL="0" indent="0" eaLnBrk="1" hangingPunct="1">
              <a:buFontTx/>
              <a:buNone/>
              <a:defRPr/>
            </a:pPr>
            <a:endParaRPr lang="en-GB" sz="1900" dirty="0" smtClean="0"/>
          </a:p>
          <a:p>
            <a:pPr marL="0" indent="0" eaLnBrk="1" hangingPunct="1">
              <a:buFontTx/>
              <a:buNone/>
              <a:defRPr/>
            </a:pPr>
            <a:r>
              <a:rPr lang="en-GB" sz="1900" dirty="0" smtClean="0"/>
              <a:t>And we aim to promote new development and initiatives in social services while also supporting and counselling local authorities in providing services to citizens</a:t>
            </a:r>
          </a:p>
          <a:p>
            <a:pPr eaLnBrk="1" hangingPunct="1">
              <a:defRPr/>
            </a:pPr>
            <a:endParaRPr lang="en-GB" sz="1600" dirty="0" smtClean="0"/>
          </a:p>
          <a:p>
            <a:pPr eaLnBrk="1" hangingPunct="1">
              <a:buFontTx/>
              <a:buNone/>
              <a:defRPr/>
            </a:pPr>
            <a:r>
              <a:rPr lang="en-GB" sz="1900" dirty="0" smtClean="0"/>
              <a:t/>
            </a:r>
            <a:br>
              <a:rPr lang="en-GB" sz="1900" dirty="0" smtClean="0"/>
            </a:br>
            <a:r>
              <a:rPr lang="en-GB" sz="1900" dirty="0" smtClean="0"/>
              <a:t/>
            </a:r>
            <a:br>
              <a:rPr lang="en-GB" sz="1900" dirty="0" smtClean="0"/>
            </a:br>
            <a:endParaRPr lang="en-GB" sz="19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GB" sz="2800" smtClean="0"/>
              <a:t>Expertise with Results</a:t>
            </a:r>
          </a:p>
        </p:txBody>
      </p:sp>
      <p:pic>
        <p:nvPicPr>
          <p:cNvPr id="7171" name="Picture 4" descr="viden"/>
          <p:cNvPicPr>
            <a:picLocks noGrp="1" noChangeAspect="1" noChangeArrowheads="1"/>
          </p:cNvPicPr>
          <p:nvPr>
            <p:ph type="body" idx="1"/>
          </p:nvPr>
        </p:nvPicPr>
        <p:blipFill>
          <a:blip r:embed="rId3"/>
          <a:srcRect/>
          <a:stretch>
            <a:fillRect/>
          </a:stretch>
        </p:blipFill>
        <p:spPr>
          <a:xfrm>
            <a:off x="4465638" y="1362075"/>
            <a:ext cx="4524375" cy="1493838"/>
          </a:xfrm>
          <a:noFill/>
          <a:ln>
            <a:noFill/>
          </a:ln>
        </p:spPr>
      </p:pic>
      <p:sp>
        <p:nvSpPr>
          <p:cNvPr id="7172" name="Rektangel 5"/>
          <p:cNvSpPr>
            <a:spLocks noChangeArrowheads="1"/>
          </p:cNvSpPr>
          <p:nvPr/>
        </p:nvSpPr>
        <p:spPr bwMode="auto">
          <a:xfrm>
            <a:off x="298450" y="2689225"/>
            <a:ext cx="6176963" cy="2032000"/>
          </a:xfrm>
          <a:prstGeom prst="rect">
            <a:avLst/>
          </a:prstGeom>
          <a:noFill/>
          <a:ln w="9525">
            <a:noFill/>
            <a:miter lim="800000"/>
            <a:headEnd/>
            <a:tailEnd/>
          </a:ln>
        </p:spPr>
        <p:txBody>
          <a:bodyPr>
            <a:spAutoFit/>
          </a:bodyPr>
          <a:lstStyle/>
          <a:p>
            <a:r>
              <a:rPr lang="en-US" b="1"/>
              <a:t>Generate new social expertise</a:t>
            </a:r>
          </a:p>
          <a:p>
            <a:pPr lvl="1"/>
            <a:endParaRPr lang="en-US"/>
          </a:p>
          <a:p>
            <a:pPr lvl="1"/>
            <a:r>
              <a:rPr lang="en-US"/>
              <a:t>Provide access to knowledge at the highest professional level by systematically collect, develop and process knowledge of social practice on the target groups, active methods, organization and social practice.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GB" sz="2800" smtClean="0"/>
              <a:t>Advisory Service</a:t>
            </a:r>
          </a:p>
        </p:txBody>
      </p:sp>
      <p:pic>
        <p:nvPicPr>
          <p:cNvPr id="8195" name="Picture 4" descr="Untitled-6"/>
          <p:cNvPicPr>
            <a:picLocks noGrp="1" noChangeAspect="1" noChangeArrowheads="1"/>
          </p:cNvPicPr>
          <p:nvPr>
            <p:ph type="body" idx="1"/>
          </p:nvPr>
        </p:nvPicPr>
        <p:blipFill>
          <a:blip r:embed="rId3"/>
          <a:srcRect/>
          <a:stretch>
            <a:fillRect/>
          </a:stretch>
        </p:blipFill>
        <p:spPr>
          <a:xfrm>
            <a:off x="4638675" y="1363663"/>
            <a:ext cx="4505325" cy="1304925"/>
          </a:xfrm>
          <a:noFill/>
          <a:ln>
            <a:noFill/>
          </a:ln>
        </p:spPr>
      </p:pic>
      <p:sp>
        <p:nvSpPr>
          <p:cNvPr id="8196" name="Text Box 5"/>
          <p:cNvSpPr>
            <a:spLocks noGrp="1" noChangeArrowheads="1"/>
          </p:cNvSpPr>
          <p:nvPr>
            <p:ph type="body" idx="1"/>
          </p:nvPr>
        </p:nvSpPr>
        <p:spPr>
          <a:xfrm>
            <a:off x="323850" y="1990725"/>
            <a:ext cx="3875088" cy="1885950"/>
          </a:xfrm>
          <a:noFill/>
          <a:ln>
            <a:noFill/>
          </a:ln>
        </p:spPr>
        <p:txBody>
          <a:bodyPr/>
          <a:lstStyle/>
          <a:p>
            <a:pPr eaLnBrk="1" hangingPunct="1">
              <a:spcBef>
                <a:spcPct val="0"/>
              </a:spcBef>
              <a:buFontTx/>
              <a:buNone/>
            </a:pPr>
            <a:r>
              <a:rPr lang="en-GB" sz="2400" smtClean="0"/>
              <a:t>    </a:t>
            </a:r>
          </a:p>
        </p:txBody>
      </p:sp>
      <p:sp>
        <p:nvSpPr>
          <p:cNvPr id="8197" name="Text Box 13"/>
          <p:cNvSpPr txBox="1">
            <a:spLocks noChangeArrowheads="1"/>
          </p:cNvSpPr>
          <p:nvPr/>
        </p:nvSpPr>
        <p:spPr bwMode="auto">
          <a:xfrm>
            <a:off x="539750" y="2741613"/>
            <a:ext cx="6073775" cy="2616200"/>
          </a:xfrm>
          <a:prstGeom prst="rect">
            <a:avLst/>
          </a:prstGeom>
          <a:noFill/>
          <a:ln w="9525">
            <a:noFill/>
            <a:miter lim="800000"/>
            <a:headEnd/>
            <a:tailEnd/>
          </a:ln>
        </p:spPr>
        <p:txBody>
          <a:bodyPr>
            <a:spAutoFit/>
          </a:bodyPr>
          <a:lstStyle/>
          <a:p>
            <a:r>
              <a:rPr lang="en-US" b="1"/>
              <a:t>Provide advice to municipalities, regions and citizens</a:t>
            </a:r>
          </a:p>
          <a:p>
            <a:pPr lvl="1"/>
            <a:endParaRPr lang="en-US"/>
          </a:p>
          <a:p>
            <a:pPr lvl="1"/>
            <a:r>
              <a:rPr lang="en-US"/>
              <a:t>Assist municipalities with general advice on social policy and the special counseling on both the social and the special education field. </a:t>
            </a:r>
          </a:p>
          <a:p>
            <a:pPr lvl="1"/>
            <a:endParaRPr lang="en-US"/>
          </a:p>
          <a:p>
            <a:pPr lvl="1"/>
            <a:r>
              <a:rPr lang="en-US"/>
              <a:t>Contribute to elucidation of the most complex and specialized individual cases.</a:t>
            </a:r>
          </a:p>
          <a:p>
            <a:endParaRPr lang="en-GB" sz="20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263525"/>
            <a:ext cx="5662613" cy="809625"/>
          </a:xfrm>
        </p:spPr>
        <p:txBody>
          <a:bodyPr/>
          <a:lstStyle/>
          <a:p>
            <a:pPr eaLnBrk="1" hangingPunct="1"/>
            <a:r>
              <a:rPr lang="en-GB" sz="2800" smtClean="0"/>
              <a:t>Cohesive Legislation </a:t>
            </a:r>
            <a:br>
              <a:rPr lang="en-GB" sz="2800" smtClean="0"/>
            </a:br>
            <a:r>
              <a:rPr lang="en-GB" sz="2800" smtClean="0"/>
              <a:t>and Practice</a:t>
            </a:r>
          </a:p>
        </p:txBody>
      </p:sp>
      <p:pic>
        <p:nvPicPr>
          <p:cNvPr id="9219" name="Picture 4" descr="Untitled-8"/>
          <p:cNvPicPr>
            <a:picLocks noChangeAspect="1" noChangeArrowheads="1"/>
          </p:cNvPicPr>
          <p:nvPr/>
        </p:nvPicPr>
        <p:blipFill>
          <a:blip r:embed="rId3"/>
          <a:srcRect/>
          <a:stretch>
            <a:fillRect/>
          </a:stretch>
        </p:blipFill>
        <p:spPr bwMode="auto">
          <a:xfrm>
            <a:off x="3243263" y="1366838"/>
            <a:ext cx="5900737" cy="1473200"/>
          </a:xfrm>
          <a:prstGeom prst="rect">
            <a:avLst/>
          </a:prstGeom>
          <a:noFill/>
          <a:ln w="9525">
            <a:noFill/>
            <a:miter lim="800000"/>
            <a:headEnd/>
            <a:tailEnd/>
          </a:ln>
        </p:spPr>
      </p:pic>
      <p:sp>
        <p:nvSpPr>
          <p:cNvPr id="9220" name="Rectangle 7"/>
          <p:cNvSpPr>
            <a:spLocks noChangeArrowheads="1"/>
          </p:cNvSpPr>
          <p:nvPr/>
        </p:nvSpPr>
        <p:spPr bwMode="auto">
          <a:xfrm>
            <a:off x="303213" y="2535238"/>
            <a:ext cx="7605712" cy="769937"/>
          </a:xfrm>
          <a:prstGeom prst="rect">
            <a:avLst/>
          </a:prstGeom>
          <a:noFill/>
          <a:ln w="9525">
            <a:noFill/>
            <a:miter lim="800000"/>
            <a:headEnd/>
            <a:tailEnd/>
          </a:ln>
        </p:spPr>
        <p:txBody>
          <a:bodyPr>
            <a:spAutoFit/>
          </a:bodyPr>
          <a:lstStyle/>
          <a:p>
            <a:pPr>
              <a:spcBef>
                <a:spcPct val="20000"/>
              </a:spcBef>
            </a:pPr>
            <a:endParaRPr lang="en-GB" sz="2000"/>
          </a:p>
          <a:p>
            <a:pPr>
              <a:spcBef>
                <a:spcPct val="20000"/>
              </a:spcBef>
            </a:pPr>
            <a:endParaRPr lang="en-GB" sz="2000"/>
          </a:p>
        </p:txBody>
      </p:sp>
      <p:sp>
        <p:nvSpPr>
          <p:cNvPr id="9221" name="Rektangel 5"/>
          <p:cNvSpPr>
            <a:spLocks noChangeArrowheads="1"/>
          </p:cNvSpPr>
          <p:nvPr/>
        </p:nvSpPr>
        <p:spPr bwMode="auto">
          <a:xfrm>
            <a:off x="457200" y="2870200"/>
            <a:ext cx="5699125" cy="2062163"/>
          </a:xfrm>
          <a:prstGeom prst="rect">
            <a:avLst/>
          </a:prstGeom>
          <a:noFill/>
          <a:ln w="9525">
            <a:noFill/>
            <a:miter lim="800000"/>
            <a:headEnd/>
            <a:tailEnd/>
          </a:ln>
        </p:spPr>
        <p:txBody>
          <a:bodyPr>
            <a:spAutoFit/>
          </a:bodyPr>
          <a:lstStyle/>
          <a:p>
            <a:r>
              <a:rPr lang="en-US" b="1"/>
              <a:t>Support the development and implementation of social policy</a:t>
            </a:r>
          </a:p>
          <a:p>
            <a:pPr lvl="1"/>
            <a:endParaRPr lang="en-US"/>
          </a:p>
          <a:p>
            <a:pPr lvl="1"/>
            <a:r>
              <a:rPr lang="en-US"/>
              <a:t>Support </a:t>
            </a:r>
            <a:r>
              <a:rPr lang="en-GB"/>
              <a:t>the Ministry of Social Affairs, Children and Integration </a:t>
            </a:r>
            <a:r>
              <a:rPr lang="en-US"/>
              <a:t>with advice on the best information available for the legislative work; both development and implementation of legislation.</a:t>
            </a:r>
            <a:endParaRPr lang="da-DK"/>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285750"/>
            <a:ext cx="5662613" cy="809625"/>
          </a:xfrm>
        </p:spPr>
        <p:txBody>
          <a:bodyPr/>
          <a:lstStyle/>
          <a:p>
            <a:pPr eaLnBrk="1" hangingPunct="1"/>
            <a:r>
              <a:rPr lang="en-GB" sz="2800" smtClean="0"/>
              <a:t>Methods for better social practice</a:t>
            </a:r>
          </a:p>
        </p:txBody>
      </p:sp>
      <p:sp>
        <p:nvSpPr>
          <p:cNvPr id="10243" name="Rectangle 3"/>
          <p:cNvSpPr>
            <a:spLocks noGrp="1" noChangeArrowheads="1"/>
          </p:cNvSpPr>
          <p:nvPr>
            <p:ph type="body" idx="1"/>
          </p:nvPr>
        </p:nvSpPr>
        <p:spPr/>
        <p:txBody>
          <a:bodyPr/>
          <a:lstStyle/>
          <a:p>
            <a:pPr eaLnBrk="1" hangingPunct="1"/>
            <a:endParaRPr lang="en-GB" sz="2400" smtClean="0"/>
          </a:p>
          <a:p>
            <a:pPr eaLnBrk="1" hangingPunct="1">
              <a:buFontTx/>
              <a:buNone/>
            </a:pPr>
            <a:endParaRPr lang="en-GB" sz="2000" smtClean="0"/>
          </a:p>
          <a:p>
            <a:pPr>
              <a:buFontTx/>
              <a:buNone/>
            </a:pPr>
            <a:r>
              <a:rPr lang="en-US" b="1" smtClean="0"/>
              <a:t>Communicate and disseminate effective methods and practices</a:t>
            </a:r>
          </a:p>
          <a:p>
            <a:pPr marL="446088" lvl="1" indent="11113">
              <a:buFontTx/>
              <a:buNone/>
            </a:pPr>
            <a:r>
              <a:rPr lang="en-US" smtClean="0"/>
              <a:t>Provide social expertise at the highest professional level to citizens, administrations and institutions in municipalities and regions. </a:t>
            </a:r>
          </a:p>
          <a:p>
            <a:pPr marL="446088" lvl="1" indent="11113">
              <a:buFontTx/>
              <a:buNone/>
            </a:pPr>
            <a:endParaRPr lang="en-US" smtClean="0"/>
          </a:p>
          <a:p>
            <a:pPr marL="446088" lvl="1" indent="11113">
              <a:buFontTx/>
              <a:buNone/>
            </a:pPr>
            <a:r>
              <a:rPr lang="en-US" smtClean="0"/>
              <a:t>Support the efficient dissemination and implementation of effective methods and practices in the social sphere, based on the best information available.</a:t>
            </a:r>
          </a:p>
          <a:p>
            <a:pPr eaLnBrk="1" hangingPunct="1"/>
            <a:endParaRPr lang="en-GB" sz="2000" smtClean="0"/>
          </a:p>
        </p:txBody>
      </p:sp>
      <p:pic>
        <p:nvPicPr>
          <p:cNvPr id="10244" name="Picture 4" descr="Untitled-8"/>
          <p:cNvPicPr>
            <a:picLocks noChangeAspect="1" noChangeArrowheads="1"/>
          </p:cNvPicPr>
          <p:nvPr/>
        </p:nvPicPr>
        <p:blipFill>
          <a:blip r:embed="rId3"/>
          <a:srcRect/>
          <a:stretch>
            <a:fillRect/>
          </a:stretch>
        </p:blipFill>
        <p:spPr bwMode="auto">
          <a:xfrm>
            <a:off x="5213350" y="5226050"/>
            <a:ext cx="3930650" cy="1631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el 1"/>
          <p:cNvSpPr>
            <a:spLocks noGrp="1"/>
          </p:cNvSpPr>
          <p:nvPr>
            <p:ph type="title"/>
          </p:nvPr>
        </p:nvSpPr>
        <p:spPr/>
        <p:txBody>
          <a:bodyPr/>
          <a:lstStyle/>
          <a:p>
            <a:r>
              <a:rPr lang="en-GB" smtClean="0"/>
              <a:t>The role of the National Board of Social Services</a:t>
            </a:r>
          </a:p>
        </p:txBody>
      </p:sp>
      <p:sp>
        <p:nvSpPr>
          <p:cNvPr id="19459" name="Pladsholder til indhold 2"/>
          <p:cNvSpPr>
            <a:spLocks noGrp="1"/>
          </p:cNvSpPr>
          <p:nvPr>
            <p:ph idx="1"/>
          </p:nvPr>
        </p:nvSpPr>
        <p:spPr>
          <a:xfrm>
            <a:off x="482600" y="1450975"/>
            <a:ext cx="8229600" cy="4692650"/>
          </a:xfrm>
        </p:spPr>
        <p:txBody>
          <a:bodyPr/>
          <a:lstStyle/>
          <a:p>
            <a:endParaRPr lang="en-GB" smtClean="0"/>
          </a:p>
          <a:p>
            <a:endParaRPr lang="en-GB" smtClean="0"/>
          </a:p>
        </p:txBody>
      </p:sp>
      <p:graphicFrame>
        <p:nvGraphicFramePr>
          <p:cNvPr id="4" name="Diagram 3"/>
          <p:cNvGraphicFramePr/>
          <p:nvPr/>
        </p:nvGraphicFramePr>
        <p:xfrm>
          <a:off x="609600" y="1448757"/>
          <a:ext cx="7706264" cy="48140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el 1"/>
          <p:cNvSpPr>
            <a:spLocks noGrp="1"/>
          </p:cNvSpPr>
          <p:nvPr>
            <p:ph type="title"/>
          </p:nvPr>
        </p:nvSpPr>
        <p:spPr/>
        <p:txBody>
          <a:bodyPr/>
          <a:lstStyle/>
          <a:p>
            <a:r>
              <a:rPr lang="en-GB" smtClean="0"/>
              <a:t>Social Services Legislation</a:t>
            </a:r>
          </a:p>
        </p:txBody>
      </p:sp>
      <p:sp>
        <p:nvSpPr>
          <p:cNvPr id="12291" name="Pladsholder til indhold 2"/>
          <p:cNvSpPr>
            <a:spLocks noGrp="1"/>
          </p:cNvSpPr>
          <p:nvPr>
            <p:ph idx="1"/>
          </p:nvPr>
        </p:nvSpPr>
        <p:spPr/>
        <p:txBody>
          <a:bodyPr/>
          <a:lstStyle/>
          <a:p>
            <a:pPr marL="0" indent="0">
              <a:buFontTx/>
              <a:buNone/>
              <a:defRPr/>
            </a:pPr>
            <a:r>
              <a:rPr lang="en-US" dirty="0" smtClean="0"/>
              <a:t>People with reduced functional capabilities should to the extent possible be compensated for the consequences of their disabilities. </a:t>
            </a:r>
          </a:p>
          <a:p>
            <a:pPr marL="0" indent="0">
              <a:buFontTx/>
              <a:buNone/>
              <a:defRPr/>
            </a:pPr>
            <a:endParaRPr lang="en-US" dirty="0" smtClean="0"/>
          </a:p>
          <a:p>
            <a:pPr marL="0" indent="0">
              <a:buFontTx/>
              <a:buNone/>
              <a:defRPr/>
            </a:pPr>
            <a:r>
              <a:rPr lang="en-US" dirty="0" smtClean="0"/>
              <a:t>Disabled people must be able to function as normally as possible given the extraordinary strain that results from their disabilities.</a:t>
            </a:r>
          </a:p>
          <a:p>
            <a:pPr>
              <a:buFontTx/>
              <a:buNone/>
              <a:defRPr/>
            </a:pPr>
            <a:endParaRPr lang="en-US" b="1" dirty="0" smtClean="0"/>
          </a:p>
          <a:p>
            <a:pPr>
              <a:buFontTx/>
              <a:buNone/>
              <a:defRPr/>
            </a:pPr>
            <a:r>
              <a:rPr lang="en-US" b="1" dirty="0" smtClean="0"/>
              <a:t>The Act on Legal Protection and</a:t>
            </a:r>
          </a:p>
          <a:p>
            <a:pPr>
              <a:buFontTx/>
              <a:buNone/>
              <a:defRPr/>
            </a:pPr>
            <a:r>
              <a:rPr lang="en-US" b="1" dirty="0" smtClean="0"/>
              <a:t>Administration in Social Matters</a:t>
            </a:r>
          </a:p>
          <a:p>
            <a:pPr>
              <a:buFontTx/>
              <a:buNone/>
              <a:defRPr/>
            </a:pPr>
            <a:endParaRPr lang="en-US" dirty="0" smtClean="0"/>
          </a:p>
          <a:p>
            <a:pPr>
              <a:buFontTx/>
              <a:buNone/>
              <a:defRPr/>
            </a:pPr>
            <a:r>
              <a:rPr lang="en-US" b="1" dirty="0" smtClean="0"/>
              <a:t>The Act on Social Services</a:t>
            </a:r>
          </a:p>
          <a:p>
            <a:pPr>
              <a:buFontTx/>
              <a:buNone/>
              <a:defRPr/>
            </a:pPr>
            <a:endParaRPr lang="da-DK" b="1" dirty="0" smtClean="0"/>
          </a:p>
          <a:p>
            <a:pPr>
              <a:buFontTx/>
              <a:buNone/>
              <a:defRPr/>
            </a:pPr>
            <a:r>
              <a:rPr lang="da-DK" b="1" dirty="0" smtClean="0"/>
              <a:t>The Health </a:t>
            </a:r>
            <a:r>
              <a:rPr lang="da-DK" b="1" dirty="0" err="1" smtClean="0"/>
              <a:t>Act</a:t>
            </a:r>
            <a:endParaRPr lang="da-DK" b="1" dirty="0" smtClean="0"/>
          </a:p>
          <a:p>
            <a:pPr>
              <a:buFontTx/>
              <a:buNone/>
              <a:defRPr/>
            </a:pPr>
            <a:endParaRPr lang="da-DK" dirty="0" smtClean="0"/>
          </a:p>
        </p:txBody>
      </p:sp>
      <p:sp>
        <p:nvSpPr>
          <p:cNvPr id="6" name="Tekstboks 5"/>
          <p:cNvSpPr txBox="1"/>
          <p:nvPr/>
        </p:nvSpPr>
        <p:spPr>
          <a:xfrm>
            <a:off x="6296025" y="2743200"/>
            <a:ext cx="2314575" cy="3154363"/>
          </a:xfrm>
          <a:prstGeom prst="rect">
            <a:avLst/>
          </a:prstGeom>
          <a:noFill/>
        </p:spPr>
        <p:txBody>
          <a:bodyPr>
            <a:spAutoFit/>
          </a:bodyPr>
          <a:lstStyle/>
          <a:p>
            <a:pPr>
              <a:defRPr/>
            </a:pPr>
            <a:r>
              <a:rPr lang="da-DK" sz="19900" dirty="0">
                <a:solidFill>
                  <a:srgbClr val="C00000"/>
                </a:solidFill>
                <a:effectLst>
                  <a:outerShdw blurRad="38100" dist="38100" dir="2700000" algn="tl">
                    <a:srgbClr val="000000">
                      <a:alpha val="43137"/>
                    </a:srgbClr>
                  </a:outerShdw>
                </a:effectLst>
              </a:rPr>
              <a:t>§</a:t>
            </a:r>
            <a:endParaRPr lang="da-DK" dirty="0">
              <a:solidFill>
                <a:srgbClr val="C000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2800" dirty="0" smtClean="0"/>
              <a:t>Disadvantaged children and young people</a:t>
            </a:r>
            <a:r>
              <a:rPr lang="en-US" dirty="0" smtClean="0"/>
              <a:t/>
            </a:r>
            <a:br>
              <a:rPr lang="en-US" dirty="0" smtClean="0"/>
            </a:br>
            <a:endParaRPr lang="da-DK" dirty="0"/>
          </a:p>
        </p:txBody>
      </p:sp>
      <p:sp>
        <p:nvSpPr>
          <p:cNvPr id="3" name="Pladsholder til indhold 2"/>
          <p:cNvSpPr>
            <a:spLocks noGrp="1"/>
          </p:cNvSpPr>
          <p:nvPr>
            <p:ph idx="1"/>
          </p:nvPr>
        </p:nvSpPr>
        <p:spPr/>
        <p:txBody>
          <a:bodyPr/>
          <a:lstStyle/>
          <a:p>
            <a:r>
              <a:rPr lang="en-US" sz="3600" dirty="0" smtClean="0"/>
              <a:t>Disadvantaged children and young people may be in need of specialized support. The aim is to provide disadvantaged children and young people with optimum conditions during childhood and adolescence.</a:t>
            </a:r>
          </a:p>
          <a:p>
            <a:endParaRPr lang="da-DK"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z="3600" dirty="0" err="1" smtClean="0"/>
              <a:t>Daycare</a:t>
            </a:r>
            <a:r>
              <a:rPr lang="da-DK" dirty="0" smtClean="0"/>
              <a:t/>
            </a:r>
            <a:br>
              <a:rPr lang="da-DK" dirty="0" smtClean="0"/>
            </a:br>
            <a:endParaRPr lang="da-DK" dirty="0"/>
          </a:p>
        </p:txBody>
      </p:sp>
      <p:sp>
        <p:nvSpPr>
          <p:cNvPr id="3" name="Pladsholder til indhold 2"/>
          <p:cNvSpPr>
            <a:spLocks noGrp="1"/>
          </p:cNvSpPr>
          <p:nvPr>
            <p:ph idx="1"/>
          </p:nvPr>
        </p:nvSpPr>
        <p:spPr/>
        <p:txBody>
          <a:bodyPr/>
          <a:lstStyle/>
          <a:p>
            <a:r>
              <a:rPr lang="en-US" sz="3600" dirty="0" smtClean="0"/>
              <a:t>Day care facilities cooperate with patens to provide care for the children and support the comprehensive development and self-esteem of the individual child and contribute to the proper and safe upbringing of children.</a:t>
            </a:r>
          </a:p>
          <a:p>
            <a:endParaRPr lang="da-DK"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z="3200" dirty="0" err="1" smtClean="0"/>
              <a:t>People</a:t>
            </a:r>
            <a:r>
              <a:rPr lang="da-DK" sz="3200" dirty="0" smtClean="0"/>
              <a:t> </a:t>
            </a:r>
            <a:r>
              <a:rPr lang="da-DK" sz="3200" dirty="0" err="1" smtClean="0"/>
              <a:t>with</a:t>
            </a:r>
            <a:r>
              <a:rPr lang="da-DK" sz="3200" dirty="0" smtClean="0"/>
              <a:t> </a:t>
            </a:r>
            <a:r>
              <a:rPr lang="da-DK" sz="3200" dirty="0" err="1" smtClean="0"/>
              <a:t>Disabilties</a:t>
            </a:r>
            <a:r>
              <a:rPr lang="da-DK" sz="3200" dirty="0" smtClean="0"/>
              <a:t> </a:t>
            </a:r>
            <a:r>
              <a:rPr lang="da-DK" dirty="0" smtClean="0"/>
              <a:t/>
            </a:r>
            <a:br>
              <a:rPr lang="da-DK" dirty="0" smtClean="0"/>
            </a:br>
            <a:endParaRPr lang="da-DK" dirty="0"/>
          </a:p>
        </p:txBody>
      </p:sp>
      <p:sp>
        <p:nvSpPr>
          <p:cNvPr id="3" name="Pladsholder til indhold 2"/>
          <p:cNvSpPr>
            <a:spLocks noGrp="1"/>
          </p:cNvSpPr>
          <p:nvPr>
            <p:ph idx="1"/>
          </p:nvPr>
        </p:nvSpPr>
        <p:spPr/>
        <p:txBody>
          <a:bodyPr/>
          <a:lstStyle/>
          <a:p>
            <a:r>
              <a:rPr lang="en-US" sz="2800" dirty="0" smtClean="0"/>
              <a:t>Denmark ratified the UN Convention of 13 December 2006 on the Rights of Persons with Disabilities on 24 August 2009. The general principles in article 3 of the convention are in keeping with the general principles of Danish disability policy, which is founded on the UN Standard Rules on equal opportunities for person with disabilities and comprises principles for compensation, sector accountability, solidarity and equal treatment.</a:t>
            </a:r>
          </a:p>
          <a:p>
            <a:endParaRPr lang="da-DK"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bpo\AppData\Local\Microsoft\Windows\Temporary Internet Files\Content.Outlook\C0UDU866\Det politiske og administratrive system i Danmark.png"/>
          <p:cNvPicPr>
            <a:picLocks noChangeAspect="1" noChangeArrowheads="1"/>
          </p:cNvPicPr>
          <p:nvPr/>
        </p:nvPicPr>
        <p:blipFill>
          <a:blip r:embed="rId2"/>
          <a:srcRect/>
          <a:stretch>
            <a:fillRect/>
          </a:stretch>
        </p:blipFill>
        <p:spPr bwMode="auto">
          <a:xfrm>
            <a:off x="908606" y="1392702"/>
            <a:ext cx="7827431" cy="4951827"/>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13471" y="400929"/>
            <a:ext cx="5662613" cy="809625"/>
          </a:xfrm>
        </p:spPr>
        <p:txBody>
          <a:bodyPr/>
          <a:lstStyle/>
          <a:p>
            <a:r>
              <a:rPr lang="da-DK" sz="3200" dirty="0" err="1" smtClean="0"/>
              <a:t>Marginalized</a:t>
            </a:r>
            <a:r>
              <a:rPr lang="da-DK" sz="3200" dirty="0" smtClean="0"/>
              <a:t> </a:t>
            </a:r>
            <a:r>
              <a:rPr lang="da-DK" sz="3200" dirty="0" err="1" smtClean="0"/>
              <a:t>adults</a:t>
            </a:r>
            <a:r>
              <a:rPr lang="da-DK" sz="3200" dirty="0" smtClean="0"/>
              <a:t/>
            </a:r>
            <a:br>
              <a:rPr lang="da-DK" sz="3200" dirty="0" smtClean="0"/>
            </a:br>
            <a:endParaRPr lang="da-DK" sz="3200" dirty="0"/>
          </a:p>
        </p:txBody>
      </p:sp>
      <p:sp>
        <p:nvSpPr>
          <p:cNvPr id="3" name="Pladsholder til indhold 2"/>
          <p:cNvSpPr>
            <a:spLocks noGrp="1"/>
          </p:cNvSpPr>
          <p:nvPr>
            <p:ph idx="1"/>
          </p:nvPr>
        </p:nvSpPr>
        <p:spPr/>
        <p:txBody>
          <a:bodyPr/>
          <a:lstStyle/>
          <a:p>
            <a:r>
              <a:rPr lang="en-US" sz="2400" dirty="0" smtClean="0"/>
              <a:t>The most vulnerable people deserve special attention. The government wants to reduce marginalization, social exclusion and unworthy conditions of life. </a:t>
            </a:r>
          </a:p>
          <a:p>
            <a:r>
              <a:rPr lang="en-US" sz="2400" dirty="0" smtClean="0"/>
              <a:t>The homeless, drug and alcohol </a:t>
            </a:r>
            <a:r>
              <a:rPr lang="en-US" sz="2400" dirty="0" err="1" smtClean="0"/>
              <a:t>misusers</a:t>
            </a:r>
            <a:r>
              <a:rPr lang="en-US" sz="2400" dirty="0" smtClean="0"/>
              <a:t>, the mentally ill, the prostitutes, vulnerable Greenlanders and adults, who suffer from trauma because of sexual abuse in their childhood are among the people most in need of care. </a:t>
            </a:r>
          </a:p>
          <a:p>
            <a:r>
              <a:rPr lang="en-US" sz="2400" dirty="0" smtClean="0"/>
              <a:t>The Government’s objective is to start a process that can carry these groups from the fringe of society to the core of social policy. </a:t>
            </a:r>
          </a:p>
          <a:p>
            <a:endParaRPr lang="da-DK"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z="3600" dirty="0" err="1" smtClean="0"/>
              <a:t>Elder</a:t>
            </a:r>
            <a:r>
              <a:rPr lang="da-DK" sz="3600" dirty="0" smtClean="0"/>
              <a:t> </a:t>
            </a:r>
            <a:r>
              <a:rPr lang="da-DK" sz="3600" dirty="0" err="1" smtClean="0"/>
              <a:t>care</a:t>
            </a:r>
            <a:r>
              <a:rPr lang="da-DK" sz="3600" dirty="0" smtClean="0"/>
              <a:t> </a:t>
            </a:r>
            <a:r>
              <a:rPr lang="da-DK" dirty="0" smtClean="0"/>
              <a:t/>
            </a:r>
            <a:br>
              <a:rPr lang="da-DK" dirty="0" smtClean="0"/>
            </a:br>
            <a:endParaRPr lang="da-DK" dirty="0"/>
          </a:p>
        </p:txBody>
      </p:sp>
      <p:sp>
        <p:nvSpPr>
          <p:cNvPr id="3" name="Pladsholder til indhold 2"/>
          <p:cNvSpPr>
            <a:spLocks noGrp="1"/>
          </p:cNvSpPr>
          <p:nvPr>
            <p:ph idx="1"/>
          </p:nvPr>
        </p:nvSpPr>
        <p:spPr/>
        <p:txBody>
          <a:bodyPr/>
          <a:lstStyle/>
          <a:p>
            <a:endParaRPr lang="en-US" dirty="0" smtClean="0"/>
          </a:p>
          <a:p>
            <a:pPr>
              <a:buNone/>
            </a:pPr>
            <a:endParaRPr lang="en-US" b="1" dirty="0" smtClean="0"/>
          </a:p>
          <a:p>
            <a:r>
              <a:rPr lang="en-US" sz="2800" dirty="0" smtClean="0"/>
              <a:t>High quality elder care is a key component of the Danish welfare model. Public help for the elderly in Denmark is based on the principle of universal right and given on the basis of individual needs.</a:t>
            </a:r>
          </a:p>
          <a:p>
            <a:r>
              <a:rPr lang="en-US" sz="2800" dirty="0" smtClean="0"/>
              <a:t>The Act on Social Service constitutes the main frame work of Danish senior policy. In general, all services are tax financed. Regardless of private economic abilities all Danish citizens therefore have access to eldercare.</a:t>
            </a:r>
          </a:p>
          <a:p>
            <a:endParaRPr lang="da-DK"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z="3600" dirty="0" smtClean="0"/>
              <a:t>Civil Society </a:t>
            </a:r>
            <a:r>
              <a:rPr lang="da-DK" dirty="0" smtClean="0"/>
              <a:t/>
            </a:r>
            <a:br>
              <a:rPr lang="da-DK" dirty="0" smtClean="0"/>
            </a:br>
            <a:endParaRPr lang="da-DK" dirty="0"/>
          </a:p>
        </p:txBody>
      </p:sp>
      <p:sp>
        <p:nvSpPr>
          <p:cNvPr id="3" name="Pladsholder til indhold 2"/>
          <p:cNvSpPr>
            <a:spLocks noGrp="1"/>
          </p:cNvSpPr>
          <p:nvPr>
            <p:ph idx="1"/>
          </p:nvPr>
        </p:nvSpPr>
        <p:spPr/>
        <p:txBody>
          <a:bodyPr/>
          <a:lstStyle/>
          <a:p>
            <a:r>
              <a:rPr lang="en-US" sz="3600" dirty="0" smtClean="0"/>
              <a:t>A well-functioning welfare state requires not only a strong private and public sector, but also a strong and committed voluntary sector. Volunteering creates strong communities across generations and social backgrounds.</a:t>
            </a:r>
          </a:p>
          <a:p>
            <a:endParaRPr lang="da-DK"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49" name="Rectangle 365"/>
          <p:cNvSpPr>
            <a:spLocks noGrp="1" noChangeArrowheads="1"/>
          </p:cNvSpPr>
          <p:nvPr>
            <p:ph type="title"/>
          </p:nvPr>
        </p:nvSpPr>
        <p:spPr/>
        <p:txBody>
          <a:bodyPr/>
          <a:lstStyle/>
          <a:p>
            <a:r>
              <a:rPr lang="da-DK"/>
              <a:t>Welfare models</a:t>
            </a:r>
          </a:p>
        </p:txBody>
      </p:sp>
      <p:graphicFrame>
        <p:nvGraphicFramePr>
          <p:cNvPr id="47327" name="Group 1247"/>
          <p:cNvGraphicFramePr>
            <a:graphicFrameLocks noGrp="1"/>
          </p:cNvGraphicFramePr>
          <p:nvPr>
            <p:ph idx="1"/>
          </p:nvPr>
        </p:nvGraphicFramePr>
        <p:xfrm>
          <a:off x="457200" y="1433513"/>
          <a:ext cx="8229600" cy="4839653"/>
        </p:xfrm>
        <a:graphic>
          <a:graphicData uri="http://schemas.openxmlformats.org/drawingml/2006/table">
            <a:tbl>
              <a:tblPr/>
              <a:tblGrid>
                <a:gridCol w="1962150"/>
                <a:gridCol w="1766888"/>
                <a:gridCol w="1768475"/>
                <a:gridCol w="2732087"/>
              </a:tblGrid>
              <a:tr h="4603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smtClean="0">
                          <a:ln>
                            <a:noFill/>
                          </a:ln>
                          <a:solidFill>
                            <a:schemeClr val="tx1"/>
                          </a:solidFill>
                          <a:effectLst/>
                          <a:latin typeface="Arial" charset="0"/>
                          <a:ea typeface="Times New Roman" pitchFamily="18" charset="0"/>
                          <a:cs typeface="Arial" charset="0"/>
                        </a:rPr>
                        <a:t>Welfare Models</a:t>
                      </a:r>
                      <a:endParaRPr kumimoji="0" lang="en-GB" sz="14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smtClean="0">
                          <a:ln>
                            <a:noFill/>
                          </a:ln>
                          <a:solidFill>
                            <a:schemeClr val="tx1"/>
                          </a:solidFill>
                          <a:effectLst/>
                          <a:latin typeface="Arial" charset="0"/>
                          <a:ea typeface="Times New Roman" pitchFamily="18" charset="0"/>
                          <a:cs typeface="Arial" charset="0"/>
                        </a:rPr>
                        <a:t>Universal Model</a:t>
                      </a:r>
                      <a:endParaRPr kumimoji="0" lang="en-GB" sz="14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smtClean="0">
                          <a:ln>
                            <a:noFill/>
                          </a:ln>
                          <a:solidFill>
                            <a:schemeClr val="tx1"/>
                          </a:solidFill>
                          <a:effectLst/>
                          <a:latin typeface="Arial" charset="0"/>
                          <a:ea typeface="Times New Roman" pitchFamily="18" charset="0"/>
                          <a:cs typeface="Arial" charset="0"/>
                        </a:rPr>
                        <a:t>Residual Model</a:t>
                      </a:r>
                      <a:endParaRPr kumimoji="0" lang="en-GB" sz="14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smtClean="0">
                          <a:ln>
                            <a:noFill/>
                          </a:ln>
                          <a:solidFill>
                            <a:schemeClr val="tx1"/>
                          </a:solidFill>
                          <a:effectLst/>
                          <a:latin typeface="Arial" charset="0"/>
                          <a:ea typeface="Times New Roman" pitchFamily="18" charset="0"/>
                          <a:cs typeface="Arial" charset="0"/>
                        </a:rPr>
                        <a:t>Labour-based Model</a:t>
                      </a:r>
                      <a:endParaRPr kumimoji="0" lang="en-GB" sz="14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29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smtClean="0">
                          <a:ln>
                            <a:noFill/>
                          </a:ln>
                          <a:solidFill>
                            <a:schemeClr val="tx1"/>
                          </a:solidFill>
                          <a:effectLst/>
                          <a:latin typeface="Arial" charset="0"/>
                          <a:ea typeface="Times New Roman" pitchFamily="18" charset="0"/>
                          <a:cs typeface="Arial" charset="0"/>
                        </a:rPr>
                        <a:t>Country:</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Arial" charset="0"/>
                          <a:ea typeface="Times New Roman" pitchFamily="18" charset="0"/>
                          <a:cs typeface="Arial" charset="0"/>
                        </a:rPr>
                        <a:t>Denmark, Sweden, Norway</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Arial" charset="0"/>
                          <a:ea typeface="Times New Roman" pitchFamily="18" charset="0"/>
                          <a:cs typeface="Arial" charset="0"/>
                        </a:rPr>
                        <a:t>USA, UK, Australia</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Arial" charset="0"/>
                          <a:ea typeface="Times New Roman" pitchFamily="18" charset="0"/>
                          <a:cs typeface="Arial" charset="0"/>
                        </a:rPr>
                        <a:t>Germany, France, Holland and others</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45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smtClean="0">
                          <a:ln>
                            <a:noFill/>
                          </a:ln>
                          <a:solidFill>
                            <a:schemeClr val="tx1"/>
                          </a:solidFill>
                          <a:effectLst/>
                          <a:latin typeface="Arial" charset="0"/>
                          <a:ea typeface="Times New Roman" pitchFamily="18" charset="0"/>
                          <a:cs typeface="Arial" charset="0"/>
                        </a:rPr>
                        <a:t>Who is responsible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Arial" charset="0"/>
                          <a:ea typeface="Times New Roman" pitchFamily="18" charset="0"/>
                          <a:cs typeface="Arial" charset="0"/>
                        </a:rPr>
                        <a:t>government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Arial" charset="0"/>
                          <a:ea typeface="Times New Roman" pitchFamily="18" charset="0"/>
                          <a:cs typeface="Arial" charset="0"/>
                        </a:rPr>
                        <a:t>The person himself. Private charity</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Arial" charset="0"/>
                          <a:ea typeface="Times New Roman" pitchFamily="18" charset="0"/>
                          <a:cs typeface="Arial" charset="0"/>
                        </a:rPr>
                        <a:t>Labour, State and family</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45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smtClean="0">
                          <a:ln>
                            <a:noFill/>
                          </a:ln>
                          <a:solidFill>
                            <a:schemeClr val="tx1"/>
                          </a:solidFill>
                          <a:effectLst/>
                          <a:latin typeface="Arial" charset="0"/>
                          <a:ea typeface="Times New Roman" pitchFamily="18" charset="0"/>
                          <a:cs typeface="Arial" charset="0"/>
                        </a:rPr>
                        <a:t>Financing of social services</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Arial" charset="0"/>
                          <a:ea typeface="Times New Roman" pitchFamily="18" charset="0"/>
                          <a:cs typeface="Arial" charset="0"/>
                        </a:rPr>
                        <a:t>To be financed through taxes</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Arial" charset="0"/>
                          <a:ea typeface="Times New Roman" pitchFamily="18" charset="0"/>
                          <a:cs typeface="Arial" charset="0"/>
                        </a:rPr>
                        <a:t>private insurance. State limited</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Arial" charset="0"/>
                          <a:ea typeface="Times New Roman" pitchFamily="18" charset="0"/>
                          <a:cs typeface="Arial" charset="0"/>
                        </a:rPr>
                        <a:t>To be financed through compulsory social contributions</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286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smtClean="0">
                          <a:ln>
                            <a:noFill/>
                          </a:ln>
                          <a:solidFill>
                            <a:schemeClr val="tx1"/>
                          </a:solidFill>
                          <a:effectLst/>
                          <a:latin typeface="Arial" charset="0"/>
                          <a:ea typeface="Times New Roman" pitchFamily="18" charset="0"/>
                          <a:cs typeface="Arial" charset="0"/>
                        </a:rPr>
                        <a:t>Who will receive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Arial" charset="0"/>
                          <a:ea typeface="Times New Roman" pitchFamily="18" charset="0"/>
                          <a:cs typeface="Arial" charset="0"/>
                        </a:rPr>
                        <a:t>Everyone gets in principle the same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Arial" charset="0"/>
                          <a:ea typeface="Times New Roman" pitchFamily="18" charset="0"/>
                          <a:cs typeface="Arial" charset="0"/>
                        </a:rPr>
                        <a:t>Only the weakest receiver and benefits are low</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Arial" charset="0"/>
                          <a:ea typeface="Times New Roman" pitchFamily="18" charset="0"/>
                          <a:cs typeface="Arial" charset="0"/>
                        </a:rPr>
                        <a:t>All social benefits, but persons who are or have been linked to the labor receive most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112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smtClean="0">
                          <a:ln>
                            <a:noFill/>
                          </a:ln>
                          <a:solidFill>
                            <a:schemeClr val="tx1"/>
                          </a:solidFill>
                          <a:effectLst/>
                          <a:latin typeface="Arial" charset="0"/>
                          <a:ea typeface="Times New Roman" pitchFamily="18" charset="0"/>
                          <a:cs typeface="Arial" charset="0"/>
                        </a:rPr>
                        <a:t>Who has the most benefit: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Arial" charset="0"/>
                          <a:ea typeface="Times New Roman" pitchFamily="18" charset="0"/>
                          <a:cs typeface="Arial" charset="0"/>
                        </a:rPr>
                        <a:t>People with low incomes and unstable attachment to the labor</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Arial" charset="0"/>
                          <a:ea typeface="Times New Roman" pitchFamily="18" charset="0"/>
                          <a:cs typeface="Arial" charset="0"/>
                        </a:rPr>
                        <a:t>They serve mostly because low taxes</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Arial" charset="0"/>
                          <a:ea typeface="Times New Roman" pitchFamily="18" charset="0"/>
                          <a:cs typeface="Arial" charset="0"/>
                        </a:rPr>
                        <a:t>Individuals who are related to work</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03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smtClean="0">
                          <a:ln>
                            <a:noFill/>
                          </a:ln>
                          <a:solidFill>
                            <a:schemeClr val="tx1"/>
                          </a:solidFill>
                          <a:effectLst/>
                          <a:latin typeface="Arial" charset="0"/>
                          <a:ea typeface="Times New Roman" pitchFamily="18" charset="0"/>
                          <a:cs typeface="Arial" charset="0"/>
                        </a:rPr>
                        <a:t>Social redistribution</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Arial" charset="0"/>
                          <a:ea typeface="Times New Roman" pitchFamily="18" charset="0"/>
                          <a:cs typeface="Arial" charset="0"/>
                        </a:rPr>
                        <a:t>Great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Arial" charset="0"/>
                          <a:ea typeface="Times New Roman" pitchFamily="18" charset="0"/>
                          <a:cs typeface="Arial" charset="0"/>
                        </a:rPr>
                        <a:t>Small</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Arial" charset="0"/>
                          <a:ea typeface="Times New Roman" pitchFamily="18" charset="0"/>
                          <a:cs typeface="Arial" charset="0"/>
                        </a:rPr>
                        <a:t>Intermediate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defRPr/>
            </a:pPr>
            <a:r>
              <a:rPr lang="en-US" dirty="0" smtClean="0"/>
              <a:t>THE GENERAL FRAMEWORK OF SOCIAL POLICY IN DENMARK </a:t>
            </a:r>
            <a:endParaRPr lang="da-DK" dirty="0" smtClean="0">
              <a:cs typeface="+mj-cs"/>
            </a:endParaRPr>
          </a:p>
        </p:txBody>
      </p:sp>
      <p:sp>
        <p:nvSpPr>
          <p:cNvPr id="4099" name="Rectangle 3"/>
          <p:cNvSpPr>
            <a:spLocks noGrp="1" noChangeArrowheads="1"/>
          </p:cNvSpPr>
          <p:nvPr>
            <p:ph type="body" idx="1"/>
          </p:nvPr>
        </p:nvSpPr>
        <p:spPr/>
        <p:txBody>
          <a:bodyPr/>
          <a:lstStyle/>
          <a:p>
            <a:pPr eaLnBrk="1" hangingPunct="1">
              <a:defRPr/>
            </a:pPr>
            <a:r>
              <a:rPr lang="en-US" sz="3600" dirty="0" smtClean="0"/>
              <a:t>The Danish welfare model is based on the principle that all citizens shall be guaranteed certain fundamental rights in case they encounter social problems such as unemployment, sickness or dependency</a:t>
            </a:r>
            <a:r>
              <a:rPr lang="en-US" dirty="0" smtClean="0"/>
              <a:t>. </a:t>
            </a:r>
            <a:endParaRPr lang="da-DK" dirty="0" smtClean="0">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The social system is </a:t>
            </a:r>
            <a:r>
              <a:rPr lang="en-US" dirty="0" err="1" smtClean="0"/>
              <a:t>characterised</a:t>
            </a:r>
            <a:r>
              <a:rPr lang="en-US" dirty="0" smtClean="0"/>
              <a:t> by the following principles: </a:t>
            </a:r>
            <a:endParaRPr lang="da-DK" dirty="0"/>
          </a:p>
        </p:txBody>
      </p:sp>
      <p:sp>
        <p:nvSpPr>
          <p:cNvPr id="3" name="Pladsholder til indhold 2"/>
          <p:cNvSpPr>
            <a:spLocks noGrp="1"/>
          </p:cNvSpPr>
          <p:nvPr>
            <p:ph idx="1"/>
          </p:nvPr>
        </p:nvSpPr>
        <p:spPr>
          <a:xfrm>
            <a:off x="457200" y="1560122"/>
            <a:ext cx="8229600" cy="4692650"/>
          </a:xfrm>
        </p:spPr>
        <p:txBody>
          <a:bodyPr/>
          <a:lstStyle/>
          <a:p>
            <a:endParaRPr lang="da-DK" dirty="0" smtClean="0"/>
          </a:p>
          <a:p>
            <a:r>
              <a:rPr lang="en-US" sz="2000" b="1" dirty="0" smtClean="0"/>
              <a:t>Universalism.  </a:t>
            </a:r>
            <a:r>
              <a:rPr lang="en-US" sz="2000" dirty="0" smtClean="0"/>
              <a:t>All citizens in need are entitled to receive social security benefits and social services – regardless of their affiliation to the </a:t>
            </a:r>
            <a:r>
              <a:rPr lang="en-US" sz="2000" dirty="0" err="1" smtClean="0"/>
              <a:t>labour</a:t>
            </a:r>
            <a:r>
              <a:rPr lang="en-US" sz="2000" dirty="0" smtClean="0"/>
              <a:t> market. </a:t>
            </a:r>
          </a:p>
          <a:p>
            <a:r>
              <a:rPr lang="en-US" sz="2000" dirty="0" smtClean="0"/>
              <a:t>• </a:t>
            </a:r>
            <a:r>
              <a:rPr lang="en-US" sz="2000" b="1" dirty="0" smtClean="0"/>
              <a:t>Tax financin</a:t>
            </a:r>
            <a:r>
              <a:rPr lang="en-US" sz="2000" dirty="0" smtClean="0"/>
              <a:t>g. Social security benefits and social services are mainly financed from general taxation. </a:t>
            </a:r>
          </a:p>
          <a:p>
            <a:r>
              <a:rPr lang="en-US" sz="2000" dirty="0" smtClean="0"/>
              <a:t>• </a:t>
            </a:r>
            <a:r>
              <a:rPr lang="en-US" sz="2000" b="1" dirty="0" smtClean="0"/>
              <a:t>Public responsibility. </a:t>
            </a:r>
            <a:r>
              <a:rPr lang="en-US" sz="2000" dirty="0" smtClean="0"/>
              <a:t>The public sector is responsible for the provision of social security benefits and social services. </a:t>
            </a:r>
          </a:p>
          <a:p>
            <a:r>
              <a:rPr lang="en-US" sz="2000" dirty="0" smtClean="0"/>
              <a:t>• </a:t>
            </a:r>
            <a:r>
              <a:rPr lang="en-US" sz="2000" b="1" dirty="0" smtClean="0"/>
              <a:t>Possibilities of </a:t>
            </a:r>
            <a:r>
              <a:rPr lang="en-US" sz="2000" b="1" dirty="0" err="1" smtClean="0"/>
              <a:t>labour</a:t>
            </a:r>
            <a:r>
              <a:rPr lang="en-US" sz="2000" b="1" dirty="0" smtClean="0"/>
              <a:t> market affiliation</a:t>
            </a:r>
            <a:r>
              <a:rPr lang="en-US" sz="2000" dirty="0" smtClean="0"/>
              <a:t>. Improved services for children, dependent elderly persons and disabled people contribute to interconnecting family life with working life. </a:t>
            </a:r>
            <a:endParaRPr lang="da-DK" dirty="0" smtClean="0"/>
          </a:p>
          <a:p>
            <a:r>
              <a:rPr lang="en-US" b="1" dirty="0" smtClean="0"/>
              <a:t>Active social measures. </a:t>
            </a:r>
            <a:r>
              <a:rPr lang="en-US" sz="2000" dirty="0" smtClean="0"/>
              <a:t>Social protection measures must be active – rather than merely passive support and maintenance </a:t>
            </a:r>
          </a:p>
          <a:p>
            <a:endParaRPr lang="da-DK"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The social system is </a:t>
            </a:r>
            <a:r>
              <a:rPr lang="en-US" dirty="0" err="1" smtClean="0"/>
              <a:t>characterised</a:t>
            </a:r>
            <a:r>
              <a:rPr lang="en-US" dirty="0" smtClean="0"/>
              <a:t> by the following principles: </a:t>
            </a:r>
            <a:endParaRPr lang="da-DK" dirty="0"/>
          </a:p>
        </p:txBody>
      </p:sp>
      <p:sp>
        <p:nvSpPr>
          <p:cNvPr id="3" name="Pladsholder til indhold 2"/>
          <p:cNvSpPr>
            <a:spLocks noGrp="1"/>
          </p:cNvSpPr>
          <p:nvPr>
            <p:ph idx="1"/>
          </p:nvPr>
        </p:nvSpPr>
        <p:spPr/>
        <p:txBody>
          <a:bodyPr/>
          <a:lstStyle/>
          <a:p>
            <a:endParaRPr lang="da-DK" dirty="0" smtClean="0"/>
          </a:p>
          <a:p>
            <a:r>
              <a:rPr lang="en-US" sz="2000" b="1" dirty="0" smtClean="0"/>
              <a:t>Local community </a:t>
            </a:r>
            <a:r>
              <a:rPr lang="en-US" sz="2000" dirty="0" err="1" smtClean="0"/>
              <a:t>approach.The</a:t>
            </a:r>
            <a:r>
              <a:rPr lang="en-US" sz="2000" dirty="0" smtClean="0"/>
              <a:t> social sector is </a:t>
            </a:r>
            <a:r>
              <a:rPr lang="en-US" sz="2000" dirty="0" err="1" smtClean="0"/>
              <a:t>organised</a:t>
            </a:r>
            <a:r>
              <a:rPr lang="en-US" sz="2000" dirty="0" smtClean="0"/>
              <a:t> with a high degree of </a:t>
            </a:r>
            <a:r>
              <a:rPr lang="en-US" sz="2000" dirty="0" err="1" smtClean="0"/>
              <a:t>decentralisation</a:t>
            </a:r>
            <a:r>
              <a:rPr lang="en-US" sz="2000" dirty="0" smtClean="0"/>
              <a:t> of social responsibilities to local government. </a:t>
            </a:r>
          </a:p>
          <a:p>
            <a:r>
              <a:rPr lang="en-US" sz="2000" dirty="0" smtClean="0"/>
              <a:t> </a:t>
            </a:r>
            <a:r>
              <a:rPr lang="en-US" sz="2000" b="1" dirty="0" smtClean="0"/>
              <a:t>Local scope of </a:t>
            </a:r>
            <a:r>
              <a:rPr lang="en-US" sz="2000" dirty="0" err="1" smtClean="0"/>
              <a:t>action.Local</a:t>
            </a:r>
            <a:r>
              <a:rPr lang="en-US" sz="2000" dirty="0" smtClean="0"/>
              <a:t> authorities and regions have wide autonomy when implementing the various social protection schemes. </a:t>
            </a:r>
          </a:p>
          <a:p>
            <a:r>
              <a:rPr lang="en-US" sz="2000" dirty="0" smtClean="0"/>
              <a:t> </a:t>
            </a:r>
            <a:r>
              <a:rPr lang="en-US" sz="2000" b="1" dirty="0" smtClean="0"/>
              <a:t>User </a:t>
            </a:r>
            <a:r>
              <a:rPr lang="en-US" sz="2000" b="1" dirty="0" err="1" smtClean="0"/>
              <a:t>influence.</a:t>
            </a:r>
            <a:r>
              <a:rPr lang="en-US" sz="2000" dirty="0" err="1" smtClean="0"/>
              <a:t>Citizens</a:t>
            </a:r>
            <a:r>
              <a:rPr lang="en-US" sz="2000" dirty="0" smtClean="0"/>
              <a:t> and claimants must be involved in the </a:t>
            </a:r>
            <a:r>
              <a:rPr lang="en-US" sz="2000" dirty="0" err="1" smtClean="0"/>
              <a:t>organisation</a:t>
            </a:r>
            <a:r>
              <a:rPr lang="en-US" sz="2000" dirty="0" smtClean="0"/>
              <a:t> of a social protection </a:t>
            </a:r>
            <a:r>
              <a:rPr lang="en-US" sz="2000" dirty="0" err="1" smtClean="0"/>
              <a:t>programme</a:t>
            </a:r>
            <a:r>
              <a:rPr lang="en-US" sz="2000" dirty="0" smtClean="0"/>
              <a:t>.</a:t>
            </a:r>
            <a:r>
              <a:rPr lang="en-US" sz="2000" b="1" dirty="0" smtClean="0"/>
              <a:t> </a:t>
            </a:r>
          </a:p>
          <a:p>
            <a:r>
              <a:rPr lang="en-US" sz="2000" dirty="0" smtClean="0"/>
              <a:t> </a:t>
            </a:r>
            <a:r>
              <a:rPr lang="en-US" sz="2000" b="1" dirty="0" smtClean="0"/>
              <a:t>Comprehensive view. </a:t>
            </a:r>
            <a:r>
              <a:rPr lang="en-US" sz="2000" dirty="0" smtClean="0"/>
              <a:t>The citizen’s social problems and his or her situation must be seen in a broader context. </a:t>
            </a:r>
          </a:p>
          <a:p>
            <a:r>
              <a:rPr lang="en-US" sz="2000" dirty="0" smtClean="0"/>
              <a:t>•</a:t>
            </a:r>
            <a:r>
              <a:rPr lang="en-US" sz="2000" b="1" dirty="0" smtClean="0"/>
              <a:t>Cooperation with other social </a:t>
            </a:r>
            <a:r>
              <a:rPr lang="en-US" sz="2000" dirty="0" err="1" smtClean="0"/>
              <a:t>players.The</a:t>
            </a:r>
            <a:r>
              <a:rPr lang="en-US" sz="2000" dirty="0" smtClean="0"/>
              <a:t> public sector co-operates with private companies and voluntary social </a:t>
            </a:r>
            <a:r>
              <a:rPr lang="en-US" sz="2000" dirty="0" err="1" smtClean="0"/>
              <a:t>organisations</a:t>
            </a:r>
            <a:r>
              <a:rPr lang="en-US" sz="2000" dirty="0" smtClean="0"/>
              <a:t> to promote social welfare.</a:t>
            </a:r>
          </a:p>
          <a:p>
            <a:endParaRPr lang="da-DK"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z="3200" dirty="0" smtClean="0"/>
              <a:t>Social </a:t>
            </a:r>
            <a:r>
              <a:rPr lang="da-DK" sz="3200" dirty="0" err="1" smtClean="0"/>
              <a:t>Affairs</a:t>
            </a:r>
            <a:r>
              <a:rPr lang="da-DK" sz="3200" dirty="0" smtClean="0"/>
              <a:t/>
            </a:r>
            <a:br>
              <a:rPr lang="da-DK" sz="3200" dirty="0" smtClean="0"/>
            </a:br>
            <a:endParaRPr lang="da-DK" sz="3200" dirty="0"/>
          </a:p>
        </p:txBody>
      </p:sp>
      <p:sp>
        <p:nvSpPr>
          <p:cNvPr id="3" name="Pladsholder til indhold 2"/>
          <p:cNvSpPr>
            <a:spLocks noGrp="1"/>
          </p:cNvSpPr>
          <p:nvPr>
            <p:ph idx="1"/>
          </p:nvPr>
        </p:nvSpPr>
        <p:spPr/>
        <p:txBody>
          <a:bodyPr/>
          <a:lstStyle/>
          <a:p>
            <a:r>
              <a:rPr lang="en-US" sz="2800" dirty="0" smtClean="0"/>
              <a:t>The Ministry is responsible for a wide range of social issues, </a:t>
            </a:r>
            <a:r>
              <a:rPr lang="en-US" sz="2800" dirty="0" err="1" smtClean="0"/>
              <a:t>i.a</a:t>
            </a:r>
            <a:r>
              <a:rPr lang="en-US" sz="2800" dirty="0" smtClean="0"/>
              <a:t>. disadvantaged children, socially disadvantaged people, taking care of the elderly and disability policy</a:t>
            </a:r>
            <a:r>
              <a:rPr lang="en-US" dirty="0" smtClean="0"/>
              <a:t>.</a:t>
            </a:r>
          </a:p>
          <a:p>
            <a:endParaRPr lang="da-DK" dirty="0" smtClean="0"/>
          </a:p>
          <a:p>
            <a:r>
              <a:rPr lang="da-DK" sz="2800" dirty="0" smtClean="0"/>
              <a:t>The National </a:t>
            </a:r>
            <a:r>
              <a:rPr lang="da-DK" sz="2800" dirty="0" err="1" smtClean="0"/>
              <a:t>Board</a:t>
            </a:r>
            <a:r>
              <a:rPr lang="da-DK" sz="2800" dirty="0" smtClean="0"/>
              <a:t> of Social Services is a public </a:t>
            </a:r>
            <a:r>
              <a:rPr lang="da-DK" sz="2800" dirty="0" err="1" smtClean="0"/>
              <a:t>advisory</a:t>
            </a:r>
            <a:r>
              <a:rPr lang="da-DK" sz="2800" dirty="0" smtClean="0"/>
              <a:t> and </a:t>
            </a:r>
            <a:r>
              <a:rPr lang="da-DK" sz="2800" dirty="0" err="1" smtClean="0"/>
              <a:t>development</a:t>
            </a:r>
            <a:r>
              <a:rPr lang="da-DK" sz="2800" dirty="0" smtClean="0"/>
              <a:t> </a:t>
            </a:r>
            <a:r>
              <a:rPr lang="en-US" sz="2800" dirty="0" err="1" smtClean="0"/>
              <a:t>organisation</a:t>
            </a:r>
            <a:r>
              <a:rPr lang="en-US" sz="2800" dirty="0" smtClean="0"/>
              <a:t> under The Ministry.</a:t>
            </a:r>
            <a:endParaRPr lang="da-DK" sz="2800" dirty="0" smtClean="0"/>
          </a:p>
          <a:p>
            <a:r>
              <a:rPr lang="en-US" sz="2800" dirty="0" smtClean="0"/>
              <a:t>We provide current knowledge, advice and process support in social affairs</a:t>
            </a:r>
            <a:endParaRPr lang="da-DK" sz="2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284163"/>
            <a:ext cx="5662613" cy="809625"/>
          </a:xfrm>
        </p:spPr>
        <p:txBody>
          <a:bodyPr/>
          <a:lstStyle/>
          <a:p>
            <a:pPr eaLnBrk="1" hangingPunct="1"/>
            <a:r>
              <a:rPr lang="en-GB" sz="2800" smtClean="0"/>
              <a:t>Facts about the National Board of Social Services</a:t>
            </a:r>
          </a:p>
        </p:txBody>
      </p:sp>
      <p:sp>
        <p:nvSpPr>
          <p:cNvPr id="4099" name="Rectangle 4"/>
          <p:cNvSpPr>
            <a:spLocks noGrp="1" noChangeArrowheads="1"/>
          </p:cNvSpPr>
          <p:nvPr>
            <p:ph type="body" idx="1"/>
          </p:nvPr>
        </p:nvSpPr>
        <p:spPr>
          <a:xfrm>
            <a:off x="457200" y="1433513"/>
            <a:ext cx="5281613" cy="4692650"/>
          </a:xfrm>
          <a:noFill/>
          <a:ln>
            <a:noFill/>
          </a:ln>
        </p:spPr>
        <p:txBody>
          <a:bodyPr/>
          <a:lstStyle/>
          <a:p>
            <a:pPr eaLnBrk="1" hangingPunct="1"/>
            <a:endParaRPr lang="en-GB" smtClean="0"/>
          </a:p>
          <a:p>
            <a:pPr eaLnBrk="1" hangingPunct="1"/>
            <a:endParaRPr lang="en-GB" smtClean="0"/>
          </a:p>
          <a:p>
            <a:pPr eaLnBrk="1" hangingPunct="1"/>
            <a:r>
              <a:rPr lang="en-GB" sz="2000" smtClean="0"/>
              <a:t>Approx. 350 employees</a:t>
            </a:r>
          </a:p>
          <a:p>
            <a:pPr eaLnBrk="1" hangingPunct="1"/>
            <a:r>
              <a:rPr lang="en-GB" sz="2000" smtClean="0"/>
              <a:t>Headquarter in Odense</a:t>
            </a:r>
          </a:p>
          <a:p>
            <a:pPr eaLnBrk="1" hangingPunct="1"/>
            <a:r>
              <a:rPr lang="en-GB" sz="2000" smtClean="0"/>
              <a:t>Divisions throughout Denmark</a:t>
            </a:r>
          </a:p>
          <a:p>
            <a:pPr eaLnBrk="1" hangingPunct="1"/>
            <a:endParaRPr lang="en-GB" sz="200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defRPr/>
            </a:pPr>
            <a:r>
              <a:rPr lang="en-GB" smtClean="0">
                <a:cs typeface="+mj-cs"/>
              </a:rPr>
              <a:t>Organisation</a:t>
            </a:r>
          </a:p>
        </p:txBody>
      </p:sp>
      <p:sp>
        <p:nvSpPr>
          <p:cNvPr id="4099" name="Rectangle 3"/>
          <p:cNvSpPr>
            <a:spLocks noGrp="1" noChangeArrowheads="1"/>
          </p:cNvSpPr>
          <p:nvPr>
            <p:ph type="body" idx="1"/>
          </p:nvPr>
        </p:nvSpPr>
        <p:spPr/>
        <p:txBody>
          <a:bodyPr/>
          <a:lstStyle/>
          <a:p>
            <a:pPr eaLnBrk="1" hangingPunct="1">
              <a:defRPr/>
            </a:pPr>
            <a:endParaRPr lang="da-DK" dirty="0" smtClean="0">
              <a:cs typeface="+mn-cs"/>
            </a:endParaRPr>
          </a:p>
        </p:txBody>
      </p:sp>
      <p:graphicFrame>
        <p:nvGraphicFramePr>
          <p:cNvPr id="4" name="Pladsholder til indhold 3"/>
          <p:cNvGraphicFramePr>
            <a:graphicFrameLocks noGrp="1"/>
          </p:cNvGraphicFramePr>
          <p:nvPr>
            <p:ph idx="1"/>
          </p:nvPr>
        </p:nvGraphicFramePr>
        <p:xfrm>
          <a:off x="514370" y="729205"/>
          <a:ext cx="8172000" cy="61287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BC53F"/>
      </a:lt2>
      <a:accent1>
        <a:srgbClr val="C62030"/>
      </a:accent1>
      <a:accent2>
        <a:srgbClr val="A7B0B5"/>
      </a:accent2>
      <a:accent3>
        <a:srgbClr val="FFFFFF"/>
      </a:accent3>
      <a:accent4>
        <a:srgbClr val="000000"/>
      </a:accent4>
      <a:accent5>
        <a:srgbClr val="DFABAD"/>
      </a:accent5>
      <a:accent6>
        <a:srgbClr val="979FA4"/>
      </a:accent6>
      <a:hlink>
        <a:srgbClr val="F6921E"/>
      </a:hlink>
      <a:folHlink>
        <a:srgbClr val="008794"/>
      </a:folHlink>
    </a:clrScheme>
    <a:fontScheme name="Default Design">
      <a:majorFont>
        <a:latin typeface="Arial"/>
        <a:ea typeface="Geneva"/>
        <a:cs typeface=""/>
      </a:majorFont>
      <a:minorFont>
        <a:latin typeface="Arial"/>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BC53F"/>
        </a:lt2>
        <a:accent1>
          <a:srgbClr val="C62030"/>
        </a:accent1>
        <a:accent2>
          <a:srgbClr val="A7B0B5"/>
        </a:accent2>
        <a:accent3>
          <a:srgbClr val="FFFFFF"/>
        </a:accent3>
        <a:accent4>
          <a:srgbClr val="000000"/>
        </a:accent4>
        <a:accent5>
          <a:srgbClr val="DFABAD"/>
        </a:accent5>
        <a:accent6>
          <a:srgbClr val="979FA4"/>
        </a:accent6>
        <a:hlink>
          <a:srgbClr val="F6921E"/>
        </a:hlink>
        <a:folHlink>
          <a:srgbClr val="00879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Kontor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F_MD_RiskFactor xmlns="http://schemas.microsoft.com/sharepoint/v3/fields" xsi:nil="true"/>
    <PF_MD_BenefitFactor xmlns="http://schemas.microsoft.com/sharepoint/v3/fields" xsi:nil="true"/>
    <PF_MD_ProjectEndDate xmlns="http://schemas.microsoft.com/sharepoint/v3" xsi:nil="true"/>
    <PF_MD_Strategy xmlns="http://schemas.microsoft.com/sharepoint/v3/fields" xsi:nil="true"/>
    <PF_MD_ProjectStartDate xmlns="http://schemas.microsoft.com/sharepoint/v3" xsi:nil="true"/>
    <PF_MD_Title xmlns="http://schemas.microsoft.com/sharepoint/v3/fields" xsi:nil="true"/>
    <PF_MD_Status xmlns="http://schemas.microsoft.com/sharepoint/v3/fields" xsi:nil="true"/>
    <PF_MD_ProjectExecutive xmlns="http://schemas.microsoft.com/sharepoint/v3/fields" xsi:nil="true"/>
    <PF_MD_ProjectManager xmlns="http://schemas.microsoft.com/sharepoint/v3/fields" xsi:nil="true"/>
    <PF_MD_ProjectType xmlns="http://schemas.microsoft.com/sharepoint/v3/fields"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2085D91FF0301B488F3F7BF3B0BE25A2" ma:contentTypeVersion="10" ma:contentTypeDescription="Opret et nyt dokument." ma:contentTypeScope="" ma:versionID="ca8f9bf13b43c24fd5cb9bd1b6ecd18b">
  <xsd:schema xmlns:xsd="http://www.w3.org/2001/XMLSchema" xmlns:xs="http://www.w3.org/2001/XMLSchema" xmlns:p="http://schemas.microsoft.com/office/2006/metadata/properties" xmlns:ns1="http://schemas.microsoft.com/sharepoint/v3" xmlns:ns2="http://schemas.microsoft.com/sharepoint/v3/fields" targetNamespace="http://schemas.microsoft.com/office/2006/metadata/properties" ma:root="true" ma:fieldsID="62abaa2783560fd8c6461902d81f2f27" ns1:_="" ns2:_="">
    <xsd:import namespace="http://schemas.microsoft.com/sharepoint/v3"/>
    <xsd:import namespace="http://schemas.microsoft.com/sharepoint/v3/fields"/>
    <xsd:element name="properties">
      <xsd:complexType>
        <xsd:sequence>
          <xsd:element name="documentManagement">
            <xsd:complexType>
              <xsd:all>
                <xsd:element ref="ns2:PF_MD_Status" minOccurs="0"/>
                <xsd:element ref="ns2:PF_MD_ProjectType" minOccurs="0"/>
                <xsd:element ref="ns2:PF_MD_Strategy" minOccurs="0"/>
                <xsd:element ref="ns2:PF_MD_BenefitFactor" minOccurs="0"/>
                <xsd:element ref="ns2:PF_MD_RiskFactor" minOccurs="0"/>
                <xsd:element ref="ns2:PF_MD_Title" minOccurs="0"/>
                <xsd:element ref="ns2:PF_MD_ProjectManager" minOccurs="0"/>
                <xsd:element ref="ns2:PF_MD_ProjectExecutive" minOccurs="0"/>
                <xsd:element ref="ns1:PF_MD_ProjectStartDate" minOccurs="0"/>
                <xsd:element ref="ns1:PF_MD_ProjectEnd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F_MD_ProjectStartDate" ma:index="16" nillable="true" ma:displayName="Projektets startdato" ma:format="DateOnly" ma:internalName="PF_MD_ProjectStartDate">
      <xsd:simpleType>
        <xsd:restriction base="dms:DateTime"/>
      </xsd:simpleType>
    </xsd:element>
    <xsd:element name="PF_MD_ProjectEndDate" ma:index="17" nillable="true" ma:displayName="Projektets slutdato" ma:format="DateOnly" ma:internalName="PF_MD_ProjectEndDat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PF_MD_Status" ma:index="8" nillable="true" ma:displayName="Projektstatus" ma:internalName="PF_MD_Status">
      <xsd:simpleType>
        <xsd:restriction base="dms:Text"/>
      </xsd:simpleType>
    </xsd:element>
    <xsd:element name="PF_MD_ProjectType" ma:index="9" nillable="true" ma:displayName="Projekttype" ma:internalName="PF_MD_ProjectType">
      <xsd:simpleType>
        <xsd:restriction base="dms:Text"/>
      </xsd:simpleType>
    </xsd:element>
    <xsd:element name="PF_MD_Strategy" ma:index="10" nillable="true" ma:displayName="Projektstrategi" ma:internalName="PF_MD_Strategy">
      <xsd:simpleType>
        <xsd:restriction base="dms:Text"/>
      </xsd:simpleType>
    </xsd:element>
    <xsd:element name="PF_MD_BenefitFactor" ma:index="11" nillable="true" ma:displayName="Projektudbytte" ma:internalName="PF_MD_BenefitFactor">
      <xsd:simpleType>
        <xsd:restriction base="dms:Text"/>
      </xsd:simpleType>
    </xsd:element>
    <xsd:element name="PF_MD_RiskFactor" ma:index="12" nillable="true" ma:displayName="Projektrisiko" ma:internalName="PF_MD_RiskFactor">
      <xsd:simpleType>
        <xsd:restriction base="dms:Text"/>
      </xsd:simpleType>
    </xsd:element>
    <xsd:element name="PF_MD_Title" ma:index="13" nillable="true" ma:displayName="Projekttitel" ma:internalName="PF_MD_Title">
      <xsd:simpleType>
        <xsd:restriction base="dms:Text"/>
      </xsd:simpleType>
    </xsd:element>
    <xsd:element name="PF_MD_ProjectManager" ma:index="14" nillable="true" ma:displayName="Projektleder" ma:internalName="PF_MD_ProjectManager">
      <xsd:simpleType>
        <xsd:restriction base="dms:Text"/>
      </xsd:simpleType>
    </xsd:element>
    <xsd:element name="PF_MD_ProjectExecutive" ma:index="15" nillable="true" ma:displayName="Projektstyregruppeformand" ma:internalName="PF_MD_ProjectExecutiv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dhol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E50D04C-017B-4E9C-B650-00648AD81804}">
  <ds:schemaRefs>
    <ds:schemaRef ds:uri="http://schemas.microsoft.com/sharepoint/v3/contenttype/forms"/>
  </ds:schemaRefs>
</ds:datastoreItem>
</file>

<file path=customXml/itemProps2.xml><?xml version="1.0" encoding="utf-8"?>
<ds:datastoreItem xmlns:ds="http://schemas.openxmlformats.org/officeDocument/2006/customXml" ds:itemID="{9FECA292-04AE-4003-AF2B-643BC92F717E}">
  <ds:schemaRefs>
    <ds:schemaRef ds:uri="http://purl.org/dc/elements/1.1/"/>
    <ds:schemaRef ds:uri="http://schemas.microsoft.com/sharepoint/v3"/>
    <ds:schemaRef ds:uri="http://schemas.openxmlformats.org/package/2006/metadata/core-properties"/>
    <ds:schemaRef ds:uri="http://schemas.microsoft.com/office/2006/documentManagement/types"/>
    <ds:schemaRef ds:uri="http://purl.org/dc/dcmitype/"/>
    <ds:schemaRef ds:uri="http://purl.org/dc/terms/"/>
    <ds:schemaRef ds:uri="http://schemas.microsoft.com/office/2006/metadata/properties"/>
    <ds:schemaRef ds:uri="http://schemas.microsoft.com/office/infopath/2007/PartnerControls"/>
    <ds:schemaRef ds:uri="http://schemas.microsoft.com/sharepoint/v3/fields"/>
    <ds:schemaRef ds:uri="http://www.w3.org/XML/1998/namespace"/>
  </ds:schemaRefs>
</ds:datastoreItem>
</file>

<file path=customXml/itemProps3.xml><?xml version="1.0" encoding="utf-8"?>
<ds:datastoreItem xmlns:ds="http://schemas.openxmlformats.org/officeDocument/2006/customXml" ds:itemID="{4B966DFF-C857-4B00-9780-AC71A7C1AD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2306</TotalTime>
  <Words>1793</Words>
  <Application>Microsoft Office PowerPoint</Application>
  <PresentationFormat>Skærmshow (4:3)</PresentationFormat>
  <Paragraphs>200</Paragraphs>
  <Slides>22</Slides>
  <Notes>11</Notes>
  <HiddenSlides>0</HiddenSlides>
  <MMClips>0</MMClips>
  <ScaleCrop>false</ScaleCrop>
  <HeadingPairs>
    <vt:vector size="4" baseType="variant">
      <vt:variant>
        <vt:lpstr>Tema</vt:lpstr>
      </vt:variant>
      <vt:variant>
        <vt:i4>1</vt:i4>
      </vt:variant>
      <vt:variant>
        <vt:lpstr>Diastitler</vt:lpstr>
      </vt:variant>
      <vt:variant>
        <vt:i4>22</vt:i4>
      </vt:variant>
    </vt:vector>
  </HeadingPairs>
  <TitlesOfParts>
    <vt:vector size="23" baseType="lpstr">
      <vt:lpstr>Default Design</vt:lpstr>
      <vt:lpstr>The Danish welfare model</vt:lpstr>
      <vt:lpstr>PowerPoint-præsentation</vt:lpstr>
      <vt:lpstr>Welfare models</vt:lpstr>
      <vt:lpstr>THE GENERAL FRAMEWORK OF SOCIAL POLICY IN DENMARK </vt:lpstr>
      <vt:lpstr>The social system is characterised by the following principles: </vt:lpstr>
      <vt:lpstr>The social system is characterised by the following principles: </vt:lpstr>
      <vt:lpstr>Social Affairs </vt:lpstr>
      <vt:lpstr>Facts about the National Board of Social Services</vt:lpstr>
      <vt:lpstr>Organisation</vt:lpstr>
      <vt:lpstr>Our Foundation</vt:lpstr>
      <vt:lpstr>Expertise with Results</vt:lpstr>
      <vt:lpstr>Advisory Service</vt:lpstr>
      <vt:lpstr>Cohesive Legislation  and Practice</vt:lpstr>
      <vt:lpstr>Methods for better social practice</vt:lpstr>
      <vt:lpstr>The role of the National Board of Social Services</vt:lpstr>
      <vt:lpstr>Social Services Legislation</vt:lpstr>
      <vt:lpstr>Disadvantaged children and young people </vt:lpstr>
      <vt:lpstr>Daycare </vt:lpstr>
      <vt:lpstr>People with Disabilties  </vt:lpstr>
      <vt:lpstr>Marginalized adults </vt:lpstr>
      <vt:lpstr>Elder care  </vt:lpstr>
      <vt:lpstr>Civil Society  </vt:lpstr>
    </vt:vector>
  </TitlesOfParts>
  <Company>Bysted A/S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mmh</dc:creator>
  <cp:lastModifiedBy>Henrik Egelund Nielsen</cp:lastModifiedBy>
  <cp:revision>238</cp:revision>
  <dcterms:created xsi:type="dcterms:W3CDTF">2008-07-07T11:45:09Z</dcterms:created>
  <dcterms:modified xsi:type="dcterms:W3CDTF">2015-08-25T08:37:14Z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0x0101002085D91FF0301B488F3F7BF3B0BE25A2</vt:lpwstr>
  </property>
</Properties>
</file>