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696720"/>
            <a:ext cx="5016500" cy="1940560"/>
          </a:xfrm>
          <a:prstGeom prst="rect">
            <a:avLst/>
          </a:prstGeom>
        </p:spPr>
      </p:pic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750570"/>
            <a:ext cx="3543300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Kongkow IT Pekanbaru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030"/>
            <a:ext cx="10972800" cy="4997450"/>
          </a:xfrm>
        </p:spPr>
        <p:txBody>
          <a:bodyPr/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Roboto" charset="0"/>
              </a:rPr>
              <a:t>What ?</a:t>
            </a:r>
            <a:endParaRPr lang="en-US" sz="2000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latin typeface="Roboto" charset="0"/>
              </a:rPr>
              <a:t>Wadah untuk belajar, diskusi dan berbagi bersama dalam bidang IT </a:t>
            </a:r>
            <a:endParaRPr lang="en-US" sz="2000"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Roboto" charset="0"/>
              </a:rPr>
              <a:t>Who ?</a:t>
            </a:r>
            <a:endParaRPr lang="en-US" sz="2000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latin typeface="Roboto" charset="0"/>
              </a:rPr>
              <a:t>Praktisi IT, Akademisi, Penggiat IT, Peminat IT lainnya</a:t>
            </a:r>
            <a:endParaRPr lang="en-US" sz="2000"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Roboto" charset="0"/>
              </a:rPr>
              <a:t>Where ?</a:t>
            </a:r>
            <a:endParaRPr lang="en-US" sz="2000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latin typeface="Roboto" charset="0"/>
              </a:rPr>
              <a:t>Cafe-to-cafe, outdoor, campus, school  </a:t>
            </a:r>
            <a:endParaRPr lang="en-US" sz="2000"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Roboto" charset="0"/>
              </a:rPr>
              <a:t>When ?</a:t>
            </a:r>
            <a:endParaRPr lang="en-US" sz="2000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latin typeface="Roboto" charset="0"/>
              </a:rPr>
              <a:t>Kapan saja tergantung koordinator, diagendakan sekali sebulan event terjadwal</a:t>
            </a:r>
            <a:endParaRPr lang="en-US" sz="2000"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Roboto" charset="0"/>
              </a:rPr>
              <a:t>Why ?</a:t>
            </a:r>
            <a:endParaRPr lang="en-US" sz="2000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latin typeface="Roboto" charset="0"/>
              </a:rPr>
              <a:t>Menjadikan nongkrong lebih bermanfaat sekaligus memajukan IT di Kota Pekanbaru </a:t>
            </a:r>
            <a:endParaRPr lang="en-US" sz="2000"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Roboto" charset="0"/>
              </a:rPr>
              <a:t>How  ? </a:t>
            </a:r>
            <a:endParaRPr lang="en-US" sz="2000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000">
                <a:latin typeface="Roboto" charset="0"/>
              </a:rPr>
              <a:t>Gabung saja ketika kegiatan berlangsung, cukup bayar makan dan minum yang dipesan sendiri</a:t>
            </a:r>
            <a:endParaRPr lang="en-US" sz="2000">
              <a:latin typeface="Roboto" charset="0"/>
            </a:endParaRPr>
          </a:p>
          <a:p>
            <a:pPr marL="0" indent="0">
              <a:buNone/>
            </a:pPr>
            <a:endParaRPr lang="en-US" sz="2400">
              <a:latin typeface="Roboto" charset="0"/>
            </a:endParaRPr>
          </a:p>
          <a:p>
            <a:pPr marL="0" indent="0">
              <a:buNone/>
            </a:pPr>
            <a:endParaRPr lang="en-US" sz="2400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Apa yang dibahas ?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0005"/>
            <a:ext cx="10972800" cy="4997450"/>
          </a:xfrm>
        </p:spPr>
        <p:txBody>
          <a:bodyPr/>
          <a:p>
            <a:r>
              <a:rPr lang="en-US" sz="4000">
                <a:latin typeface="Roboto" charset="0"/>
              </a:rPr>
              <a:t>Programming</a:t>
            </a:r>
            <a:endParaRPr lang="en-US" sz="4000">
              <a:latin typeface="Roboto" charset="0"/>
            </a:endParaRPr>
          </a:p>
          <a:p>
            <a:r>
              <a:rPr lang="en-US" sz="4000">
                <a:latin typeface="Roboto" charset="0"/>
              </a:rPr>
              <a:t>Networking</a:t>
            </a:r>
            <a:endParaRPr lang="en-US" sz="4000">
              <a:latin typeface="Roboto" charset="0"/>
            </a:endParaRPr>
          </a:p>
          <a:p>
            <a:r>
              <a:rPr lang="en-US" sz="4000">
                <a:latin typeface="Roboto" charset="0"/>
              </a:rPr>
              <a:t>Animation</a:t>
            </a:r>
            <a:endParaRPr lang="en-US" sz="4000">
              <a:latin typeface="Roboto" charset="0"/>
            </a:endParaRPr>
          </a:p>
          <a:p>
            <a:r>
              <a:rPr lang="en-US" sz="4000">
                <a:latin typeface="Roboto" charset="0"/>
              </a:rPr>
              <a:t>Security </a:t>
            </a:r>
            <a:endParaRPr lang="en-US" sz="4000">
              <a:latin typeface="Roboto" charset="0"/>
            </a:endParaRPr>
          </a:p>
          <a:p>
            <a:r>
              <a:rPr lang="en-US" sz="4000">
                <a:latin typeface="Roboto" charset="0"/>
              </a:rPr>
              <a:t>dll</a:t>
            </a:r>
            <a:endParaRPr lang="en-US" sz="4000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030"/>
            <a:ext cx="10972800" cy="4997450"/>
          </a:xfrm>
        </p:spPr>
        <p:txBody>
          <a:bodyPr/>
          <a:p>
            <a:pPr marL="0" indent="0">
              <a:buNone/>
            </a:pPr>
            <a:r>
              <a:rPr lang="en-US" sz="4000">
                <a:solidFill>
                  <a:srgbClr val="FF0000"/>
                </a:solidFill>
                <a:latin typeface="Roboto" charset="0"/>
              </a:rPr>
              <a:t>7 Mei 20</a:t>
            </a:r>
            <a:r>
              <a:rPr lang="x-none" altLang="en-US" sz="4000">
                <a:solidFill>
                  <a:srgbClr val="FF0000"/>
                </a:solidFill>
                <a:latin typeface="Roboto" charset="0"/>
              </a:rPr>
              <a:t>1</a:t>
            </a:r>
            <a:r>
              <a:rPr lang="en-US" sz="4000">
                <a:solidFill>
                  <a:srgbClr val="FF0000"/>
                </a:solidFill>
                <a:latin typeface="Roboto" charset="0"/>
              </a:rPr>
              <a:t>7</a:t>
            </a:r>
            <a:endParaRPr lang="en-US" sz="4000">
              <a:solidFill>
                <a:srgbClr val="FF0000"/>
              </a:solidFill>
              <a:latin typeface="Roboto" charset="0"/>
            </a:endParaRPr>
          </a:p>
          <a:p>
            <a:pPr lvl="1">
              <a:buClrTx/>
              <a:buFont typeface="Wingdings" panose="05000000000000000000" charset="2"/>
              <a:buChar char=""/>
            </a:pPr>
            <a:r>
              <a:rPr lang="en-US" sz="4000">
                <a:latin typeface="Roboto" charset="0"/>
              </a:rPr>
              <a:t>Security Trends and Issues </a:t>
            </a:r>
            <a:endParaRPr lang="en-US" sz="4000">
              <a:latin typeface="Roboto" charset="0"/>
            </a:endParaRPr>
          </a:p>
          <a:p>
            <a:pPr lvl="1">
              <a:buClrTx/>
              <a:buFont typeface="Wingdings" panose="05000000000000000000" charset="2"/>
              <a:buChar char=""/>
            </a:pPr>
            <a:r>
              <a:rPr lang="en-US" sz="4000">
                <a:latin typeface="Roboto" charset="0"/>
              </a:rPr>
              <a:t>Footprinting with Shodan</a:t>
            </a:r>
            <a:endParaRPr lang="en-US" sz="4000">
              <a:latin typeface="Roboto" charset="0"/>
            </a:endParaRPr>
          </a:p>
          <a:p>
            <a:pPr lvl="1">
              <a:buClrTx/>
              <a:buFont typeface="Wingdings" panose="05000000000000000000" charset="2"/>
              <a:buChar char=""/>
            </a:pPr>
            <a:r>
              <a:rPr lang="en-US" sz="4000">
                <a:latin typeface="Roboto" charset="0"/>
              </a:rPr>
              <a:t>Distro for Pentest</a:t>
            </a:r>
            <a:endParaRPr lang="en-US" sz="4000">
              <a:latin typeface="Roboto" charset="0"/>
            </a:endParaRPr>
          </a:p>
          <a:p>
            <a:pPr lvl="1">
              <a:buClrTx/>
              <a:buFont typeface="Wingdings" panose="05000000000000000000" charset="2"/>
              <a:buChar char=""/>
            </a:pPr>
            <a:r>
              <a:rPr lang="en-US" sz="4000">
                <a:latin typeface="Roboto" charset="0"/>
              </a:rPr>
              <a:t>Malware Analysis</a:t>
            </a:r>
            <a:endParaRPr lang="en-US" sz="4000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030"/>
            <a:ext cx="10972800" cy="4997450"/>
          </a:xfrm>
        </p:spPr>
        <p:txBody>
          <a:bodyPr/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Roboto" charset="0"/>
              </a:rPr>
              <a:t>15 Juni 2017</a:t>
            </a:r>
            <a:endParaRPr lang="en-US" sz="2800">
              <a:solidFill>
                <a:srgbClr val="FF0000"/>
              </a:solidFill>
              <a:latin typeface="Roboto" charset="0"/>
            </a:endParaRPr>
          </a:p>
          <a:p>
            <a:pPr marL="914400" lvl="1" indent="-457200">
              <a:buFont typeface="Wingdings" panose="05000000000000000000" charset="2"/>
              <a:buChar char=""/>
            </a:pPr>
            <a:r>
              <a:rPr lang="en-US" sz="2400">
                <a:latin typeface="Roboto" charset="0"/>
              </a:rPr>
              <a:t>Security Aweraness and PoC Mobile Malware Threats</a:t>
            </a:r>
            <a:endParaRPr lang="en-US" sz="2400">
              <a:latin typeface="Roboto" charset="0"/>
            </a:endParaRPr>
          </a:p>
          <a:p>
            <a:pPr marL="0" indent="0">
              <a:buNone/>
            </a:pPr>
            <a:endParaRPr lang="en-US" sz="2800">
              <a:latin typeface="Roboto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Roboto" charset="0"/>
              </a:rPr>
              <a:t>22 Juli 2017</a:t>
            </a:r>
            <a:endParaRPr lang="en-US" sz="2800">
              <a:solidFill>
                <a:srgbClr val="FF0000"/>
              </a:solidFill>
              <a:latin typeface="Roboto" charset="0"/>
            </a:endParaRPr>
          </a:p>
          <a:p>
            <a:pPr marL="1028700" lvl="1" indent="-571500">
              <a:buFont typeface="Wingdings" panose="05000000000000000000" charset="2"/>
              <a:buChar char=""/>
            </a:pPr>
            <a:r>
              <a:rPr lang="en-US" sz="2450">
                <a:latin typeface="Roboto" charset="0"/>
              </a:rPr>
              <a:t>IPv6 Fundamental </a:t>
            </a:r>
            <a:endParaRPr lang="en-US" sz="2450">
              <a:latin typeface="Roboto" charset="0"/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Roboto" charset="0"/>
            </a:endParaRP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Roboto" charset="0"/>
              </a:rPr>
              <a:t>26 Agustus 2017</a:t>
            </a:r>
            <a:endParaRPr lang="en-US" sz="2800">
              <a:solidFill>
                <a:srgbClr val="FF0000"/>
              </a:solidFill>
              <a:latin typeface="Roboto" charset="0"/>
            </a:endParaRPr>
          </a:p>
          <a:p>
            <a:pPr marL="914400" lvl="1" indent="-457200">
              <a:buFont typeface="Wingdings" panose="05000000000000000000" charset="2"/>
              <a:buChar char=""/>
            </a:pPr>
            <a:r>
              <a:rPr lang="en-US" sz="2450">
                <a:latin typeface="Roboto" charset="0"/>
              </a:rPr>
              <a:t>IP Routing Gelombang   I</a:t>
            </a:r>
            <a:endParaRPr lang="en-US" sz="2450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030"/>
            <a:ext cx="10972800" cy="499745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Roboto" charset="0"/>
              </a:rPr>
              <a:t>9 September 2017</a:t>
            </a:r>
            <a:endParaRPr lang="en-US">
              <a:solidFill>
                <a:srgbClr val="FF0000"/>
              </a:solidFill>
              <a:latin typeface="Roboto" charset="0"/>
            </a:endParaRPr>
          </a:p>
          <a:p>
            <a:pPr marL="800100" lvl="1" indent="-342900"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IP Routing Gelombang II</a:t>
            </a:r>
            <a:endParaRPr lang="en-US">
              <a:latin typeface="Roboto" charset="0"/>
            </a:endParaRPr>
          </a:p>
          <a:p>
            <a:pPr>
              <a:buNone/>
            </a:pPr>
            <a:endParaRPr lang="en-US" sz="3600">
              <a:latin typeface="Roboto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Roboto" charset="0"/>
              </a:rPr>
              <a:t>30 September 2017</a:t>
            </a:r>
            <a:endParaRPr lang="en-US">
              <a:solidFill>
                <a:srgbClr val="FF0000"/>
              </a:solidFill>
              <a:latin typeface="Roboto" charset="0"/>
            </a:endParaRPr>
          </a:p>
          <a:p>
            <a:pPr lvl="1"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Web Security ( TI. Univ Abdurrab </a:t>
            </a:r>
            <a:r>
              <a:rPr lang="x-none" altLang="en-US">
                <a:latin typeface="Roboto" charset="0"/>
              </a:rPr>
              <a:t>)</a:t>
            </a:r>
            <a:endParaRPr lang="x-none" altLang="en-US">
              <a:latin typeface="Roboto" charset="0"/>
            </a:endParaRPr>
          </a:p>
          <a:p>
            <a:pPr lvl="1">
              <a:buFont typeface="Wingdings" panose="05000000000000000000" charset="2"/>
              <a:buChar char=""/>
            </a:pPr>
            <a:endParaRPr lang="x-none" altLang="en-US">
              <a:latin typeface="Roboto" charset="0"/>
            </a:endParaRPr>
          </a:p>
          <a:p>
            <a:pPr marL="0" lvl="0" indent="0">
              <a:buNone/>
            </a:pPr>
            <a:r>
              <a:rPr lang="x-none" altLang="en-US">
                <a:solidFill>
                  <a:srgbClr val="FF0000"/>
                </a:solidFill>
                <a:latin typeface="Roboto" charset="0"/>
              </a:rPr>
              <a:t>15, 22 , 29 Oktober</a:t>
            </a:r>
            <a:endParaRPr lang="x-none" altLang="en-US">
              <a:solidFill>
                <a:srgbClr val="FF0000"/>
              </a:solidFill>
              <a:latin typeface="Roboto" charset="0"/>
            </a:endParaRPr>
          </a:p>
          <a:p>
            <a:pPr marL="914400" lvl="1" indent="-457200">
              <a:buFont typeface="Wingdings" panose="05000000000000000000" charset="2"/>
              <a:buChar char=""/>
            </a:pPr>
            <a:r>
              <a:rPr lang="x-none" altLang="en-US">
                <a:latin typeface="Roboto" charset="0"/>
              </a:rPr>
              <a:t>WebDev Php Native </a:t>
            </a:r>
            <a:endParaRPr lang="x-none" altLang="en-US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Next Events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030"/>
            <a:ext cx="10972800" cy="4997450"/>
          </a:xfrm>
        </p:spPr>
        <p:txBody>
          <a:bodyPr/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Network Bandwidth Management with Mikrotik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Introduce IPv6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Disaster and System Recovery 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Basic Virtualization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Linux Server Fundamental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PHP Object Oriented Programming 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Framework Programming with Laravel </a:t>
            </a:r>
            <a:endParaRPr lang="en-US">
              <a:latin typeface="Roboto" charset="0"/>
            </a:endParaRPr>
          </a:p>
          <a:p>
            <a:pPr>
              <a:buFont typeface="Wingdings" panose="05000000000000000000" charset="2"/>
              <a:buChar char=""/>
            </a:pPr>
            <a:r>
              <a:rPr lang="en-US">
                <a:latin typeface="Roboto" charset="0"/>
              </a:rPr>
              <a:t>Dll...</a:t>
            </a:r>
            <a:endParaRPr lang="en-US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Bergabung ?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1460500"/>
            <a:ext cx="10972800" cy="4997450"/>
          </a:xfrm>
        </p:spPr>
        <p:txBody>
          <a:bodyPr/>
          <a:p>
            <a:pPr marL="0" indent="0">
              <a:buNone/>
            </a:pPr>
            <a:r>
              <a:rPr lang="x-none" altLang="en-US">
                <a:latin typeface="Roboto" charset="0"/>
              </a:rPr>
              <a:t>I</a:t>
            </a:r>
            <a:r>
              <a:rPr lang="en-US">
                <a:latin typeface="Roboto" charset="0"/>
              </a:rPr>
              <a:t>nstagram : kongkow_it_pekanbaru</a:t>
            </a:r>
            <a:endParaRPr lang="en-US">
              <a:latin typeface="Roboto" charset="0"/>
            </a:endParaRPr>
          </a:p>
          <a:p>
            <a:pPr marL="0" indent="0">
              <a:buNone/>
            </a:pPr>
            <a:r>
              <a:rPr lang="en-US">
                <a:latin typeface="Roboto" charset="0"/>
              </a:rPr>
              <a:t>Telegram :  https://t.me/kongkowITpekanbaru  </a:t>
            </a:r>
            <a:endParaRPr lang="en-US">
              <a:latin typeface="Roboto" charset="0"/>
            </a:endParaRPr>
          </a:p>
          <a:p>
            <a:pPr marL="0" indent="0">
              <a:buNone/>
            </a:pPr>
            <a:r>
              <a:rPr lang="en-US">
                <a:latin typeface="Roboto" charset="0"/>
              </a:rPr>
              <a:t>Group : https://www.facebook.com/groups/kongkowit/ </a:t>
            </a:r>
            <a:endParaRPr lang="en-US">
              <a:latin typeface="Roboto" charset="0"/>
            </a:endParaRPr>
          </a:p>
          <a:p>
            <a:pPr marL="0" indent="0">
              <a:buNone/>
            </a:pPr>
            <a:r>
              <a:rPr lang="en-US">
                <a:latin typeface="Roboto" charset="0"/>
              </a:rPr>
              <a:t>FP :https://www.facebook.com/Kongkow-IT-Pekanbaru</a:t>
            </a:r>
            <a:endParaRPr lang="en-US">
              <a:latin typeface="Roboto" charset="0"/>
            </a:endParaRPr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Partners</a:t>
            </a:r>
            <a:endParaRPr lang="x-none" altLang="en-US"/>
          </a:p>
        </p:txBody>
      </p:sp>
      <p:pic>
        <p:nvPicPr>
          <p:cNvPr id="5" name="Picture 4" descr="Kongkow IT Pekanbaru 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4625" y="264795"/>
            <a:ext cx="1412875" cy="145542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595" y="3975100"/>
            <a:ext cx="2378710" cy="2378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40" y="1114425"/>
            <a:ext cx="1798955" cy="2698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80" y="4234180"/>
            <a:ext cx="3429635" cy="1372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30" y="1510030"/>
            <a:ext cx="2895600" cy="1516380"/>
          </a:xfrm>
          <a:prstGeom prst="rect">
            <a:avLst/>
          </a:prstGeom>
        </p:spPr>
      </p:pic>
      <p:pic>
        <p:nvPicPr>
          <p:cNvPr id="9" name="Picture 8" descr="logo fi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080" y="1568450"/>
            <a:ext cx="2146935" cy="2146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Kingsoft Office WPP</Application>
  <PresentationFormat>Widescreen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Design</vt:lpstr>
      <vt:lpstr>PowerPoint 演示文稿</vt:lpstr>
      <vt:lpstr>PowerPoint 演示文稿</vt:lpstr>
      <vt:lpstr>Kongkow IT Pekanbaru</vt:lpstr>
      <vt:lpstr>PowerPoint 演示文稿</vt:lpstr>
      <vt:lpstr>Events</vt:lpstr>
      <vt:lpstr>PowerPoint 演示文稿</vt:lpstr>
      <vt:lpstr>PowerPoint 演示文稿</vt:lpstr>
      <vt:lpstr>PowerPoint 演示文稿</vt:lpstr>
      <vt:lpstr>Bergabung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sv</dc:creator>
  <cp:lastModifiedBy>sv</cp:lastModifiedBy>
  <cp:revision>3</cp:revision>
  <dcterms:created xsi:type="dcterms:W3CDTF">2017-10-11T15:30:38Z</dcterms:created>
  <dcterms:modified xsi:type="dcterms:W3CDTF">2017-10-11T15:30:38Z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