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87130-7686-4943-93B1-6176AF32826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D54F-1929-F948-8EC5-DE4E69B2D2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44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0F24-7B62-17F8-E2E5-CBB6F996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8125A4-8426-A5A3-F746-CAAA5BCF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FF0DF-E829-8DBD-A4A7-515602C2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DB36D-BB65-1703-A349-31023AE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1169A-EAFC-DE08-7C1D-6A16232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61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2FE61-32A7-60D8-63E7-EF1B4DF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8CB38-3DB5-9658-41B1-D7F3C921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DDCC0-27CD-139F-5EE9-D030D8AE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2A6F1-C300-B613-8EEC-1EEF34CD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D58A5-D281-D6EE-6FC3-5FF53213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2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955CB-15A9-9973-B728-4CFB4E54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B952A-CB0D-0BA9-7FA5-93769F5F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018F5-A1B3-4800-D85C-A43445C7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F147-6737-3730-49DF-43C8043C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F0B69-77A6-8E29-731F-DCAE201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AB3F0-D995-B081-3A76-329E60C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82E8-2738-F05D-EEC0-4421C285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0BC6A-A29E-85F0-A7D5-FA60B245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A1E1C-FB62-39BA-485A-4372D311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92421-7315-D89D-2C03-0A596B2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8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70FA5-DE47-3DCE-15BC-E3E508E4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B3578-37EB-2CE3-619F-CEE3DCA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3A9B9-2DCE-2BCC-0009-64BBA247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34023-EE8E-D37A-EF2C-9891F06E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E1AB8-B4EB-26C4-3B74-31767CE2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24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48F4-199C-7400-543C-E9FEF40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A5F7-E758-E512-DA7A-27B352448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F8A3F-6295-2C05-BEA4-B1A3B2A8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37F97-30E1-E4F4-1448-A6A04CEC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85256-6AC7-5D41-A0B8-FA6DA1AB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09AA0-1E53-BD2E-9985-7C37C13B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3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31ED-E999-657D-4031-4C7889A5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83AC-AF24-5B10-88D3-37625135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31E1F-CFC8-F0E1-6BCB-4D3718CE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E5692-EEF0-C04B-E21D-4AEA121C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57D4E5-A3AE-7832-A800-00DCDAD1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697DD-7030-C8A1-D5E2-882EF41E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6FE7B-D27D-AA4B-93DB-A3A3A42D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D494AE-E02B-FD43-5FDC-3FD536B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72C9C-4F19-BE1E-8A89-3A9C1052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FC4DF-B59B-A8B8-C528-2A2F1063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B0CC-3CFA-F26E-A920-463BB6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B201B5-EF12-9C81-2BC4-743B4EA1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D9CD4-7DB8-6389-DA99-660CCFD0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EEAF7-BFF4-1C52-B029-3CEB229F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83045-F924-B391-2657-C587B0D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5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5609-0F2A-C114-0093-F36C3EB8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EB887-F5E8-9ADC-3641-F62DF875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B3B2F-FFC8-D3AA-16F7-DD103A9AB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1C01E-ED99-A64A-2014-B242FF3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A14D1-28DF-7A36-9A74-392592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1CE0B-73B4-3B1E-8053-E24E5FD0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8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C69F-3C62-BC53-B03A-63119E7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F7ABE-C8A0-966F-E5E7-3B46FC55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4ED13-B5DB-80F9-A7EA-AF09F993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5EF04-CB7E-A2EB-CA01-F7C849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13D1-3B17-B8AA-B5D7-79BB4B1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51BB6-09A7-0E15-2CE2-B051886C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6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FF437-E35F-551F-AF56-721A496C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C251A-EFFA-40AE-10E9-1849DED0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BA88-A069-F6A4-C110-2D3B9A78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6BCC-795B-BD4E-AD61-7AA844AD10E0}" type="datetimeFigureOut">
              <a:rPr kumimoji="1" lang="ko-KR" altLang="en-US" smtClean="0"/>
              <a:t>2024. 1. 27.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1D97F-E33E-FFB2-CDFA-F7E6F460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6AEF2-3B3A-81B9-B542-B73FFE87C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3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D9D06-C918-BC8F-6B1A-550B05A05925}"/>
              </a:ext>
            </a:extLst>
          </p:cNvPr>
          <p:cNvGrpSpPr/>
          <p:nvPr/>
        </p:nvGrpSpPr>
        <p:grpSpPr>
          <a:xfrm>
            <a:off x="847060" y="915036"/>
            <a:ext cx="10497879" cy="4220883"/>
            <a:chOff x="715924" y="1063892"/>
            <a:chExt cx="10497879" cy="42208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36043E-DBFE-C4A0-D896-C774BE95E00F}"/>
                </a:ext>
              </a:extLst>
            </p:cNvPr>
            <p:cNvSpPr/>
            <p:nvPr/>
          </p:nvSpPr>
          <p:spPr>
            <a:xfrm>
              <a:off x="1969579" y="2725478"/>
              <a:ext cx="8797655" cy="254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D992D9-2A97-1E5E-3093-352412CEEB0B}"/>
                </a:ext>
              </a:extLst>
            </p:cNvPr>
            <p:cNvSpPr/>
            <p:nvPr/>
          </p:nvSpPr>
          <p:spPr>
            <a:xfrm>
              <a:off x="1969581" y="4823110"/>
              <a:ext cx="8797655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90175E-2469-0C3D-CA4D-F875FFA52AB5}"/>
                </a:ext>
              </a:extLst>
            </p:cNvPr>
            <p:cNvSpPr txBox="1"/>
            <p:nvPr/>
          </p:nvSpPr>
          <p:spPr>
            <a:xfrm>
              <a:off x="1969580" y="4811623"/>
              <a:ext cx="9244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spc="300" dirty="0">
                  <a:solidFill>
                    <a:schemeClr val="bg1"/>
                  </a:solidFill>
                  <a:latin typeface="Partial Sans KR" pitchFamily="2" charset="0"/>
                  <a:ea typeface="Partial Sans KR" pitchFamily="2" charset="0"/>
                </a:rPr>
                <a:t>WELBING LIFE WITH EVERY WORK OUT</a:t>
              </a:r>
              <a:endParaRPr kumimoji="1" lang="ko-KR" altLang="en-US" sz="2400" spc="300" dirty="0">
                <a:solidFill>
                  <a:schemeClr val="bg1"/>
                </a:solidFill>
                <a:latin typeface="Partial Sans KR" pitchFamily="2" charset="0"/>
                <a:ea typeface="Partial Sans KR" pitchFamily="2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DA83A29-FCFD-298C-42CF-221458A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24" y="1063892"/>
              <a:ext cx="3050082" cy="40751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DA606D-C82F-C670-C745-402E3FBA8ED1}"/>
                </a:ext>
              </a:extLst>
            </p:cNvPr>
            <p:cNvSpPr txBox="1"/>
            <p:nvPr/>
          </p:nvSpPr>
          <p:spPr>
            <a:xfrm>
              <a:off x="3240816" y="3774688"/>
              <a:ext cx="7561857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</a:t>
              </a:r>
              <a:r>
                <a:rPr kumimoji="1" lang="en-US" altLang="ko-KR" sz="5800" spc="300" normalizeH="1" dirty="0">
                  <a:latin typeface="Partial Sans KR" pitchFamily="2" charset="0"/>
                  <a:ea typeface="Partial Sans KR" pitchFamily="2" charset="0"/>
                </a:rPr>
                <a:t> : WWW</a:t>
              </a:r>
              <a:endParaRPr kumimoji="1" lang="ko-KR" altLang="en-US" sz="58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10F679-0867-F5DA-4C22-4F59FBFA0CE5}"/>
                </a:ext>
              </a:extLst>
            </p:cNvPr>
            <p:cNvSpPr txBox="1"/>
            <p:nvPr/>
          </p:nvSpPr>
          <p:spPr>
            <a:xfrm>
              <a:off x="3240816" y="2891926"/>
              <a:ext cx="7561857" cy="9694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 : WWW</a:t>
              </a:r>
              <a:endParaRPr kumimoji="1" lang="ko-KR" altLang="en-US" sz="57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F025F-3825-9F5A-F9CB-86803C34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03D86F-8841-9C8B-5774-D61E3FD7ABF0}"/>
              </a:ext>
            </a:extLst>
          </p:cNvPr>
          <p:cNvGrpSpPr/>
          <p:nvPr/>
        </p:nvGrpSpPr>
        <p:grpSpPr>
          <a:xfrm>
            <a:off x="847060" y="915036"/>
            <a:ext cx="10497879" cy="4220883"/>
            <a:chOff x="715924" y="1063892"/>
            <a:chExt cx="10497879" cy="42208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27B49B-C06B-0090-BEC4-DEF3C9EA7F84}"/>
                </a:ext>
              </a:extLst>
            </p:cNvPr>
            <p:cNvSpPr/>
            <p:nvPr/>
          </p:nvSpPr>
          <p:spPr>
            <a:xfrm>
              <a:off x="1969579" y="2725478"/>
              <a:ext cx="8797655" cy="254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253C6D-EC96-6E77-26A2-879BEFC6EA45}"/>
                </a:ext>
              </a:extLst>
            </p:cNvPr>
            <p:cNvSpPr/>
            <p:nvPr/>
          </p:nvSpPr>
          <p:spPr>
            <a:xfrm>
              <a:off x="1969581" y="4823110"/>
              <a:ext cx="8797655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4254D-9160-8CD0-83D3-CAF5A07B2E31}"/>
                </a:ext>
              </a:extLst>
            </p:cNvPr>
            <p:cNvSpPr txBox="1"/>
            <p:nvPr/>
          </p:nvSpPr>
          <p:spPr>
            <a:xfrm>
              <a:off x="1969580" y="4811623"/>
              <a:ext cx="9244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spc="300" dirty="0">
                  <a:solidFill>
                    <a:schemeClr val="bg1"/>
                  </a:solidFill>
                  <a:latin typeface="Partial Sans KR" pitchFamily="2" charset="0"/>
                  <a:ea typeface="Partial Sans KR" pitchFamily="2" charset="0"/>
                </a:rPr>
                <a:t>WELBING LIFE WITH EVERY WORK OUT</a:t>
              </a:r>
              <a:endParaRPr kumimoji="1" lang="ko-KR" altLang="en-US" sz="2400" spc="300" dirty="0">
                <a:solidFill>
                  <a:schemeClr val="bg1"/>
                </a:solidFill>
                <a:latin typeface="Partial Sans KR" pitchFamily="2" charset="0"/>
                <a:ea typeface="Partial Sans KR" pitchFamily="2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FA0553-3BB0-F5D4-0F05-35BB8986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24" y="1063892"/>
              <a:ext cx="3050082" cy="40751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787091-59D2-2230-C356-B3D8562C3939}"/>
                </a:ext>
              </a:extLst>
            </p:cNvPr>
            <p:cNvSpPr txBox="1"/>
            <p:nvPr/>
          </p:nvSpPr>
          <p:spPr>
            <a:xfrm>
              <a:off x="3240816" y="3774688"/>
              <a:ext cx="7561857" cy="9848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HEALTH CARE</a:t>
              </a:r>
              <a:endParaRPr kumimoji="1" lang="ko-KR" altLang="en-US" sz="58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EF1B2D-4F38-8A6E-5DD2-6DAA10D0F151}"/>
                </a:ext>
              </a:extLst>
            </p:cNvPr>
            <p:cNvSpPr txBox="1"/>
            <p:nvPr/>
          </p:nvSpPr>
          <p:spPr>
            <a:xfrm>
              <a:off x="3240816" y="2891926"/>
              <a:ext cx="7561857" cy="9694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 : WWW</a:t>
              </a:r>
              <a:endParaRPr kumimoji="1" lang="ko-KR" altLang="en-US" sz="57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63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</Words>
  <Application>Microsoft Macintosh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Partial Sans KR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임예은</dc:creator>
  <cp:lastModifiedBy>임예은</cp:lastModifiedBy>
  <cp:revision>2</cp:revision>
  <dcterms:created xsi:type="dcterms:W3CDTF">2024-01-27T06:12:21Z</dcterms:created>
  <dcterms:modified xsi:type="dcterms:W3CDTF">2024-01-27T07:51:18Z</dcterms:modified>
</cp:coreProperties>
</file>