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256" r:id="rId2"/>
    <p:sldId id="274" r:id="rId3"/>
    <p:sldId id="275" r:id="rId4"/>
    <p:sldId id="276" r:id="rId5"/>
    <p:sldId id="278" r:id="rId6"/>
  </p:sldIdLst>
  <p:sldSz cx="6856413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9EEEB"/>
    <a:srgbClr val="F2F2F2"/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94375"/>
  </p:normalViewPr>
  <p:slideViewPr>
    <p:cSldViewPr showGuides="1">
      <p:cViewPr varScale="1">
        <p:scale>
          <a:sx n="101" d="100"/>
          <a:sy n="101" d="100"/>
        </p:scale>
        <p:origin x="2328" y="192"/>
      </p:cViewPr>
      <p:guideLst>
        <p:guide orient="horz" pos="161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915623506705"/>
          <c:y val="0.0892462863003999"/>
          <c:w val="0.736144554120053"/>
          <c:h val="0.7218886144507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Excel文件生成模块</c:v>
                </c:pt>
                <c:pt idx="1">
                  <c:v>Excel读取模块</c:v>
                </c:pt>
                <c:pt idx="2">
                  <c:v>分页模块</c:v>
                </c:pt>
                <c:pt idx="3">
                  <c:v>总进度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01E-47A5-9D59-95D5877BB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Excel文件生成模块</c:v>
                </c:pt>
                <c:pt idx="1">
                  <c:v>Excel读取模块</c:v>
                </c:pt>
                <c:pt idx="2">
                  <c:v>分页模块</c:v>
                </c:pt>
                <c:pt idx="3">
                  <c:v>总进度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0.9</c:v>
                </c:pt>
                <c:pt idx="3">
                  <c:v>0.95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01E-47A5-9D59-95D5877BB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Excel文件生成模块</c:v>
                </c:pt>
                <c:pt idx="1">
                  <c:v>Excel读取模块</c:v>
                </c:pt>
                <c:pt idx="2">
                  <c:v>分页模块</c:v>
                </c:pt>
                <c:pt idx="3">
                  <c:v>总进度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831-4C82-888C-9C54DB5E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9"/>
        <c:axId val="-2118026800"/>
        <c:axId val="-2108221888"/>
      </c:barChart>
      <c:catAx>
        <c:axId val="-211802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2108221888"/>
        <c:crosses val="autoZero"/>
        <c:auto val="1"/>
        <c:lblAlgn val="ctr"/>
        <c:lblOffset val="100"/>
        <c:noMultiLvlLbl val="0"/>
      </c:catAx>
      <c:valAx>
        <c:axId val="-2108221888"/>
        <c:scaling>
          <c:orientation val="minMax"/>
          <c:max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802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易子闳</c:v>
                </c:pt>
                <c:pt idx="1">
                  <c:v>曾耀沛</c:v>
                </c:pt>
                <c:pt idx="2">
                  <c:v>卞龙云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35.0</c:v>
                </c:pt>
                <c:pt idx="1">
                  <c:v>30.0</c:v>
                </c:pt>
                <c:pt idx="2">
                  <c:v>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B1-4AFF-927D-971E32F5F7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易子闳</c:v>
                </c:pt>
                <c:pt idx="1">
                  <c:v>曾耀沛</c:v>
                </c:pt>
                <c:pt idx="2">
                  <c:v>卞龙云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90.0</c:v>
                </c:pt>
                <c:pt idx="1">
                  <c:v>80.0</c:v>
                </c:pt>
                <c:pt idx="2">
                  <c:v>85.0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3B1-4AFF-927D-971E32F5F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2455712"/>
        <c:axId val="-2110119168"/>
      </c:barChart>
      <c:catAx>
        <c:axId val="212245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0119168"/>
        <c:crosses val="autoZero"/>
        <c:auto val="1"/>
        <c:lblAlgn val="ctr"/>
        <c:lblOffset val="100"/>
        <c:noMultiLvlLbl val="0"/>
      </c:catAx>
      <c:valAx>
        <c:axId val="-2110119168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2455712"/>
        <c:crosses val="autoZero"/>
        <c:crossBetween val="between"/>
        <c:minorUnit val="3.7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0.32032</cdr:x>
      <cdr:y>0.2328</cdr:y>
    </cdr:from>
    <cdr:to>
      <cdr:x>0.50316</cdr:x>
      <cdr:y>0.48983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2201331" y="828206"/>
          <a:ext cx="1256547" cy="9144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200" dirty="0" smtClean="0">
              <a:latin typeface="Adobe Caslon Pro Bold" panose="0205070206050A020403" pitchFamily="18" charset="0"/>
            </a:rPr>
            <a:t>2019.02.18~03.01</a:t>
          </a:r>
          <a:endParaRPr lang="en-US" altLang="zh-CN" sz="1200" dirty="0">
            <a:latin typeface="Adobe Caslon Pro Bold" panose="0205070206050A020403" pitchFamily="18" charset="0"/>
          </a:endParaRPr>
        </a:p>
      </cdr:txBody>
    </cdr:sp>
  </cdr:relSizeAnchor>
  <cdr:relSizeAnchor xmlns:cdr="http://schemas.openxmlformats.org/drawingml/2006/chartDrawing">
    <cdr:from>
      <cdr:x>0.32571</cdr:x>
      <cdr:y>0.40093</cdr:y>
    </cdr:from>
    <cdr:to>
      <cdr:x>0.64247</cdr:x>
      <cdr:y>0.65796</cdr:y>
    </cdr:to>
    <cdr:sp macro="" textlink="">
      <cdr:nvSpPr>
        <cdr:cNvPr id="3" name="文本框 1"/>
        <cdr:cNvSpPr txBox="1"/>
      </cdr:nvSpPr>
      <cdr:spPr>
        <a:xfrm xmlns:a="http://schemas.openxmlformats.org/drawingml/2006/main">
          <a:off x="2238421" y="1426321"/>
          <a:ext cx="2176898" cy="9144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>
              <a:latin typeface="Adobe Caslon Pro Bold" panose="0205070206050A020403" pitchFamily="18" charset="0"/>
            </a:rPr>
            <a:t>2019.02.18~03.01</a:t>
          </a:r>
          <a:endParaRPr lang="en-US" altLang="zh-CN" sz="1200" dirty="0">
            <a:latin typeface="Adobe Caslon Pro Bold" panose="0205070206050A020403" pitchFamily="18" charset="0"/>
          </a:endParaRPr>
        </a:p>
      </cdr:txBody>
    </cdr:sp>
  </cdr:relSizeAnchor>
  <cdr:relSizeAnchor xmlns:cdr="http://schemas.openxmlformats.org/drawingml/2006/chartDrawing">
    <cdr:from>
      <cdr:x>0.32695</cdr:x>
      <cdr:y>0.59567</cdr:y>
    </cdr:from>
    <cdr:to>
      <cdr:x>0.64371</cdr:x>
      <cdr:y>0.8527</cdr:y>
    </cdr:to>
    <cdr:sp macro="" textlink="">
      <cdr:nvSpPr>
        <cdr:cNvPr id="4" name="文本框 1"/>
        <cdr:cNvSpPr txBox="1"/>
      </cdr:nvSpPr>
      <cdr:spPr>
        <a:xfrm xmlns:a="http://schemas.openxmlformats.org/drawingml/2006/main">
          <a:off x="2246906" y="2119139"/>
          <a:ext cx="2176898" cy="9144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>
              <a:latin typeface="Adobe Caslon Pro Bold" panose="0205070206050A020403" pitchFamily="18" charset="0"/>
            </a:rPr>
            <a:t>2018.02.18~03.01</a:t>
          </a:r>
          <a:endParaRPr lang="en-US" altLang="zh-CN" sz="1200" dirty="0">
            <a:latin typeface="Adobe Caslon Pro Bold" panose="0205070206050A020403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DF2C601E-48B2-4AA6-8DEC-E35C4266E8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1DB8250-615A-452E-8923-AE547F8734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1C7E-669D-420F-B984-0DEC87D03F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4AFDC8F-610E-45C0-89EA-65C7356A6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3D0CE1B-B8F1-400D-B68F-3B80AE9C7B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850B-9D4E-46F9-B9D3-A2E552ADA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3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4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2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43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>
            <a:spLocks/>
          </p:cNvSpPr>
          <p:nvPr userDrawn="1"/>
        </p:nvSpPr>
        <p:spPr>
          <a:xfrm>
            <a:off x="3266226" y="4803205"/>
            <a:ext cx="323961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600" smtClean="0"/>
              <a:pPr algn="ctr"/>
              <a:t>‹#›</a:t>
            </a:fld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494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1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</p:sldLayoutIdLst>
  <p:hf sldNum="0" hdr="0" ftr="0"/>
  <p:txStyles>
    <p:titleStyle>
      <a:lvl1pPr algn="ctr" defTabSz="685617" rtl="0" eaLnBrk="1" latinLnBrk="0" hangingPunct="1"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A8DF5C1-7511-4418-BCF6-830F56C15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85A287D-C236-4E91-8618-B0D2B94A3440}"/>
              </a:ext>
            </a:extLst>
          </p:cNvPr>
          <p:cNvSpPr/>
          <p:nvPr/>
        </p:nvSpPr>
        <p:spPr>
          <a:xfrm>
            <a:off x="2420094" y="251905"/>
            <a:ext cx="2339102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6381B54-5690-4350-9826-0DDD65E2B039}"/>
              </a:ext>
            </a:extLst>
          </p:cNvPr>
          <p:cNvSpPr txBox="1"/>
          <p:nvPr/>
        </p:nvSpPr>
        <p:spPr>
          <a:xfrm>
            <a:off x="890511" y="2270938"/>
            <a:ext cx="507538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GIS</a:t>
            </a:r>
            <a:endParaRPr lang="zh-CN" altLang="en-US" sz="3299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B8BA4F9-706B-4FD8-881A-258B8E1E9B3F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2019/3/16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>
            <a:extLst>
              <a:ext uri="{FF2B5EF4-FFF2-40B4-BE49-F238E27FC236}">
                <a16:creationId xmlns="" xmlns:a16="http://schemas.microsoft.com/office/drawing/2014/main" id="{98B04B41-3951-44C5-BF84-30560901A6C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人员名单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8C1E7DDE-59EB-428A-B1A6-295EE55B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34173"/>
              </p:ext>
            </p:extLst>
          </p:nvPr>
        </p:nvGraphicFramePr>
        <p:xfrm>
          <a:off x="763910" y="1557772"/>
          <a:ext cx="5400600" cy="183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1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年级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组员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大三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易子闳，曾耀沛</a:t>
                      </a:r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大二</a:t>
                      </a:r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卞龙云</a:t>
                      </a:r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226FB77-14E1-414F-8680-35DA3ED5BEAD}"/>
              </a:ext>
            </a:extLst>
          </p:cNvPr>
          <p:cNvSpPr/>
          <p:nvPr/>
        </p:nvSpPr>
        <p:spPr>
          <a:xfrm>
            <a:off x="6020495" y="4803204"/>
            <a:ext cx="851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2019/3/16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B7F61AC-CA50-4F8A-ACB8-5B0DD849C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411522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——GIS</a:t>
            </a:r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3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40ADA83D-DA7A-425D-AF26-9468983DF51D}"/>
              </a:ext>
            </a:extLst>
          </p:cNvPr>
          <p:cNvSpPr/>
          <p:nvPr/>
        </p:nvSpPr>
        <p:spPr>
          <a:xfrm>
            <a:off x="6020495" y="4803204"/>
            <a:ext cx="851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2019/3/16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="" xmlns:a16="http://schemas.microsoft.com/office/drawing/2014/main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本周情况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411522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——GIS</a:t>
            </a:r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3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02064"/>
              </p:ext>
            </p:extLst>
          </p:nvPr>
        </p:nvGraphicFramePr>
        <p:xfrm>
          <a:off x="763910" y="1557772"/>
          <a:ext cx="5400600" cy="250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="" xmlns:a16="http://schemas.microsoft.com/office/drawing/2014/main" val="831374592"/>
                    </a:ext>
                  </a:extLst>
                </a:gridCol>
                <a:gridCol w="338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子模块名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下周计划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启亦电子公司</a:t>
                      </a:r>
                      <a:r>
                        <a:rPr lang="zh-CN" altLang="en-US" sz="1400" dirty="0" smtClean="0"/>
                        <a:t>调试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易子闳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解决矩阵计算不正确的</a:t>
                      </a:r>
                      <a:r>
                        <a:rPr lang="en-US" altLang="zh-CN" sz="1400" dirty="0" smtClean="0"/>
                        <a:t>bug</a:t>
                      </a:r>
                      <a:endParaRPr lang="zh-CN" altLang="en-US" sz="1400" dirty="0" smtClean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启亦电子公司调试</a:t>
                      </a:r>
                      <a:endParaRPr lang="en-US" altLang="zh-CN" sz="1400" dirty="0" smtClean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曾耀沛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解决页面显示不正确的</a:t>
                      </a:r>
                      <a:r>
                        <a:rPr lang="en-US" altLang="zh-CN" sz="1400" dirty="0" smtClean="0"/>
                        <a:t>bug</a:t>
                      </a:r>
                      <a:endParaRPr lang="zh-CN" altLang="en-US" sz="1400" dirty="0" smtClean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显示模块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卞龙云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/>
                    </a:p>
                    <a:p>
                      <a:pPr algn="l"/>
                      <a:r>
                        <a:rPr lang="zh-CN" altLang="en-US" sz="1400" dirty="0" smtClean="0"/>
                        <a:t>     </a:t>
                      </a:r>
                      <a:r>
                        <a:rPr lang="zh-CN" altLang="en-US" sz="1400" baseline="0" dirty="0" smtClean="0"/>
                        <a:t>          </a:t>
                      </a:r>
                      <a:r>
                        <a:rPr lang="zh-CN" altLang="en-US" sz="1400" baseline="0" dirty="0" smtClean="0"/>
                        <a:t>完成全选删除的功能</a:t>
                      </a:r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4DA88F36-C637-4EF8-BC83-E594F1B22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70BE733B-A9E0-45E2-A925-07CA4456B0BA}"/>
              </a:ext>
            </a:extLst>
          </p:cNvPr>
          <p:cNvSpPr/>
          <p:nvPr/>
        </p:nvSpPr>
        <p:spPr>
          <a:xfrm>
            <a:off x="6020495" y="4803204"/>
            <a:ext cx="851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2019/3/16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="" xmlns:a16="http://schemas.microsoft.com/office/drawing/2014/main" id="{FC880E3E-A345-4B71-B678-0C2F4711002E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942073873"/>
              </p:ext>
            </p:extLst>
          </p:nvPr>
        </p:nvGraphicFramePr>
        <p:xfrm>
          <a:off x="-42836" y="1387921"/>
          <a:ext cx="6872388" cy="3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文本框 1"/>
          <p:cNvSpPr txBox="1"/>
          <p:nvPr/>
        </p:nvSpPr>
        <p:spPr>
          <a:xfrm>
            <a:off x="2207670" y="1490366"/>
            <a:ext cx="1584176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Adobe Caslon Pro Bold" panose="0205070206050A020403" pitchFamily="18" charset="0"/>
              </a:rPr>
              <a:t>2018.09.06~2019.05.01</a:t>
            </a:r>
            <a:endParaRPr lang="en-US" altLang="zh-CN" sz="1200" dirty="0">
              <a:latin typeface="Adobe Caslon Pro Bold" panose="0205070206050A020403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411522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——GIS</a:t>
            </a:r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3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9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="" xmlns:a16="http://schemas.microsoft.com/office/drawing/2014/main" id="{D7B4C682-9ECE-41E6-A9A0-D7062DDEE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059855"/>
              </p:ext>
            </p:extLst>
          </p:nvPr>
        </p:nvGraphicFramePr>
        <p:xfrm>
          <a:off x="604712" y="1402722"/>
          <a:ext cx="5328592" cy="356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E01E303A-A462-4A63-B972-B1E4263705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0BEBBC5D-D291-41AF-BBEB-06DA3F41AC65}"/>
              </a:ext>
            </a:extLst>
          </p:cNvPr>
          <p:cNvSpPr/>
          <p:nvPr/>
        </p:nvSpPr>
        <p:spPr>
          <a:xfrm>
            <a:off x="5948487" y="4803204"/>
            <a:ext cx="92390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2019/3/16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="" xmlns:a16="http://schemas.microsoft.com/office/drawing/2014/main" id="{9A19D43C-0FE6-4A1D-BAAB-B6C53F91EBEF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组员评价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8CA4503-F8E0-403F-8BF6-05E122C2D6E7}"/>
              </a:ext>
            </a:extLst>
          </p:cNvPr>
          <p:cNvSpPr txBox="1"/>
          <p:nvPr/>
        </p:nvSpPr>
        <p:spPr>
          <a:xfrm>
            <a:off x="5747902" y="340485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工作量基准线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411522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——GIS</a:t>
            </a:r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3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2"/>
          <p:cNvCxnSpPr/>
          <p:nvPr/>
        </p:nvCxnSpPr>
        <p:spPr>
          <a:xfrm>
            <a:off x="1051942" y="3651076"/>
            <a:ext cx="4896545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109</Words>
  <Application>Microsoft Macintosh PowerPoint</Application>
  <PresentationFormat>自定义</PresentationFormat>
  <Paragraphs>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Adobe Caslon Pro Bold</vt:lpstr>
      <vt:lpstr>Arial</vt:lpstr>
      <vt:lpstr>Calibri</vt:lpstr>
      <vt:lpstr>Harlow Solid Italic</vt:lpstr>
      <vt:lpstr>等线</vt:lpstr>
      <vt:lpstr>宋体</vt:lpstr>
      <vt:lpstr>微软雅黑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用户</cp:lastModifiedBy>
  <cp:revision>91</cp:revision>
  <dcterms:created xsi:type="dcterms:W3CDTF">2016-03-21T01:49:10Z</dcterms:created>
  <dcterms:modified xsi:type="dcterms:W3CDTF">2019-03-16T06:01:55Z</dcterms:modified>
</cp:coreProperties>
</file>