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375"/>
  </p:normalViewPr>
  <p:slideViewPr>
    <p:cSldViewPr snapToGrid="0" snapToObjects="1">
      <p:cViewPr varScale="1">
        <p:scale>
          <a:sx n="76" d="100"/>
          <a:sy n="76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E840-77AC-E94B-B968-CCCF1DC011D0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DE988-CD82-CE47-9A31-576DE76B1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19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E988-CD82-CE47-9A31-576DE76B13C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35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E988-CD82-CE47-9A31-576DE76B13C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45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E988-CD82-CE47-9A31-576DE76B13C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0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E988-CD82-CE47-9A31-576DE76B13C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47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9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426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6491825"/>
            <a:ext cx="3810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4" y="299951"/>
            <a:ext cx="1760967" cy="5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1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6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57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76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8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7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71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2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7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E32D-1E25-A547-9C06-33FF4056703E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7DFF-F289-7347-AC14-99EEF0103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80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30D5C1-D155-2E40-A967-511B3BD0F2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PA_矩形 10"/>
          <p:cNvSpPr/>
          <p:nvPr>
            <p:custDataLst>
              <p:tags r:id="rId1"/>
            </p:custDataLst>
          </p:nvPr>
        </p:nvSpPr>
        <p:spPr>
          <a:xfrm>
            <a:off x="0" y="3571279"/>
            <a:ext cx="9144000" cy="1085387"/>
          </a:xfrm>
          <a:prstGeom prst="rect">
            <a:avLst/>
          </a:prstGeom>
          <a:solidFill>
            <a:srgbClr val="FC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>
              <a:solidFill>
                <a:srgbClr val="D32E2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8600" y="2756725"/>
            <a:ext cx="403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500" b="1" dirty="0">
                <a:latin typeface="STKaiti" charset="-122"/>
                <a:ea typeface="STKaiti" charset="-122"/>
                <a:cs typeface="STKaiti" charset="-122"/>
              </a:rPr>
              <a:t>行政部长竞选</a:t>
            </a:r>
            <a:endParaRPr kumimoji="1" lang="zh-CN" altLang="en-US" sz="45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3150" y="3708441"/>
            <a:ext cx="23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D629</a:t>
            </a:r>
            <a:r>
              <a:rPr kumimoji="1" lang="zh-CN" altLang="en-US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  易子闳</a:t>
            </a:r>
            <a:endParaRPr kumimoji="1" lang="zh-CN" altLang="en-US" sz="2400" b="1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7800" y="4170106"/>
            <a:ext cx="1549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种子</a:t>
            </a:r>
            <a:r>
              <a:rPr kumimoji="1" lang="en-US" altLang="zh-CN" sz="21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1601</a:t>
            </a:r>
            <a:r>
              <a:rPr kumimoji="1" lang="zh-CN" altLang="en-US" sz="21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班</a:t>
            </a:r>
            <a:endParaRPr kumimoji="1" lang="zh-CN" altLang="en-US" sz="2100" b="1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89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30D5C1-D155-2E40-A967-511B3BD0F2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22700" y="1059620"/>
            <a:ext cx="187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300" dirty="0">
                <a:solidFill>
                  <a:srgbClr val="FF8E01"/>
                </a:solidFill>
                <a:latin typeface="STKaiti" charset="-122"/>
                <a:ea typeface="STKaiti" charset="-122"/>
                <a:cs typeface="STKaiti" charset="-122"/>
              </a:rPr>
              <a:t>基本信息</a:t>
            </a:r>
            <a:endParaRPr kumimoji="1" lang="zh-CN" altLang="en-US" sz="3300" dirty="0">
              <a:solidFill>
                <a:srgbClr val="FF8E0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3" y="1776418"/>
            <a:ext cx="2745617" cy="37798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58708" y="2478837"/>
            <a:ext cx="4480983" cy="2573426"/>
          </a:xfrm>
          <a:prstGeom prst="rect">
            <a:avLst/>
          </a:prstGeom>
          <a:solidFill>
            <a:schemeClr val="accent2">
              <a:alpha val="9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135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1999" y="2851150"/>
            <a:ext cx="14605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7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易子闳</a:t>
            </a:r>
            <a:endParaRPr kumimoji="1" lang="zh-CN" altLang="en-US" sz="27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7346" y="4002654"/>
            <a:ext cx="939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7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桂林</a:t>
            </a:r>
            <a:endParaRPr kumimoji="1" lang="zh-CN" altLang="en-US" sz="27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99200" y="2851150"/>
            <a:ext cx="14224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7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人资组</a:t>
            </a:r>
            <a:endParaRPr kumimoji="1" lang="zh-CN" altLang="en-US" sz="27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9199" y="3991939"/>
            <a:ext cx="1998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700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启亦电子组</a:t>
            </a:r>
            <a:endParaRPr kumimoji="1" lang="zh-CN" altLang="en-US" sz="2700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1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30D5C1-D155-2E40-A967-511B3BD0F2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73500" y="1085850"/>
            <a:ext cx="2476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300" dirty="0">
                <a:solidFill>
                  <a:srgbClr val="FF8E01"/>
                </a:solidFill>
                <a:latin typeface="STKaiti" charset="-122"/>
                <a:ea typeface="STKaiti" charset="-122"/>
                <a:cs typeface="STKaiti" charset="-122"/>
              </a:rPr>
              <a:t>成长经历</a:t>
            </a:r>
            <a:endParaRPr kumimoji="1" lang="zh-CN" altLang="en-US" sz="3300" dirty="0">
              <a:solidFill>
                <a:srgbClr val="FF8E0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54102" y="2152650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椭圆 5"/>
          <p:cNvSpPr/>
          <p:nvPr/>
        </p:nvSpPr>
        <p:spPr>
          <a:xfrm>
            <a:off x="3873501" y="2165350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6692900" y="2165350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1054101" y="3244850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3873500" y="3220958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6692899" y="3244850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568450" y="2355850"/>
            <a:ext cx="495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>
                <a:solidFill>
                  <a:schemeClr val="bg1"/>
                </a:solidFill>
              </a:rPr>
              <a:t>PS</a:t>
            </a:r>
            <a:endParaRPr kumimoji="1"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1449" y="235585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3D</a:t>
            </a:r>
            <a:r>
              <a:rPr kumimoji="1" lang="zh-CN" altLang="en-US" dirty="0">
                <a:solidFill>
                  <a:schemeClr val="bg1"/>
                </a:solidFill>
              </a:rPr>
              <a:t>打印团队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30031" y="2389601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点创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30298" y="4476046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椭圆 13"/>
          <p:cNvSpPr/>
          <p:nvPr/>
        </p:nvSpPr>
        <p:spPr>
          <a:xfrm>
            <a:off x="3873500" y="4451865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5" name="椭圆 14"/>
          <p:cNvSpPr/>
          <p:nvPr/>
        </p:nvSpPr>
        <p:spPr>
          <a:xfrm>
            <a:off x="6692899" y="4476046"/>
            <a:ext cx="1473200" cy="7747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1339849" y="3435993"/>
            <a:ext cx="1187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solidFill>
                  <a:schemeClr val="bg1"/>
                </a:solidFill>
              </a:rPr>
              <a:t>深信服</a:t>
            </a:r>
            <a:endParaRPr kumimoji="1"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1299" y="3424451"/>
            <a:ext cx="12795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solidFill>
                  <a:schemeClr val="bg1"/>
                </a:solidFill>
              </a:rPr>
              <a:t>启亦电子</a:t>
            </a:r>
            <a:endParaRPr kumimoji="1"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85000" y="3435993"/>
            <a:ext cx="1181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solidFill>
                  <a:schemeClr val="bg1"/>
                </a:solidFill>
              </a:rPr>
              <a:t>公关组</a:t>
            </a:r>
            <a:endParaRPr kumimoji="1"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96998" y="4654550"/>
            <a:ext cx="1206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solidFill>
                  <a:schemeClr val="bg1"/>
                </a:solidFill>
              </a:rPr>
              <a:t>人资组</a:t>
            </a:r>
            <a:endParaRPr kumimoji="1"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67174" y="465455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年终茶话会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40549" y="4654550"/>
            <a:ext cx="1111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solidFill>
                  <a:schemeClr val="bg1"/>
                </a:solidFill>
              </a:rPr>
              <a:t>种子班</a:t>
            </a:r>
            <a:endParaRPr kumimoji="1"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23200" y="574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4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7899" y="1123951"/>
            <a:ext cx="2391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rgbClr val="FF8E01"/>
                </a:solidFill>
              </a:rPr>
              <a:t>如果当选</a:t>
            </a:r>
            <a:endParaRPr kumimoji="1" lang="zh-CN" altLang="en-US" sz="4000" dirty="0">
              <a:solidFill>
                <a:srgbClr val="FF8E0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7000" y="2216151"/>
            <a:ext cx="734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kumimoji="1" lang="zh-CN" altLang="en-US" sz="2700" dirty="0"/>
              <a:t>  配合好新任队长处理好</a:t>
            </a:r>
            <a:r>
              <a:rPr kumimoji="1" lang="zh-CN" altLang="en-US" sz="2700" dirty="0">
                <a:solidFill>
                  <a:srgbClr val="FF8E01"/>
                </a:solidFill>
              </a:rPr>
              <a:t>团队事务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1598" y="2888008"/>
            <a:ext cx="64389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700" dirty="0"/>
              <a:t>尽最大努力为大家营造良好的</a:t>
            </a:r>
            <a:r>
              <a:rPr kumimoji="1" lang="zh-CN" altLang="en-US" sz="2700" dirty="0">
                <a:solidFill>
                  <a:srgbClr val="FF8E01"/>
                </a:solidFill>
              </a:rPr>
              <a:t>工作</a:t>
            </a:r>
            <a:r>
              <a:rPr kumimoji="1" lang="zh-CN" altLang="en-US" sz="2700" dirty="0">
                <a:solidFill>
                  <a:srgbClr val="FF8E01"/>
                </a:solidFill>
              </a:rPr>
              <a:t>环境</a:t>
            </a:r>
            <a:endParaRPr kumimoji="1" lang="zh-CN" altLang="en-US" sz="2700" dirty="0">
              <a:solidFill>
                <a:srgbClr val="FF8E0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7000" y="3543732"/>
            <a:ext cx="5676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kumimoji="1" lang="zh-CN" altLang="en-US" sz="2700" dirty="0"/>
              <a:t> 丰富</a:t>
            </a:r>
            <a:r>
              <a:rPr kumimoji="1" lang="zh-CN" altLang="en-US" sz="2700" dirty="0"/>
              <a:t>大家的平时的</a:t>
            </a:r>
            <a:r>
              <a:rPr kumimoji="1" lang="zh-CN" altLang="en-US" sz="2700" dirty="0">
                <a:solidFill>
                  <a:srgbClr val="FF8E01"/>
                </a:solidFill>
              </a:rPr>
              <a:t>业余</a:t>
            </a:r>
            <a:r>
              <a:rPr kumimoji="1" lang="zh-CN" altLang="en-US" sz="2700" dirty="0">
                <a:solidFill>
                  <a:srgbClr val="FF8E01"/>
                </a:solidFill>
              </a:rPr>
              <a:t>活动</a:t>
            </a:r>
            <a:endParaRPr kumimoji="1" lang="zh-CN" altLang="en-US" sz="2700" dirty="0">
              <a:solidFill>
                <a:srgbClr val="FF8E0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7000" y="4199458"/>
            <a:ext cx="7048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kumimoji="1" lang="zh-CN" altLang="en-US" sz="2700" dirty="0"/>
              <a:t> 敢于</a:t>
            </a:r>
            <a:r>
              <a:rPr kumimoji="1" lang="zh-CN" altLang="en-US" sz="2700" dirty="0"/>
              <a:t>并善于用</a:t>
            </a:r>
            <a:r>
              <a:rPr kumimoji="1" lang="zh-CN" altLang="en-US" sz="2700" dirty="0">
                <a:solidFill>
                  <a:srgbClr val="FF8E01"/>
                </a:solidFill>
              </a:rPr>
              <a:t>新人</a:t>
            </a:r>
            <a:r>
              <a:rPr kumimoji="1" lang="zh-CN" altLang="en-US" sz="2700" dirty="0"/>
              <a:t>，让大家有机会锻炼</a:t>
            </a:r>
            <a:r>
              <a:rPr kumimoji="1" lang="zh-CN" altLang="en-US" sz="2700" dirty="0"/>
              <a:t>自己</a:t>
            </a:r>
            <a:endParaRPr kumimoji="1" lang="zh-CN" altLang="en-US" sz="2700" dirty="0"/>
          </a:p>
        </p:txBody>
      </p:sp>
      <p:sp>
        <p:nvSpPr>
          <p:cNvPr id="7" name="文本框 6"/>
          <p:cNvSpPr txBox="1"/>
          <p:nvPr/>
        </p:nvSpPr>
        <p:spPr>
          <a:xfrm>
            <a:off x="2463800" y="5413324"/>
            <a:ext cx="534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solidFill>
                  <a:srgbClr val="FF0000"/>
                </a:solidFill>
              </a:rPr>
              <a:t>执行力</a:t>
            </a:r>
            <a:r>
              <a:rPr kumimoji="1" lang="zh-CN" altLang="en-US" sz="4400" dirty="0" smtClean="0"/>
              <a:t>源于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责任心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30D5C1-D155-2E40-A967-511B3BD0F2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PA_矩形 10"/>
          <p:cNvSpPr/>
          <p:nvPr>
            <p:custDataLst>
              <p:tags r:id="rId1"/>
            </p:custDataLst>
          </p:nvPr>
        </p:nvSpPr>
        <p:spPr>
          <a:xfrm>
            <a:off x="0" y="3571279"/>
            <a:ext cx="9144000" cy="1085387"/>
          </a:xfrm>
          <a:prstGeom prst="rect">
            <a:avLst/>
          </a:prstGeom>
          <a:solidFill>
            <a:srgbClr val="FC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>
              <a:solidFill>
                <a:srgbClr val="D32E2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6500" y="2669221"/>
            <a:ext cx="457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500" b="1">
                <a:latin typeface="STKaiti" charset="-122"/>
                <a:ea typeface="STKaiti" charset="-122"/>
                <a:cs typeface="STKaiti" charset="-122"/>
              </a:rPr>
              <a:t>我选择，我担当！</a:t>
            </a:r>
            <a:endParaRPr kumimoji="1" lang="zh-CN" altLang="en-US" sz="45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3149" y="3708441"/>
            <a:ext cx="205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D629</a:t>
            </a:r>
            <a:r>
              <a:rPr kumimoji="1" lang="zh-CN" altLang="en-US" sz="24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  易子闳</a:t>
            </a:r>
            <a:endParaRPr kumimoji="1" lang="zh-CN" altLang="en-US" sz="2400" b="1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87774" y="4195510"/>
            <a:ext cx="1549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种子</a:t>
            </a:r>
            <a:r>
              <a:rPr kumimoji="1" lang="en-US" altLang="zh-CN" sz="21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1601</a:t>
            </a:r>
            <a:r>
              <a:rPr kumimoji="1" lang="zh-CN" altLang="en-US" sz="2100" b="1" dirty="0">
                <a:solidFill>
                  <a:schemeClr val="bg1"/>
                </a:solidFill>
                <a:latin typeface="STKaiti" charset="-122"/>
                <a:ea typeface="STKaiti" charset="-122"/>
                <a:cs typeface="STKaiti" charset="-122"/>
              </a:rPr>
              <a:t>班</a:t>
            </a:r>
            <a:endParaRPr kumimoji="1" lang="zh-CN" altLang="en-US" sz="2100" b="1" dirty="0">
              <a:solidFill>
                <a:schemeClr val="bg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71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112</Words>
  <Application>Microsoft Macintosh PowerPoint</Application>
  <PresentationFormat>全屏显示(4:3)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Glegoo</vt:lpstr>
      <vt:lpstr>STKaiti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23</cp:revision>
  <dcterms:created xsi:type="dcterms:W3CDTF">2019-03-09T06:00:21Z</dcterms:created>
  <dcterms:modified xsi:type="dcterms:W3CDTF">2019-03-09T07:34:53Z</dcterms:modified>
</cp:coreProperties>
</file>