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5D76-443E-489C-961D-95AD5E8247F5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A19-D58A-401D-A206-B82A8FF8F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9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5D76-443E-489C-961D-95AD5E8247F5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A19-D58A-401D-A206-B82A8FF8F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2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5D76-443E-489C-961D-95AD5E8247F5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A19-D58A-401D-A206-B82A8FF8F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5D76-443E-489C-961D-95AD5E8247F5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A19-D58A-401D-A206-B82A8FF8F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5D76-443E-489C-961D-95AD5E8247F5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A19-D58A-401D-A206-B82A8FF8F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4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5D76-443E-489C-961D-95AD5E8247F5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A19-D58A-401D-A206-B82A8FF8F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0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5D76-443E-489C-961D-95AD5E8247F5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A19-D58A-401D-A206-B82A8FF8F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5D76-443E-489C-961D-95AD5E8247F5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A19-D58A-401D-A206-B82A8FF8F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0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5D76-443E-489C-961D-95AD5E8247F5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A19-D58A-401D-A206-B82A8FF8F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3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5D76-443E-489C-961D-95AD5E8247F5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A19-D58A-401D-A206-B82A8FF8F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8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5D76-443E-489C-961D-95AD5E8247F5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A19-D58A-401D-A206-B82A8FF8F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C5D76-443E-489C-961D-95AD5E8247F5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9A19-D58A-401D-A206-B82A8FF8F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5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s1.bdstatic.com/70cFvXSh_Q1YnxGkpoWK1HF6hhy/it/u=2808123978,531081637&amp;fm=23&amp;gp=0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73" y="3509237"/>
            <a:ext cx="6799928" cy="30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傅里叶级数 gif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78" y="566058"/>
            <a:ext cx="7448644" cy="267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487223953505&amp;di=8e9c4400d4ea52f8cf1369e2fcc5224e&amp;imgtype=0&amp;src=http%3A%2F%2Fimg.weixinyidu.com%2F150719%2F5adda946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22" y="602614"/>
            <a:ext cx="5409203" cy="540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4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傅里叶级数 gif 的图像结果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4" y="1990679"/>
            <a:ext cx="8164454" cy="21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4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傅里叶级数 gif 的图像结果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91" y="235132"/>
            <a:ext cx="7595054" cy="607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4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</cp:revision>
  <dcterms:created xsi:type="dcterms:W3CDTF">2017-02-16T02:55:06Z</dcterms:created>
  <dcterms:modified xsi:type="dcterms:W3CDTF">2017-02-16T03:08:10Z</dcterms:modified>
</cp:coreProperties>
</file>