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74"/>
  </p:notesMasterIdLst>
  <p:handoutMasterIdLst>
    <p:handoutMasterId r:id="rId75"/>
  </p:handoutMasterIdLst>
  <p:sldIdLst>
    <p:sldId id="654" r:id="rId3"/>
    <p:sldId id="655" r:id="rId4"/>
    <p:sldId id="703" r:id="rId5"/>
    <p:sldId id="657" r:id="rId6"/>
    <p:sldId id="656" r:id="rId7"/>
    <p:sldId id="659" r:id="rId8"/>
    <p:sldId id="660" r:id="rId9"/>
    <p:sldId id="662" r:id="rId10"/>
    <p:sldId id="663" r:id="rId11"/>
    <p:sldId id="664" r:id="rId12"/>
    <p:sldId id="665" r:id="rId13"/>
    <p:sldId id="666" r:id="rId14"/>
    <p:sldId id="667" r:id="rId15"/>
    <p:sldId id="668" r:id="rId16"/>
    <p:sldId id="669" r:id="rId17"/>
    <p:sldId id="670" r:id="rId18"/>
    <p:sldId id="711" r:id="rId19"/>
    <p:sldId id="672" r:id="rId20"/>
    <p:sldId id="658" r:id="rId21"/>
    <p:sldId id="733" r:id="rId22"/>
    <p:sldId id="628" r:id="rId23"/>
    <p:sldId id="671" r:id="rId24"/>
    <p:sldId id="629" r:id="rId25"/>
    <p:sldId id="716" r:id="rId26"/>
    <p:sldId id="630" r:id="rId27"/>
    <p:sldId id="734" r:id="rId28"/>
    <p:sldId id="632" r:id="rId29"/>
    <p:sldId id="633" r:id="rId30"/>
    <p:sldId id="735" r:id="rId31"/>
    <p:sldId id="737" r:id="rId32"/>
    <p:sldId id="738" r:id="rId33"/>
    <p:sldId id="739" r:id="rId34"/>
    <p:sldId id="740" r:id="rId35"/>
    <p:sldId id="736" r:id="rId36"/>
    <p:sldId id="634" r:id="rId37"/>
    <p:sldId id="673" r:id="rId38"/>
    <p:sldId id="680" r:id="rId39"/>
    <p:sldId id="682" r:id="rId40"/>
    <p:sldId id="683" r:id="rId41"/>
    <p:sldId id="741" r:id="rId42"/>
    <p:sldId id="742" r:id="rId43"/>
    <p:sldId id="677" r:id="rId44"/>
    <p:sldId id="714" r:id="rId45"/>
    <p:sldId id="678" r:id="rId46"/>
    <p:sldId id="679" r:id="rId47"/>
    <p:sldId id="636" r:id="rId48"/>
    <p:sldId id="637" r:id="rId49"/>
    <p:sldId id="638" r:id="rId50"/>
    <p:sldId id="674" r:id="rId51"/>
    <p:sldId id="687" r:id="rId52"/>
    <p:sldId id="688" r:id="rId53"/>
    <p:sldId id="685" r:id="rId54"/>
    <p:sldId id="686" r:id="rId55"/>
    <p:sldId id="675" r:id="rId56"/>
    <p:sldId id="698" r:id="rId57"/>
    <p:sldId id="745" r:id="rId58"/>
    <p:sldId id="643" r:id="rId59"/>
    <p:sldId id="691" r:id="rId60"/>
    <p:sldId id="751" r:id="rId61"/>
    <p:sldId id="692" r:id="rId62"/>
    <p:sldId id="645" r:id="rId63"/>
    <p:sldId id="704" r:id="rId64"/>
    <p:sldId id="647" r:id="rId65"/>
    <p:sldId id="699" r:id="rId66"/>
    <p:sldId id="700" r:id="rId67"/>
    <p:sldId id="648" r:id="rId68"/>
    <p:sldId id="746" r:id="rId69"/>
    <p:sldId id="650" r:id="rId70"/>
    <p:sldId id="702" r:id="rId71"/>
    <p:sldId id="747" r:id="rId72"/>
    <p:sldId id="65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0000CC"/>
    <a:srgbClr val="3333FF"/>
    <a:srgbClr val="FFCCFF"/>
    <a:srgbClr val="0066FF"/>
    <a:srgbClr val="A50021"/>
    <a:srgbClr val="CC3300"/>
    <a:srgbClr val="FFFFFF"/>
    <a:srgbClr val="01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2" autoAdjust="0"/>
    <p:restoredTop sz="92081" autoAdjust="0"/>
  </p:normalViewPr>
  <p:slideViewPr>
    <p:cSldViewPr>
      <p:cViewPr varScale="1">
        <p:scale>
          <a:sx n="107" d="100"/>
          <a:sy n="107" d="100"/>
        </p:scale>
        <p:origin x="1350" y="102"/>
      </p:cViewPr>
      <p:guideLst>
        <p:guide orient="horz" pos="2160"/>
        <p:guide pos="2880"/>
      </p:guideLst>
    </p:cSldViewPr>
  </p:slideViewPr>
  <p:outlineViewPr>
    <p:cViewPr>
      <p:scale>
        <a:sx n="33" d="100"/>
        <a:sy n="33" d="100"/>
      </p:scale>
      <p:origin x="0" y="17172"/>
    </p:cViewPr>
    <p:sldLst>
      <p:sld r:id="rId1" collapse="1"/>
    </p:sldLst>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57180-06C9-4084-908A-F0F61A17CBA1}"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24236980-6CD2-4F00-8CD4-44341086968D}">
      <dgm:prSet/>
      <dgm:spPr/>
      <dgm:t>
        <a:bodyPr/>
        <a:lstStyle/>
        <a:p>
          <a:pPr rtl="0"/>
          <a:r>
            <a:rPr lang="en-US" b="1" baseline="0" dirty="0" smtClean="0">
              <a:latin typeface="+mj-ea"/>
              <a:ea typeface="+mj-ea"/>
            </a:rPr>
            <a:t>1.</a:t>
          </a:r>
          <a:r>
            <a:rPr lang="zh-CN" b="1" baseline="0" dirty="0" smtClean="0">
              <a:latin typeface="+mj-ea"/>
              <a:ea typeface="+mj-ea"/>
            </a:rPr>
            <a:t>消息：</a:t>
          </a:r>
          <a:endParaRPr lang="en-US" b="1" baseline="0" dirty="0">
            <a:latin typeface="+mj-ea"/>
            <a:ea typeface="+mj-ea"/>
          </a:endParaRPr>
        </a:p>
      </dgm:t>
    </dgm:pt>
    <dgm:pt modelId="{428455F0-26DE-43E2-A659-1CBAA847FBE4}" type="parTrans" cxnId="{8C609CE9-22B9-462E-9DD1-2AD7E49442EA}">
      <dgm:prSet/>
      <dgm:spPr/>
      <dgm:t>
        <a:bodyPr/>
        <a:lstStyle/>
        <a:p>
          <a:endParaRPr lang="zh-CN" altLang="en-US">
            <a:latin typeface="+mj-ea"/>
            <a:ea typeface="+mj-ea"/>
          </a:endParaRPr>
        </a:p>
      </dgm:t>
    </dgm:pt>
    <dgm:pt modelId="{A00C4D9D-BB7C-4653-848C-30B9ED7F777C}" type="sibTrans" cxnId="{8C609CE9-22B9-462E-9DD1-2AD7E49442EA}">
      <dgm:prSet/>
      <dgm:spPr/>
      <dgm:t>
        <a:bodyPr/>
        <a:lstStyle/>
        <a:p>
          <a:endParaRPr lang="zh-CN" altLang="en-US">
            <a:latin typeface="+mj-ea"/>
            <a:ea typeface="+mj-ea"/>
          </a:endParaRPr>
        </a:p>
      </dgm:t>
    </dgm:pt>
    <dgm:pt modelId="{B55A5642-BC65-40D6-BB18-058D5756C937}">
      <dgm:prSet/>
      <dgm:spPr/>
      <dgm:t>
        <a:bodyPr/>
        <a:lstStyle/>
        <a:p>
          <a:pPr rtl="0"/>
          <a:r>
            <a:rPr lang="zh-CN" b="1" baseline="0" dirty="0" smtClean="0">
              <a:latin typeface="+mj-ea"/>
              <a:ea typeface="+mj-ea"/>
            </a:rPr>
            <a:t>消息是物质或精神状态的一种反映，在不同的时期有不同的表现形式。例如：文字、数据</a:t>
          </a:r>
          <a:r>
            <a:rPr lang="en-US" b="1" baseline="0" dirty="0" smtClean="0">
              <a:latin typeface="+mj-ea"/>
              <a:ea typeface="+mj-ea"/>
            </a:rPr>
            <a:t>…</a:t>
          </a:r>
          <a:r>
            <a:rPr lang="zh-CN" b="1" baseline="0" dirty="0" smtClean="0">
              <a:latin typeface="+mj-ea"/>
              <a:ea typeface="+mj-ea"/>
            </a:rPr>
            <a:t>、话音、音乐、图形、图象</a:t>
          </a:r>
          <a:endParaRPr lang="zh-CN" dirty="0">
            <a:latin typeface="+mj-ea"/>
            <a:ea typeface="+mj-ea"/>
          </a:endParaRPr>
        </a:p>
      </dgm:t>
    </dgm:pt>
    <dgm:pt modelId="{BE7A66DD-ABE3-4E64-939E-1593009FA686}" type="parTrans" cxnId="{B6CDDC9A-8225-4FED-9DCD-61622152F3C6}">
      <dgm:prSet/>
      <dgm:spPr/>
      <dgm:t>
        <a:bodyPr/>
        <a:lstStyle/>
        <a:p>
          <a:endParaRPr lang="zh-CN" altLang="en-US">
            <a:latin typeface="+mj-ea"/>
            <a:ea typeface="+mj-ea"/>
          </a:endParaRPr>
        </a:p>
      </dgm:t>
    </dgm:pt>
    <dgm:pt modelId="{C15ED122-2E2C-4745-BFC0-847BBEC843C9}" type="sibTrans" cxnId="{B6CDDC9A-8225-4FED-9DCD-61622152F3C6}">
      <dgm:prSet/>
      <dgm:spPr/>
      <dgm:t>
        <a:bodyPr/>
        <a:lstStyle/>
        <a:p>
          <a:endParaRPr lang="zh-CN" altLang="en-US">
            <a:latin typeface="+mj-ea"/>
            <a:ea typeface="+mj-ea"/>
          </a:endParaRPr>
        </a:p>
      </dgm:t>
    </dgm:pt>
    <dgm:pt modelId="{2370DC03-1946-4B93-8CF0-FF5BC99D5E08}">
      <dgm:prSet/>
      <dgm:spPr/>
      <dgm:t>
        <a:bodyPr/>
        <a:lstStyle/>
        <a:p>
          <a:pPr rtl="0"/>
          <a:r>
            <a:rPr lang="en-US" b="1" baseline="0" dirty="0" smtClean="0">
              <a:latin typeface="+mj-ea"/>
              <a:ea typeface="+mj-ea"/>
            </a:rPr>
            <a:t>2.</a:t>
          </a:r>
          <a:r>
            <a:rPr lang="zh-CN" b="1" baseline="0" dirty="0" smtClean="0">
              <a:latin typeface="+mj-ea"/>
              <a:ea typeface="+mj-ea"/>
            </a:rPr>
            <a:t>信息：</a:t>
          </a:r>
          <a:endParaRPr lang="en-US" b="1" baseline="0" dirty="0">
            <a:latin typeface="+mj-ea"/>
            <a:ea typeface="+mj-ea"/>
          </a:endParaRPr>
        </a:p>
      </dgm:t>
    </dgm:pt>
    <dgm:pt modelId="{63747F53-233E-4496-AD22-DA047535D391}" type="parTrans" cxnId="{25C6326E-9FFB-47A3-B872-92E861EAA2CD}">
      <dgm:prSet/>
      <dgm:spPr/>
      <dgm:t>
        <a:bodyPr/>
        <a:lstStyle/>
        <a:p>
          <a:endParaRPr lang="zh-CN" altLang="en-US">
            <a:latin typeface="+mj-ea"/>
            <a:ea typeface="+mj-ea"/>
          </a:endParaRPr>
        </a:p>
      </dgm:t>
    </dgm:pt>
    <dgm:pt modelId="{48CA2B72-50C9-4FF2-A4C2-0381B6118956}" type="sibTrans" cxnId="{25C6326E-9FFB-47A3-B872-92E861EAA2CD}">
      <dgm:prSet/>
      <dgm:spPr/>
      <dgm:t>
        <a:bodyPr/>
        <a:lstStyle/>
        <a:p>
          <a:endParaRPr lang="zh-CN" altLang="en-US">
            <a:latin typeface="+mj-ea"/>
            <a:ea typeface="+mj-ea"/>
          </a:endParaRPr>
        </a:p>
      </dgm:t>
    </dgm:pt>
    <dgm:pt modelId="{CA067083-AB45-4E54-8E9A-B69941DDC537}">
      <dgm:prSet/>
      <dgm:spPr/>
      <dgm:t>
        <a:bodyPr/>
        <a:lstStyle/>
        <a:p>
          <a:pPr rtl="0"/>
          <a:r>
            <a:rPr lang="zh-CN" b="1" baseline="0" dirty="0" smtClean="0">
              <a:latin typeface="+mj-ea"/>
              <a:ea typeface="+mj-ea"/>
            </a:rPr>
            <a:t>消息的有效内容。不同消息可有相同内容</a:t>
          </a:r>
          <a:endParaRPr lang="zh-CN" b="1" baseline="0" dirty="0">
            <a:latin typeface="+mj-ea"/>
            <a:ea typeface="+mj-ea"/>
          </a:endParaRPr>
        </a:p>
      </dgm:t>
    </dgm:pt>
    <dgm:pt modelId="{426ABCD1-3A14-44F6-81BA-44DC303C462C}" type="parTrans" cxnId="{F9CD0CD4-20B3-4B78-90D4-35A4C271ECFB}">
      <dgm:prSet/>
      <dgm:spPr/>
      <dgm:t>
        <a:bodyPr/>
        <a:lstStyle/>
        <a:p>
          <a:endParaRPr lang="zh-CN" altLang="en-US">
            <a:latin typeface="+mj-ea"/>
            <a:ea typeface="+mj-ea"/>
          </a:endParaRPr>
        </a:p>
      </dgm:t>
    </dgm:pt>
    <dgm:pt modelId="{8A7042DE-BEFA-4CC7-8F46-86AF97E384E0}" type="sibTrans" cxnId="{F9CD0CD4-20B3-4B78-90D4-35A4C271ECFB}">
      <dgm:prSet/>
      <dgm:spPr/>
      <dgm:t>
        <a:bodyPr/>
        <a:lstStyle/>
        <a:p>
          <a:endParaRPr lang="zh-CN" altLang="en-US">
            <a:latin typeface="+mj-ea"/>
            <a:ea typeface="+mj-ea"/>
          </a:endParaRPr>
        </a:p>
      </dgm:t>
    </dgm:pt>
    <dgm:pt modelId="{B06AC9D4-4C1F-40E1-9AA6-D14BB2CE28BB}">
      <dgm:prSet/>
      <dgm:spPr/>
      <dgm:t>
        <a:bodyPr/>
        <a:lstStyle/>
        <a:p>
          <a:pPr rtl="0"/>
          <a:r>
            <a:rPr lang="en-US" b="1" baseline="0" dirty="0" smtClean="0">
              <a:latin typeface="+mj-ea"/>
              <a:ea typeface="+mj-ea"/>
            </a:rPr>
            <a:t>3.</a:t>
          </a:r>
          <a:r>
            <a:rPr lang="zh-CN" b="1" baseline="0" dirty="0" smtClean="0">
              <a:latin typeface="+mj-ea"/>
              <a:ea typeface="+mj-ea"/>
            </a:rPr>
            <a:t>信号：</a:t>
          </a:r>
          <a:endParaRPr lang="en-US" b="1" baseline="0" dirty="0">
            <a:latin typeface="+mj-ea"/>
            <a:ea typeface="+mj-ea"/>
          </a:endParaRPr>
        </a:p>
      </dgm:t>
    </dgm:pt>
    <dgm:pt modelId="{5E38B5C5-778E-44DE-8953-5B4B1C397468}" type="parTrans" cxnId="{15982638-B847-407A-B720-E8E0D218817D}">
      <dgm:prSet/>
      <dgm:spPr/>
      <dgm:t>
        <a:bodyPr/>
        <a:lstStyle/>
        <a:p>
          <a:endParaRPr lang="zh-CN" altLang="en-US">
            <a:latin typeface="+mj-ea"/>
            <a:ea typeface="+mj-ea"/>
          </a:endParaRPr>
        </a:p>
      </dgm:t>
    </dgm:pt>
    <dgm:pt modelId="{BE7448F1-555C-4FFA-9270-055A22AE1973}" type="sibTrans" cxnId="{15982638-B847-407A-B720-E8E0D218817D}">
      <dgm:prSet/>
      <dgm:spPr/>
      <dgm:t>
        <a:bodyPr/>
        <a:lstStyle/>
        <a:p>
          <a:endParaRPr lang="zh-CN" altLang="en-US">
            <a:latin typeface="+mj-ea"/>
            <a:ea typeface="+mj-ea"/>
          </a:endParaRPr>
        </a:p>
      </dgm:t>
    </dgm:pt>
    <dgm:pt modelId="{FAEAC9EA-4828-472E-BC6F-F1B3E027A170}">
      <dgm:prSet/>
      <dgm:spPr/>
      <dgm:t>
        <a:bodyPr/>
        <a:lstStyle/>
        <a:p>
          <a:pPr rtl="0"/>
          <a:r>
            <a:rPr lang="zh-CN" b="1" baseline="0" dirty="0" smtClean="0">
              <a:latin typeface="+mj-ea"/>
              <a:ea typeface="+mj-ea"/>
            </a:rPr>
            <a:t>信号是消息传递的物质载体，与消息一一对应的电参数。消息是寄托在电信号的某一个参量上</a:t>
          </a:r>
          <a:endParaRPr lang="zh-CN" dirty="0">
            <a:latin typeface="+mj-ea"/>
            <a:ea typeface="+mj-ea"/>
          </a:endParaRPr>
        </a:p>
      </dgm:t>
    </dgm:pt>
    <dgm:pt modelId="{1DE516ED-9B5E-4747-96BE-AB39ADD4FDFE}" type="parTrans" cxnId="{23401925-2245-4687-A52E-E7FFE8433FA3}">
      <dgm:prSet/>
      <dgm:spPr/>
      <dgm:t>
        <a:bodyPr/>
        <a:lstStyle/>
        <a:p>
          <a:endParaRPr lang="zh-CN" altLang="en-US">
            <a:latin typeface="+mj-ea"/>
            <a:ea typeface="+mj-ea"/>
          </a:endParaRPr>
        </a:p>
      </dgm:t>
    </dgm:pt>
    <dgm:pt modelId="{17BBD0D9-AD99-41B2-8845-021890E099D1}" type="sibTrans" cxnId="{23401925-2245-4687-A52E-E7FFE8433FA3}">
      <dgm:prSet/>
      <dgm:spPr/>
      <dgm:t>
        <a:bodyPr/>
        <a:lstStyle/>
        <a:p>
          <a:endParaRPr lang="zh-CN" altLang="en-US">
            <a:latin typeface="+mj-ea"/>
            <a:ea typeface="+mj-ea"/>
          </a:endParaRPr>
        </a:p>
      </dgm:t>
    </dgm:pt>
    <dgm:pt modelId="{7B0D85C0-5683-469C-A7F2-5FDDF38E81CD}" type="pres">
      <dgm:prSet presAssocID="{73757180-06C9-4084-908A-F0F61A17CBA1}" presName="linear" presStyleCnt="0">
        <dgm:presLayoutVars>
          <dgm:animLvl val="lvl"/>
          <dgm:resizeHandles val="exact"/>
        </dgm:presLayoutVars>
      </dgm:prSet>
      <dgm:spPr/>
      <dgm:t>
        <a:bodyPr/>
        <a:lstStyle/>
        <a:p>
          <a:endParaRPr lang="zh-CN" altLang="en-US"/>
        </a:p>
      </dgm:t>
    </dgm:pt>
    <dgm:pt modelId="{C7954E42-E101-48AA-8D68-0852579BC2AF}" type="pres">
      <dgm:prSet presAssocID="{24236980-6CD2-4F00-8CD4-44341086968D}" presName="parentText" presStyleLbl="node1" presStyleIdx="0" presStyleCnt="3">
        <dgm:presLayoutVars>
          <dgm:chMax val="0"/>
          <dgm:bulletEnabled val="1"/>
        </dgm:presLayoutVars>
      </dgm:prSet>
      <dgm:spPr/>
      <dgm:t>
        <a:bodyPr/>
        <a:lstStyle/>
        <a:p>
          <a:endParaRPr lang="zh-CN" altLang="en-US"/>
        </a:p>
      </dgm:t>
    </dgm:pt>
    <dgm:pt modelId="{D582632C-5B5F-43B9-9DD0-C8B6697B5C68}" type="pres">
      <dgm:prSet presAssocID="{24236980-6CD2-4F00-8CD4-44341086968D}" presName="childText" presStyleLbl="revTx" presStyleIdx="0" presStyleCnt="3">
        <dgm:presLayoutVars>
          <dgm:bulletEnabled val="1"/>
        </dgm:presLayoutVars>
      </dgm:prSet>
      <dgm:spPr/>
      <dgm:t>
        <a:bodyPr/>
        <a:lstStyle/>
        <a:p>
          <a:endParaRPr lang="zh-CN" altLang="en-US"/>
        </a:p>
      </dgm:t>
    </dgm:pt>
    <dgm:pt modelId="{4A760A59-E25A-468D-A206-44F022FFB2D2}" type="pres">
      <dgm:prSet presAssocID="{2370DC03-1946-4B93-8CF0-FF5BC99D5E08}" presName="parentText" presStyleLbl="node1" presStyleIdx="1" presStyleCnt="3">
        <dgm:presLayoutVars>
          <dgm:chMax val="0"/>
          <dgm:bulletEnabled val="1"/>
        </dgm:presLayoutVars>
      </dgm:prSet>
      <dgm:spPr/>
      <dgm:t>
        <a:bodyPr/>
        <a:lstStyle/>
        <a:p>
          <a:endParaRPr lang="zh-CN" altLang="en-US"/>
        </a:p>
      </dgm:t>
    </dgm:pt>
    <dgm:pt modelId="{9D692240-0430-4604-B88F-3EB659065584}" type="pres">
      <dgm:prSet presAssocID="{2370DC03-1946-4B93-8CF0-FF5BC99D5E08}" presName="childText" presStyleLbl="revTx" presStyleIdx="1" presStyleCnt="3">
        <dgm:presLayoutVars>
          <dgm:bulletEnabled val="1"/>
        </dgm:presLayoutVars>
      </dgm:prSet>
      <dgm:spPr/>
      <dgm:t>
        <a:bodyPr/>
        <a:lstStyle/>
        <a:p>
          <a:endParaRPr lang="zh-CN" altLang="en-US"/>
        </a:p>
      </dgm:t>
    </dgm:pt>
    <dgm:pt modelId="{9C8DC30D-67A2-41D0-BCCA-7A321078F180}" type="pres">
      <dgm:prSet presAssocID="{B06AC9D4-4C1F-40E1-9AA6-D14BB2CE28BB}" presName="parentText" presStyleLbl="node1" presStyleIdx="2" presStyleCnt="3">
        <dgm:presLayoutVars>
          <dgm:chMax val="0"/>
          <dgm:bulletEnabled val="1"/>
        </dgm:presLayoutVars>
      </dgm:prSet>
      <dgm:spPr/>
      <dgm:t>
        <a:bodyPr/>
        <a:lstStyle/>
        <a:p>
          <a:endParaRPr lang="zh-CN" altLang="en-US"/>
        </a:p>
      </dgm:t>
    </dgm:pt>
    <dgm:pt modelId="{09DD9753-6962-4227-8E57-2F1AF148EA37}" type="pres">
      <dgm:prSet presAssocID="{B06AC9D4-4C1F-40E1-9AA6-D14BB2CE28BB}" presName="childText" presStyleLbl="revTx" presStyleIdx="2" presStyleCnt="3">
        <dgm:presLayoutVars>
          <dgm:bulletEnabled val="1"/>
        </dgm:presLayoutVars>
      </dgm:prSet>
      <dgm:spPr/>
      <dgm:t>
        <a:bodyPr/>
        <a:lstStyle/>
        <a:p>
          <a:endParaRPr lang="zh-CN" altLang="en-US"/>
        </a:p>
      </dgm:t>
    </dgm:pt>
  </dgm:ptLst>
  <dgm:cxnLst>
    <dgm:cxn modelId="{8C609CE9-22B9-462E-9DD1-2AD7E49442EA}" srcId="{73757180-06C9-4084-908A-F0F61A17CBA1}" destId="{24236980-6CD2-4F00-8CD4-44341086968D}" srcOrd="0" destOrd="0" parTransId="{428455F0-26DE-43E2-A659-1CBAA847FBE4}" sibTransId="{A00C4D9D-BB7C-4653-848C-30B9ED7F777C}"/>
    <dgm:cxn modelId="{D1D71C61-F5AC-4211-8FEE-EE018432BF55}" type="presOf" srcId="{24236980-6CD2-4F00-8CD4-44341086968D}" destId="{C7954E42-E101-48AA-8D68-0852579BC2AF}" srcOrd="0" destOrd="0" presId="urn:microsoft.com/office/officeart/2005/8/layout/vList2"/>
    <dgm:cxn modelId="{F9CD0CD4-20B3-4B78-90D4-35A4C271ECFB}" srcId="{2370DC03-1946-4B93-8CF0-FF5BC99D5E08}" destId="{CA067083-AB45-4E54-8E9A-B69941DDC537}" srcOrd="0" destOrd="0" parTransId="{426ABCD1-3A14-44F6-81BA-44DC303C462C}" sibTransId="{8A7042DE-BEFA-4CC7-8F46-86AF97E384E0}"/>
    <dgm:cxn modelId="{23401925-2245-4687-A52E-E7FFE8433FA3}" srcId="{B06AC9D4-4C1F-40E1-9AA6-D14BB2CE28BB}" destId="{FAEAC9EA-4828-472E-BC6F-F1B3E027A170}" srcOrd="0" destOrd="0" parTransId="{1DE516ED-9B5E-4747-96BE-AB39ADD4FDFE}" sibTransId="{17BBD0D9-AD99-41B2-8845-021890E099D1}"/>
    <dgm:cxn modelId="{65843968-692D-4AF6-82FE-0C05636A6AAF}" type="presOf" srcId="{CA067083-AB45-4E54-8E9A-B69941DDC537}" destId="{9D692240-0430-4604-B88F-3EB659065584}" srcOrd="0" destOrd="0" presId="urn:microsoft.com/office/officeart/2005/8/layout/vList2"/>
    <dgm:cxn modelId="{4E7B9C1B-B9E1-472F-B096-E22B56E48FA3}" type="presOf" srcId="{B06AC9D4-4C1F-40E1-9AA6-D14BB2CE28BB}" destId="{9C8DC30D-67A2-41D0-BCCA-7A321078F180}" srcOrd="0" destOrd="0" presId="urn:microsoft.com/office/officeart/2005/8/layout/vList2"/>
    <dgm:cxn modelId="{B6CDDC9A-8225-4FED-9DCD-61622152F3C6}" srcId="{24236980-6CD2-4F00-8CD4-44341086968D}" destId="{B55A5642-BC65-40D6-BB18-058D5756C937}" srcOrd="0" destOrd="0" parTransId="{BE7A66DD-ABE3-4E64-939E-1593009FA686}" sibTransId="{C15ED122-2E2C-4745-BFC0-847BBEC843C9}"/>
    <dgm:cxn modelId="{F896541D-3259-497A-AB58-DC5AD1E20DD3}" type="presOf" srcId="{2370DC03-1946-4B93-8CF0-FF5BC99D5E08}" destId="{4A760A59-E25A-468D-A206-44F022FFB2D2}" srcOrd="0" destOrd="0" presId="urn:microsoft.com/office/officeart/2005/8/layout/vList2"/>
    <dgm:cxn modelId="{0CA066CC-B8FC-40BF-A0CC-1A15BD2BB6D9}" type="presOf" srcId="{B55A5642-BC65-40D6-BB18-058D5756C937}" destId="{D582632C-5B5F-43B9-9DD0-C8B6697B5C68}" srcOrd="0" destOrd="0" presId="urn:microsoft.com/office/officeart/2005/8/layout/vList2"/>
    <dgm:cxn modelId="{78F4B3C7-58CD-4DC5-93B8-65461F1CA93D}" type="presOf" srcId="{FAEAC9EA-4828-472E-BC6F-F1B3E027A170}" destId="{09DD9753-6962-4227-8E57-2F1AF148EA37}" srcOrd="0" destOrd="0" presId="urn:microsoft.com/office/officeart/2005/8/layout/vList2"/>
    <dgm:cxn modelId="{F6596BDF-4ED7-4179-AEAF-C0C079B5F8DC}" type="presOf" srcId="{73757180-06C9-4084-908A-F0F61A17CBA1}" destId="{7B0D85C0-5683-469C-A7F2-5FDDF38E81CD}" srcOrd="0" destOrd="0" presId="urn:microsoft.com/office/officeart/2005/8/layout/vList2"/>
    <dgm:cxn modelId="{25C6326E-9FFB-47A3-B872-92E861EAA2CD}" srcId="{73757180-06C9-4084-908A-F0F61A17CBA1}" destId="{2370DC03-1946-4B93-8CF0-FF5BC99D5E08}" srcOrd="1" destOrd="0" parTransId="{63747F53-233E-4496-AD22-DA047535D391}" sibTransId="{48CA2B72-50C9-4FF2-A4C2-0381B6118956}"/>
    <dgm:cxn modelId="{15982638-B847-407A-B720-E8E0D218817D}" srcId="{73757180-06C9-4084-908A-F0F61A17CBA1}" destId="{B06AC9D4-4C1F-40E1-9AA6-D14BB2CE28BB}" srcOrd="2" destOrd="0" parTransId="{5E38B5C5-778E-44DE-8953-5B4B1C397468}" sibTransId="{BE7448F1-555C-4FFA-9270-055A22AE1973}"/>
    <dgm:cxn modelId="{05DBFACE-4208-469E-8F12-C733DDC4DCEC}" type="presParOf" srcId="{7B0D85C0-5683-469C-A7F2-5FDDF38E81CD}" destId="{C7954E42-E101-48AA-8D68-0852579BC2AF}" srcOrd="0" destOrd="0" presId="urn:microsoft.com/office/officeart/2005/8/layout/vList2"/>
    <dgm:cxn modelId="{DD411A1F-795E-4EFC-B2CC-6E3E44F40E3A}" type="presParOf" srcId="{7B0D85C0-5683-469C-A7F2-5FDDF38E81CD}" destId="{D582632C-5B5F-43B9-9DD0-C8B6697B5C68}" srcOrd="1" destOrd="0" presId="urn:microsoft.com/office/officeart/2005/8/layout/vList2"/>
    <dgm:cxn modelId="{8934D769-C065-44DC-8293-4015B4401026}" type="presParOf" srcId="{7B0D85C0-5683-469C-A7F2-5FDDF38E81CD}" destId="{4A760A59-E25A-468D-A206-44F022FFB2D2}" srcOrd="2" destOrd="0" presId="urn:microsoft.com/office/officeart/2005/8/layout/vList2"/>
    <dgm:cxn modelId="{636F6E26-D168-4431-A84F-32D5DB253BB4}" type="presParOf" srcId="{7B0D85C0-5683-469C-A7F2-5FDDF38E81CD}" destId="{9D692240-0430-4604-B88F-3EB659065584}" srcOrd="3" destOrd="0" presId="urn:microsoft.com/office/officeart/2005/8/layout/vList2"/>
    <dgm:cxn modelId="{D374F193-437C-437A-BFC6-9A3B6944351E}" type="presParOf" srcId="{7B0D85C0-5683-469C-A7F2-5FDDF38E81CD}" destId="{9C8DC30D-67A2-41D0-BCCA-7A321078F180}" srcOrd="4" destOrd="0" presId="urn:microsoft.com/office/officeart/2005/8/layout/vList2"/>
    <dgm:cxn modelId="{17F690F5-7748-4266-9241-7F9C68CE8A01}" type="presParOf" srcId="{7B0D85C0-5683-469C-A7F2-5FDDF38E81CD}" destId="{09DD9753-6962-4227-8E57-2F1AF148EA3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653C77-6F4A-461C-8F5F-CB29DECBDAE0}"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zh-CN" altLang="en-US"/>
        </a:p>
      </dgm:t>
    </dgm:pt>
    <dgm:pt modelId="{C8A07257-42EA-4C06-A8D1-D1348341B6A5}">
      <dgm:prSet custT="1"/>
      <dgm:spPr/>
      <dgm:t>
        <a:bodyPr/>
        <a:lstStyle/>
        <a:p>
          <a:pPr rtl="0"/>
          <a:r>
            <a:rPr lang="zh-CN" altLang="en-US" sz="2000" b="1" dirty="0" smtClean="0">
              <a:solidFill>
                <a:schemeClr val="tx1"/>
              </a:solidFill>
              <a:latin typeface="+mj-ea"/>
              <a:ea typeface="+mj-ea"/>
            </a:rPr>
            <a:t>  </a:t>
          </a:r>
          <a:r>
            <a:rPr lang="en-US" altLang="zh-CN" sz="2000" b="1" dirty="0" smtClean="0">
              <a:solidFill>
                <a:schemeClr val="tx1"/>
              </a:solidFill>
              <a:latin typeface="+mj-ea"/>
              <a:ea typeface="+mj-ea"/>
            </a:rPr>
            <a:t>3. </a:t>
          </a:r>
          <a:r>
            <a:rPr lang="zh-CN" altLang="en-US" sz="2000" b="1" dirty="0" smtClean="0">
              <a:solidFill>
                <a:schemeClr val="tx1"/>
              </a:solidFill>
              <a:latin typeface="+mj-ea"/>
              <a:ea typeface="+mj-ea"/>
            </a:rPr>
            <a:t>按信道中传输的是模拟信号还是数字信号，相应地把通信系统分为</a:t>
          </a:r>
          <a:r>
            <a:rPr lang="zh-CN" altLang="en-US" sz="2000" b="1" dirty="0" smtClean="0">
              <a:solidFill>
                <a:srgbClr val="0000FF"/>
              </a:solidFill>
              <a:latin typeface="+mj-ea"/>
              <a:ea typeface="+mj-ea"/>
            </a:rPr>
            <a:t>模拟通信系统</a:t>
          </a:r>
          <a:r>
            <a:rPr lang="zh-CN" altLang="en-US" sz="2000" b="1" dirty="0" smtClean="0">
              <a:solidFill>
                <a:schemeClr val="tx1"/>
              </a:solidFill>
              <a:latin typeface="+mj-ea"/>
              <a:ea typeface="+mj-ea"/>
            </a:rPr>
            <a:t>和</a:t>
          </a:r>
          <a:r>
            <a:rPr lang="zh-CN" altLang="en-US" sz="2000" b="1" dirty="0" smtClean="0">
              <a:solidFill>
                <a:srgbClr val="FF0000"/>
              </a:solidFill>
              <a:latin typeface="+mj-ea"/>
              <a:ea typeface="+mj-ea"/>
            </a:rPr>
            <a:t>数字通信系统</a:t>
          </a:r>
          <a:r>
            <a:rPr lang="zh-CN" altLang="en-US" sz="2000" b="1" dirty="0" smtClean="0">
              <a:solidFill>
                <a:schemeClr val="tx1"/>
              </a:solidFill>
              <a:latin typeface="+mj-ea"/>
              <a:ea typeface="+mj-ea"/>
            </a:rPr>
            <a:t>。</a:t>
          </a:r>
          <a:endParaRPr lang="zh-CN" altLang="en-US" sz="2000" b="1" dirty="0">
            <a:solidFill>
              <a:schemeClr val="tx1"/>
            </a:solidFill>
            <a:latin typeface="+mj-ea"/>
            <a:ea typeface="+mj-ea"/>
          </a:endParaRPr>
        </a:p>
      </dgm:t>
    </dgm:pt>
    <dgm:pt modelId="{CFC69041-DB8F-492E-9A6A-C6C1F9C30982}" type="parTrans" cxnId="{0154A5C8-923C-40F3-BF91-09B355EA16AF}">
      <dgm:prSet/>
      <dgm:spPr/>
      <dgm:t>
        <a:bodyPr/>
        <a:lstStyle/>
        <a:p>
          <a:endParaRPr lang="zh-CN" altLang="en-US" sz="2400">
            <a:solidFill>
              <a:schemeClr val="tx1"/>
            </a:solidFill>
            <a:latin typeface="+mj-ea"/>
            <a:ea typeface="+mj-ea"/>
          </a:endParaRPr>
        </a:p>
      </dgm:t>
    </dgm:pt>
    <dgm:pt modelId="{A6031C45-7D71-49FF-8BE2-0FA6405222EB}" type="sibTrans" cxnId="{0154A5C8-923C-40F3-BF91-09B355EA16AF}">
      <dgm:prSet/>
      <dgm:spPr/>
      <dgm:t>
        <a:bodyPr/>
        <a:lstStyle/>
        <a:p>
          <a:endParaRPr lang="zh-CN" altLang="en-US" sz="2400">
            <a:solidFill>
              <a:schemeClr val="tx1"/>
            </a:solidFill>
            <a:latin typeface="+mj-ea"/>
            <a:ea typeface="+mj-ea"/>
          </a:endParaRPr>
        </a:p>
      </dgm:t>
    </dgm:pt>
    <dgm:pt modelId="{534F2466-EF60-413D-9946-10357F07F318}" type="pres">
      <dgm:prSet presAssocID="{04653C77-6F4A-461C-8F5F-CB29DECBDAE0}" presName="linear" presStyleCnt="0">
        <dgm:presLayoutVars>
          <dgm:animLvl val="lvl"/>
          <dgm:resizeHandles val="exact"/>
        </dgm:presLayoutVars>
      </dgm:prSet>
      <dgm:spPr/>
      <dgm:t>
        <a:bodyPr/>
        <a:lstStyle/>
        <a:p>
          <a:endParaRPr lang="zh-CN" altLang="en-US"/>
        </a:p>
      </dgm:t>
    </dgm:pt>
    <dgm:pt modelId="{0B797163-187E-4CA4-AEF9-E616D14651EA}" type="pres">
      <dgm:prSet presAssocID="{C8A07257-42EA-4C06-A8D1-D1348341B6A5}" presName="parentText" presStyleLbl="node1" presStyleIdx="0" presStyleCnt="1">
        <dgm:presLayoutVars>
          <dgm:chMax val="0"/>
          <dgm:bulletEnabled val="1"/>
        </dgm:presLayoutVars>
      </dgm:prSet>
      <dgm:spPr/>
      <dgm:t>
        <a:bodyPr/>
        <a:lstStyle/>
        <a:p>
          <a:endParaRPr lang="zh-CN" altLang="en-US"/>
        </a:p>
      </dgm:t>
    </dgm:pt>
  </dgm:ptLst>
  <dgm:cxnLst>
    <dgm:cxn modelId="{0154A5C8-923C-40F3-BF91-09B355EA16AF}" srcId="{04653C77-6F4A-461C-8F5F-CB29DECBDAE0}" destId="{C8A07257-42EA-4C06-A8D1-D1348341B6A5}" srcOrd="0" destOrd="0" parTransId="{CFC69041-DB8F-492E-9A6A-C6C1F9C30982}" sibTransId="{A6031C45-7D71-49FF-8BE2-0FA6405222EB}"/>
    <dgm:cxn modelId="{C893DF31-D4EC-46A6-A5B2-CDB0A0DCAB65}" type="presOf" srcId="{04653C77-6F4A-461C-8F5F-CB29DECBDAE0}" destId="{534F2466-EF60-413D-9946-10357F07F318}" srcOrd="0" destOrd="0" presId="urn:microsoft.com/office/officeart/2005/8/layout/vList2"/>
    <dgm:cxn modelId="{3E99216A-5207-4ACF-80D2-D8C47EB7C34F}" type="presOf" srcId="{C8A07257-42EA-4C06-A8D1-D1348341B6A5}" destId="{0B797163-187E-4CA4-AEF9-E616D14651EA}" srcOrd="0" destOrd="0" presId="urn:microsoft.com/office/officeart/2005/8/layout/vList2"/>
    <dgm:cxn modelId="{B19ACAC7-9987-444B-8C07-9C796DE266D3}" type="presParOf" srcId="{534F2466-EF60-413D-9946-10357F07F318}" destId="{0B797163-187E-4CA4-AEF9-E616D14651EA}"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36A7045-9A16-478B-BFBA-A7FC344C370E}" type="doc">
      <dgm:prSet loTypeId="urn:microsoft.com/office/officeart/2005/8/layout/list1" loCatId="list" qsTypeId="urn:microsoft.com/office/officeart/2005/8/quickstyle/simple1" qsCatId="simple" csTypeId="urn:microsoft.com/office/officeart/2005/8/colors/colorful1#6" csCatId="colorful" phldr="1"/>
      <dgm:spPr/>
      <dgm:t>
        <a:bodyPr/>
        <a:lstStyle/>
        <a:p>
          <a:endParaRPr lang="zh-CN" altLang="en-US"/>
        </a:p>
      </dgm:t>
    </dgm:pt>
    <dgm:pt modelId="{255E8204-17FB-4771-9A5E-4FB4B9600CE7}">
      <dgm:prSet custT="1"/>
      <dgm:spPr/>
      <dgm:t>
        <a:bodyPr/>
        <a:lstStyle/>
        <a:p>
          <a:pPr rtl="0"/>
          <a:r>
            <a:rPr lang="zh-CN" altLang="en-US" sz="2800" b="1" baseline="0" dirty="0" smtClean="0">
              <a:latin typeface="+mj-ea"/>
              <a:ea typeface="+mj-ea"/>
            </a:rPr>
            <a:t>数字系统优点</a:t>
          </a:r>
          <a:endParaRPr lang="zh-CN" altLang="en-US" sz="2800" b="1" baseline="0" dirty="0">
            <a:latin typeface="+mj-ea"/>
            <a:ea typeface="+mj-ea"/>
          </a:endParaRPr>
        </a:p>
      </dgm:t>
    </dgm:pt>
    <dgm:pt modelId="{DF1DAE63-46DF-4FDA-912B-A8FE7BEC8757}" type="parTrans" cxnId="{28D34F7C-3E9A-460B-80AC-6A2F9EB4FF0F}">
      <dgm:prSet/>
      <dgm:spPr/>
      <dgm:t>
        <a:bodyPr/>
        <a:lstStyle/>
        <a:p>
          <a:endParaRPr lang="zh-CN" altLang="en-US">
            <a:latin typeface="+mj-ea"/>
            <a:ea typeface="+mj-ea"/>
          </a:endParaRPr>
        </a:p>
      </dgm:t>
    </dgm:pt>
    <dgm:pt modelId="{06F7F02B-424E-42F5-ACCE-808119497DEF}" type="sibTrans" cxnId="{28D34F7C-3E9A-460B-80AC-6A2F9EB4FF0F}">
      <dgm:prSet/>
      <dgm:spPr/>
      <dgm:t>
        <a:bodyPr/>
        <a:lstStyle/>
        <a:p>
          <a:endParaRPr lang="zh-CN" altLang="en-US">
            <a:latin typeface="+mj-ea"/>
            <a:ea typeface="+mj-ea"/>
          </a:endParaRPr>
        </a:p>
      </dgm:t>
    </dgm:pt>
    <dgm:pt modelId="{A717512B-D666-4386-9EF2-05C5EC5E5BE2}">
      <dgm:prSet custT="1"/>
      <dgm:spPr/>
      <dgm:t>
        <a:bodyPr/>
        <a:lstStyle/>
        <a:p>
          <a:pPr rtl="0"/>
          <a:r>
            <a:rPr lang="zh-CN" altLang="en-US" sz="2000" b="1" baseline="0" dirty="0" smtClean="0">
              <a:latin typeface="+mj-ea"/>
              <a:ea typeface="+mj-ea"/>
            </a:rPr>
            <a:t>抗干扰能力强，且噪声不积累</a:t>
          </a:r>
          <a:endParaRPr lang="zh-CN" altLang="en-US" sz="2000" dirty="0">
            <a:latin typeface="+mj-ea"/>
            <a:ea typeface="+mj-ea"/>
          </a:endParaRPr>
        </a:p>
      </dgm:t>
    </dgm:pt>
    <dgm:pt modelId="{243C87D1-6C2F-4A60-B315-301E9EB82774}" type="parTrans" cxnId="{6619EA00-927D-4059-9503-0696B4F49042}">
      <dgm:prSet/>
      <dgm:spPr/>
      <dgm:t>
        <a:bodyPr/>
        <a:lstStyle/>
        <a:p>
          <a:endParaRPr lang="zh-CN" altLang="en-US">
            <a:latin typeface="+mj-ea"/>
            <a:ea typeface="+mj-ea"/>
          </a:endParaRPr>
        </a:p>
      </dgm:t>
    </dgm:pt>
    <dgm:pt modelId="{BCA3C739-890A-47AF-BB88-9CCAA4F7D8AD}" type="sibTrans" cxnId="{6619EA00-927D-4059-9503-0696B4F49042}">
      <dgm:prSet/>
      <dgm:spPr/>
      <dgm:t>
        <a:bodyPr/>
        <a:lstStyle/>
        <a:p>
          <a:endParaRPr lang="zh-CN" altLang="en-US">
            <a:latin typeface="+mj-ea"/>
            <a:ea typeface="+mj-ea"/>
          </a:endParaRPr>
        </a:p>
      </dgm:t>
    </dgm:pt>
    <dgm:pt modelId="{9078EADE-0995-48D9-ADC1-E53AED415F0C}">
      <dgm:prSet custT="1"/>
      <dgm:spPr/>
      <dgm:t>
        <a:bodyPr/>
        <a:lstStyle/>
        <a:p>
          <a:pPr rtl="0"/>
          <a:r>
            <a:rPr lang="zh-CN" altLang="en-US" sz="2000" b="1" baseline="0" dirty="0" smtClean="0">
              <a:latin typeface="+mj-ea"/>
              <a:ea typeface="+mj-ea"/>
            </a:rPr>
            <a:t>传输差错可控</a:t>
          </a:r>
          <a:endParaRPr lang="zh-CN" altLang="en-US" sz="2000" dirty="0">
            <a:latin typeface="+mj-ea"/>
            <a:ea typeface="+mj-ea"/>
          </a:endParaRPr>
        </a:p>
      </dgm:t>
    </dgm:pt>
    <dgm:pt modelId="{C8DA2CAD-0C23-427A-A0CB-31C7BB95A950}" type="parTrans" cxnId="{177FF370-D11E-4E33-A32E-BF075DF10AD4}">
      <dgm:prSet/>
      <dgm:spPr/>
      <dgm:t>
        <a:bodyPr/>
        <a:lstStyle/>
        <a:p>
          <a:endParaRPr lang="zh-CN" altLang="en-US">
            <a:latin typeface="+mj-ea"/>
            <a:ea typeface="+mj-ea"/>
          </a:endParaRPr>
        </a:p>
      </dgm:t>
    </dgm:pt>
    <dgm:pt modelId="{76F6CF4A-0B2E-4B22-994F-93AA03747A94}" type="sibTrans" cxnId="{177FF370-D11E-4E33-A32E-BF075DF10AD4}">
      <dgm:prSet/>
      <dgm:spPr/>
      <dgm:t>
        <a:bodyPr/>
        <a:lstStyle/>
        <a:p>
          <a:endParaRPr lang="zh-CN" altLang="en-US">
            <a:latin typeface="+mj-ea"/>
            <a:ea typeface="+mj-ea"/>
          </a:endParaRPr>
        </a:p>
      </dgm:t>
    </dgm:pt>
    <dgm:pt modelId="{8B42942F-177B-41D2-BDB7-E0A3E26D45EB}">
      <dgm:prSet custT="1"/>
      <dgm:spPr/>
      <dgm:t>
        <a:bodyPr/>
        <a:lstStyle/>
        <a:p>
          <a:pPr rtl="0"/>
          <a:r>
            <a:rPr lang="zh-CN" altLang="en-US" sz="2000" b="1" baseline="0" dirty="0" smtClean="0">
              <a:latin typeface="+mj-ea"/>
              <a:ea typeface="+mj-ea"/>
            </a:rPr>
            <a:t>便于处理、变换、存储，便于不同信源信号综合到一起传输</a:t>
          </a:r>
          <a:endParaRPr lang="zh-CN" altLang="en-US" sz="2000" dirty="0">
            <a:latin typeface="+mj-ea"/>
            <a:ea typeface="+mj-ea"/>
          </a:endParaRPr>
        </a:p>
      </dgm:t>
    </dgm:pt>
    <dgm:pt modelId="{4EB2986E-FF4D-499A-93CF-2FEE937E2E8A}" type="parTrans" cxnId="{995E1560-D0C3-4646-8189-DF6BFED1D006}">
      <dgm:prSet/>
      <dgm:spPr/>
      <dgm:t>
        <a:bodyPr/>
        <a:lstStyle/>
        <a:p>
          <a:endParaRPr lang="zh-CN" altLang="en-US">
            <a:latin typeface="+mj-ea"/>
            <a:ea typeface="+mj-ea"/>
          </a:endParaRPr>
        </a:p>
      </dgm:t>
    </dgm:pt>
    <dgm:pt modelId="{CC9830C7-1ABA-4897-96EC-9A14494408A7}" type="sibTrans" cxnId="{995E1560-D0C3-4646-8189-DF6BFED1D006}">
      <dgm:prSet/>
      <dgm:spPr/>
      <dgm:t>
        <a:bodyPr/>
        <a:lstStyle/>
        <a:p>
          <a:endParaRPr lang="zh-CN" altLang="en-US">
            <a:latin typeface="+mj-ea"/>
            <a:ea typeface="+mj-ea"/>
          </a:endParaRPr>
        </a:p>
      </dgm:t>
    </dgm:pt>
    <dgm:pt modelId="{4ECB0266-2537-4E51-8180-CCA76CABFF5E}">
      <dgm:prSet custT="1"/>
      <dgm:spPr/>
      <dgm:t>
        <a:bodyPr/>
        <a:lstStyle/>
        <a:p>
          <a:pPr rtl="0"/>
          <a:r>
            <a:rPr lang="zh-CN" altLang="en-US" sz="2000" b="1" baseline="0" dirty="0" smtClean="0">
              <a:latin typeface="+mj-ea"/>
              <a:ea typeface="+mj-ea"/>
            </a:rPr>
            <a:t>易于集成，通信设备微型化</a:t>
          </a:r>
          <a:endParaRPr lang="zh-CN" altLang="en-US" sz="2000" dirty="0">
            <a:latin typeface="+mj-ea"/>
            <a:ea typeface="+mj-ea"/>
          </a:endParaRPr>
        </a:p>
      </dgm:t>
    </dgm:pt>
    <dgm:pt modelId="{6704E1D5-586E-48F1-A910-A33737CFAD4E}" type="parTrans" cxnId="{CEFDC094-22AE-4E0F-8EB6-A438A4896389}">
      <dgm:prSet/>
      <dgm:spPr/>
      <dgm:t>
        <a:bodyPr/>
        <a:lstStyle/>
        <a:p>
          <a:endParaRPr lang="zh-CN" altLang="en-US">
            <a:latin typeface="+mj-ea"/>
            <a:ea typeface="+mj-ea"/>
          </a:endParaRPr>
        </a:p>
      </dgm:t>
    </dgm:pt>
    <dgm:pt modelId="{D3D92F1A-197A-4714-990C-A6E89EBE2734}" type="sibTrans" cxnId="{CEFDC094-22AE-4E0F-8EB6-A438A4896389}">
      <dgm:prSet/>
      <dgm:spPr/>
      <dgm:t>
        <a:bodyPr/>
        <a:lstStyle/>
        <a:p>
          <a:endParaRPr lang="zh-CN" altLang="en-US">
            <a:latin typeface="+mj-ea"/>
            <a:ea typeface="+mj-ea"/>
          </a:endParaRPr>
        </a:p>
      </dgm:t>
    </dgm:pt>
    <dgm:pt modelId="{FFD6356E-71C4-4ABF-B7FA-712F1DBFAFA2}">
      <dgm:prSet custT="1"/>
      <dgm:spPr/>
      <dgm:t>
        <a:bodyPr/>
        <a:lstStyle/>
        <a:p>
          <a:pPr rtl="0"/>
          <a:r>
            <a:rPr lang="zh-CN" altLang="en-US" sz="2000" b="1" baseline="0" dirty="0" smtClean="0">
              <a:latin typeface="+mj-ea"/>
              <a:ea typeface="+mj-ea"/>
            </a:rPr>
            <a:t>易于加密处理，且保密性好</a:t>
          </a:r>
          <a:endParaRPr lang="zh-CN" altLang="en-US" sz="2000" dirty="0">
            <a:latin typeface="+mj-ea"/>
            <a:ea typeface="+mj-ea"/>
          </a:endParaRPr>
        </a:p>
      </dgm:t>
    </dgm:pt>
    <dgm:pt modelId="{1D71DD90-D9A9-4120-91C4-812395391165}" type="parTrans" cxnId="{3613B288-1729-49F8-ADA4-F2567CE5CFAB}">
      <dgm:prSet/>
      <dgm:spPr/>
      <dgm:t>
        <a:bodyPr/>
        <a:lstStyle/>
        <a:p>
          <a:endParaRPr lang="zh-CN" altLang="en-US">
            <a:latin typeface="+mj-ea"/>
            <a:ea typeface="+mj-ea"/>
          </a:endParaRPr>
        </a:p>
      </dgm:t>
    </dgm:pt>
    <dgm:pt modelId="{642BC5FA-8DDC-470B-8E2C-5CBD2518FE80}" type="sibTrans" cxnId="{3613B288-1729-49F8-ADA4-F2567CE5CFAB}">
      <dgm:prSet/>
      <dgm:spPr/>
      <dgm:t>
        <a:bodyPr/>
        <a:lstStyle/>
        <a:p>
          <a:endParaRPr lang="zh-CN" altLang="en-US">
            <a:latin typeface="+mj-ea"/>
            <a:ea typeface="+mj-ea"/>
          </a:endParaRPr>
        </a:p>
      </dgm:t>
    </dgm:pt>
    <dgm:pt modelId="{B9FD5866-7582-4D4F-82F9-F22786511BE7}">
      <dgm:prSet custT="1"/>
      <dgm:spPr/>
      <dgm:t>
        <a:bodyPr/>
        <a:lstStyle/>
        <a:p>
          <a:pPr rtl="0"/>
          <a:r>
            <a:rPr lang="zh-CN" altLang="en-US" sz="2800" b="1" baseline="0" dirty="0" smtClean="0">
              <a:latin typeface="+mj-ea"/>
              <a:ea typeface="+mj-ea"/>
            </a:rPr>
            <a:t>数字系统缺点：</a:t>
          </a:r>
          <a:endParaRPr lang="zh-CN" altLang="en-US" sz="2800" dirty="0">
            <a:latin typeface="+mj-ea"/>
            <a:ea typeface="+mj-ea"/>
          </a:endParaRPr>
        </a:p>
      </dgm:t>
    </dgm:pt>
    <dgm:pt modelId="{77F84269-73B6-43C4-88D3-0774C933E7E7}" type="parTrans" cxnId="{C6D46630-2F93-4CA0-B026-7B6BC4F3C221}">
      <dgm:prSet/>
      <dgm:spPr/>
      <dgm:t>
        <a:bodyPr/>
        <a:lstStyle/>
        <a:p>
          <a:endParaRPr lang="zh-CN" altLang="en-US">
            <a:latin typeface="+mj-ea"/>
            <a:ea typeface="+mj-ea"/>
          </a:endParaRPr>
        </a:p>
      </dgm:t>
    </dgm:pt>
    <dgm:pt modelId="{5197EEF6-BB58-4EE9-A37E-A138495AE2FD}" type="sibTrans" cxnId="{C6D46630-2F93-4CA0-B026-7B6BC4F3C221}">
      <dgm:prSet/>
      <dgm:spPr/>
      <dgm:t>
        <a:bodyPr/>
        <a:lstStyle/>
        <a:p>
          <a:endParaRPr lang="zh-CN" altLang="en-US">
            <a:latin typeface="+mj-ea"/>
            <a:ea typeface="+mj-ea"/>
          </a:endParaRPr>
        </a:p>
      </dgm:t>
    </dgm:pt>
    <dgm:pt modelId="{42F44958-AA82-44A2-86F7-71C88BA80D97}">
      <dgm:prSet/>
      <dgm:spPr/>
      <dgm:t>
        <a:bodyPr/>
        <a:lstStyle/>
        <a:p>
          <a:pPr rtl="0"/>
          <a:r>
            <a:rPr lang="zh-CN" b="1" baseline="0" dirty="0" smtClean="0">
              <a:latin typeface="+mj-ea"/>
              <a:ea typeface="+mj-ea"/>
            </a:rPr>
            <a:t>需要较大的传输带宽</a:t>
          </a:r>
          <a:endParaRPr lang="zh-CN" dirty="0">
            <a:latin typeface="+mj-ea"/>
            <a:ea typeface="+mj-ea"/>
          </a:endParaRPr>
        </a:p>
      </dgm:t>
    </dgm:pt>
    <dgm:pt modelId="{480B1DCC-7B0E-490E-A9C4-9AE3BB3B776E}" type="parTrans" cxnId="{098D56B2-23F3-45AA-9E2C-32DAFD633885}">
      <dgm:prSet/>
      <dgm:spPr/>
      <dgm:t>
        <a:bodyPr/>
        <a:lstStyle/>
        <a:p>
          <a:endParaRPr lang="zh-CN" altLang="en-US">
            <a:latin typeface="+mj-ea"/>
            <a:ea typeface="+mj-ea"/>
          </a:endParaRPr>
        </a:p>
      </dgm:t>
    </dgm:pt>
    <dgm:pt modelId="{26775A6C-39B6-49FD-B26D-7087EF4B45F8}" type="sibTrans" cxnId="{098D56B2-23F3-45AA-9E2C-32DAFD633885}">
      <dgm:prSet/>
      <dgm:spPr/>
      <dgm:t>
        <a:bodyPr/>
        <a:lstStyle/>
        <a:p>
          <a:endParaRPr lang="zh-CN" altLang="en-US">
            <a:latin typeface="+mj-ea"/>
            <a:ea typeface="+mj-ea"/>
          </a:endParaRPr>
        </a:p>
      </dgm:t>
    </dgm:pt>
    <dgm:pt modelId="{2D85CDEE-6DBF-4C2F-873C-C7C14B4DB585}">
      <dgm:prSet/>
      <dgm:spPr/>
      <dgm:t>
        <a:bodyPr/>
        <a:lstStyle/>
        <a:p>
          <a:pPr rtl="0"/>
          <a:r>
            <a:rPr lang="zh-CN" b="1" baseline="0" dirty="0" smtClean="0">
              <a:latin typeface="+mj-ea"/>
              <a:ea typeface="+mj-ea"/>
            </a:rPr>
            <a:t>对同步要求高</a:t>
          </a:r>
          <a:endParaRPr lang="zh-CN" dirty="0">
            <a:latin typeface="+mj-ea"/>
            <a:ea typeface="+mj-ea"/>
          </a:endParaRPr>
        </a:p>
      </dgm:t>
    </dgm:pt>
    <dgm:pt modelId="{C6BE120B-948B-4C25-B5ED-F83A9531DCA3}" type="parTrans" cxnId="{0D90F14F-6B1A-4A5A-805E-B5E32C1BB632}">
      <dgm:prSet/>
      <dgm:spPr/>
      <dgm:t>
        <a:bodyPr/>
        <a:lstStyle/>
        <a:p>
          <a:endParaRPr lang="zh-CN" altLang="en-US">
            <a:latin typeface="+mj-ea"/>
            <a:ea typeface="+mj-ea"/>
          </a:endParaRPr>
        </a:p>
      </dgm:t>
    </dgm:pt>
    <dgm:pt modelId="{DDE4D16D-0E87-41AE-B38B-CD9184A1F209}" type="sibTrans" cxnId="{0D90F14F-6B1A-4A5A-805E-B5E32C1BB632}">
      <dgm:prSet/>
      <dgm:spPr/>
      <dgm:t>
        <a:bodyPr/>
        <a:lstStyle/>
        <a:p>
          <a:endParaRPr lang="zh-CN" altLang="en-US">
            <a:latin typeface="+mj-ea"/>
            <a:ea typeface="+mj-ea"/>
          </a:endParaRPr>
        </a:p>
      </dgm:t>
    </dgm:pt>
    <dgm:pt modelId="{0EB9FB3D-B6F8-4AA5-AE0B-F77C5653D763}" type="pres">
      <dgm:prSet presAssocID="{936A7045-9A16-478B-BFBA-A7FC344C370E}" presName="linear" presStyleCnt="0">
        <dgm:presLayoutVars>
          <dgm:dir/>
          <dgm:animLvl val="lvl"/>
          <dgm:resizeHandles val="exact"/>
        </dgm:presLayoutVars>
      </dgm:prSet>
      <dgm:spPr/>
      <dgm:t>
        <a:bodyPr/>
        <a:lstStyle/>
        <a:p>
          <a:endParaRPr lang="zh-CN" altLang="en-US"/>
        </a:p>
      </dgm:t>
    </dgm:pt>
    <dgm:pt modelId="{F84C9867-B96A-4EC5-91EA-2C21C3436315}" type="pres">
      <dgm:prSet presAssocID="{255E8204-17FB-4771-9A5E-4FB4B9600CE7}" presName="parentLin" presStyleCnt="0"/>
      <dgm:spPr/>
    </dgm:pt>
    <dgm:pt modelId="{EA3D952A-3F6E-4DD8-A15F-13D5C7E16CF8}" type="pres">
      <dgm:prSet presAssocID="{255E8204-17FB-4771-9A5E-4FB4B9600CE7}" presName="parentLeftMargin" presStyleLbl="node1" presStyleIdx="0" presStyleCnt="2"/>
      <dgm:spPr/>
      <dgm:t>
        <a:bodyPr/>
        <a:lstStyle/>
        <a:p>
          <a:endParaRPr lang="zh-CN" altLang="en-US"/>
        </a:p>
      </dgm:t>
    </dgm:pt>
    <dgm:pt modelId="{93229DF5-661F-4C52-8525-7B34F7B11ADD}" type="pres">
      <dgm:prSet presAssocID="{255E8204-17FB-4771-9A5E-4FB4B9600CE7}" presName="parentText" presStyleLbl="node1" presStyleIdx="0" presStyleCnt="2">
        <dgm:presLayoutVars>
          <dgm:chMax val="0"/>
          <dgm:bulletEnabled val="1"/>
        </dgm:presLayoutVars>
      </dgm:prSet>
      <dgm:spPr/>
      <dgm:t>
        <a:bodyPr/>
        <a:lstStyle/>
        <a:p>
          <a:endParaRPr lang="zh-CN" altLang="en-US"/>
        </a:p>
      </dgm:t>
    </dgm:pt>
    <dgm:pt modelId="{6E072BEE-2A94-465C-BB04-E379BB850136}" type="pres">
      <dgm:prSet presAssocID="{255E8204-17FB-4771-9A5E-4FB4B9600CE7}" presName="negativeSpace" presStyleCnt="0"/>
      <dgm:spPr/>
    </dgm:pt>
    <dgm:pt modelId="{16F88819-574E-4A2A-A49D-07800F27409A}" type="pres">
      <dgm:prSet presAssocID="{255E8204-17FB-4771-9A5E-4FB4B9600CE7}" presName="childText" presStyleLbl="conFgAcc1" presStyleIdx="0" presStyleCnt="2">
        <dgm:presLayoutVars>
          <dgm:bulletEnabled val="1"/>
        </dgm:presLayoutVars>
      </dgm:prSet>
      <dgm:spPr/>
      <dgm:t>
        <a:bodyPr/>
        <a:lstStyle/>
        <a:p>
          <a:endParaRPr lang="zh-CN" altLang="en-US"/>
        </a:p>
      </dgm:t>
    </dgm:pt>
    <dgm:pt modelId="{EBF6E678-8A5C-4F10-B322-A229E087821C}" type="pres">
      <dgm:prSet presAssocID="{06F7F02B-424E-42F5-ACCE-808119497DEF}" presName="spaceBetweenRectangles" presStyleCnt="0"/>
      <dgm:spPr/>
    </dgm:pt>
    <dgm:pt modelId="{A9D6106A-11D8-4568-88BD-B7A59C20261D}" type="pres">
      <dgm:prSet presAssocID="{B9FD5866-7582-4D4F-82F9-F22786511BE7}" presName="parentLin" presStyleCnt="0"/>
      <dgm:spPr/>
    </dgm:pt>
    <dgm:pt modelId="{85EC5A78-B3E3-446B-A78D-E21179269F3B}" type="pres">
      <dgm:prSet presAssocID="{B9FD5866-7582-4D4F-82F9-F22786511BE7}" presName="parentLeftMargin" presStyleLbl="node1" presStyleIdx="0" presStyleCnt="2"/>
      <dgm:spPr/>
      <dgm:t>
        <a:bodyPr/>
        <a:lstStyle/>
        <a:p>
          <a:endParaRPr lang="zh-CN" altLang="en-US"/>
        </a:p>
      </dgm:t>
    </dgm:pt>
    <dgm:pt modelId="{A5CED09C-5D8C-40F3-B913-0CF98C879F6A}" type="pres">
      <dgm:prSet presAssocID="{B9FD5866-7582-4D4F-82F9-F22786511BE7}" presName="parentText" presStyleLbl="node1" presStyleIdx="1" presStyleCnt="2">
        <dgm:presLayoutVars>
          <dgm:chMax val="0"/>
          <dgm:bulletEnabled val="1"/>
        </dgm:presLayoutVars>
      </dgm:prSet>
      <dgm:spPr/>
      <dgm:t>
        <a:bodyPr/>
        <a:lstStyle/>
        <a:p>
          <a:endParaRPr lang="zh-CN" altLang="en-US"/>
        </a:p>
      </dgm:t>
    </dgm:pt>
    <dgm:pt modelId="{240DFBC0-9B62-497C-A65A-46C332A71D8E}" type="pres">
      <dgm:prSet presAssocID="{B9FD5866-7582-4D4F-82F9-F22786511BE7}" presName="negativeSpace" presStyleCnt="0"/>
      <dgm:spPr/>
    </dgm:pt>
    <dgm:pt modelId="{A582FE85-F9C3-4379-8C26-9AF9AD853296}" type="pres">
      <dgm:prSet presAssocID="{B9FD5866-7582-4D4F-82F9-F22786511BE7}" presName="childText" presStyleLbl="conFgAcc1" presStyleIdx="1" presStyleCnt="2">
        <dgm:presLayoutVars>
          <dgm:bulletEnabled val="1"/>
        </dgm:presLayoutVars>
      </dgm:prSet>
      <dgm:spPr/>
      <dgm:t>
        <a:bodyPr/>
        <a:lstStyle/>
        <a:p>
          <a:endParaRPr lang="zh-CN" altLang="en-US"/>
        </a:p>
      </dgm:t>
    </dgm:pt>
  </dgm:ptLst>
  <dgm:cxnLst>
    <dgm:cxn modelId="{16D90A25-0951-4642-9405-D0B8B6E239A0}" type="presOf" srcId="{255E8204-17FB-4771-9A5E-4FB4B9600CE7}" destId="{93229DF5-661F-4C52-8525-7B34F7B11ADD}" srcOrd="1" destOrd="0" presId="urn:microsoft.com/office/officeart/2005/8/layout/list1"/>
    <dgm:cxn modelId="{B7D977FC-664D-4782-82F9-C5D97F773FAC}" type="presOf" srcId="{8B42942F-177B-41D2-BDB7-E0A3E26D45EB}" destId="{16F88819-574E-4A2A-A49D-07800F27409A}" srcOrd="0" destOrd="2" presId="urn:microsoft.com/office/officeart/2005/8/layout/list1"/>
    <dgm:cxn modelId="{5DFB5BA5-55E0-47B4-9DA9-A1BCACBAEA16}" type="presOf" srcId="{4ECB0266-2537-4E51-8180-CCA76CABFF5E}" destId="{16F88819-574E-4A2A-A49D-07800F27409A}" srcOrd="0" destOrd="3" presId="urn:microsoft.com/office/officeart/2005/8/layout/list1"/>
    <dgm:cxn modelId="{C6D46630-2F93-4CA0-B026-7B6BC4F3C221}" srcId="{936A7045-9A16-478B-BFBA-A7FC344C370E}" destId="{B9FD5866-7582-4D4F-82F9-F22786511BE7}" srcOrd="1" destOrd="0" parTransId="{77F84269-73B6-43C4-88D3-0774C933E7E7}" sibTransId="{5197EEF6-BB58-4EE9-A37E-A138495AE2FD}"/>
    <dgm:cxn modelId="{28D34F7C-3E9A-460B-80AC-6A2F9EB4FF0F}" srcId="{936A7045-9A16-478B-BFBA-A7FC344C370E}" destId="{255E8204-17FB-4771-9A5E-4FB4B9600CE7}" srcOrd="0" destOrd="0" parTransId="{DF1DAE63-46DF-4FDA-912B-A8FE7BEC8757}" sibTransId="{06F7F02B-424E-42F5-ACCE-808119497DEF}"/>
    <dgm:cxn modelId="{BEA52CD5-4561-449E-80FE-E90B8EB75303}" type="presOf" srcId="{255E8204-17FB-4771-9A5E-4FB4B9600CE7}" destId="{EA3D952A-3F6E-4DD8-A15F-13D5C7E16CF8}" srcOrd="0" destOrd="0" presId="urn:microsoft.com/office/officeart/2005/8/layout/list1"/>
    <dgm:cxn modelId="{CEFDC094-22AE-4E0F-8EB6-A438A4896389}" srcId="{255E8204-17FB-4771-9A5E-4FB4B9600CE7}" destId="{4ECB0266-2537-4E51-8180-CCA76CABFF5E}" srcOrd="3" destOrd="0" parTransId="{6704E1D5-586E-48F1-A910-A33737CFAD4E}" sibTransId="{D3D92F1A-197A-4714-990C-A6E89EBE2734}"/>
    <dgm:cxn modelId="{995E1560-D0C3-4646-8189-DF6BFED1D006}" srcId="{255E8204-17FB-4771-9A5E-4FB4B9600CE7}" destId="{8B42942F-177B-41D2-BDB7-E0A3E26D45EB}" srcOrd="2" destOrd="0" parTransId="{4EB2986E-FF4D-499A-93CF-2FEE937E2E8A}" sibTransId="{CC9830C7-1ABA-4897-96EC-9A14494408A7}"/>
    <dgm:cxn modelId="{A75BE78B-B959-4E36-A69E-F3088CDEB8D0}" type="presOf" srcId="{42F44958-AA82-44A2-86F7-71C88BA80D97}" destId="{A582FE85-F9C3-4379-8C26-9AF9AD853296}" srcOrd="0" destOrd="0" presId="urn:microsoft.com/office/officeart/2005/8/layout/list1"/>
    <dgm:cxn modelId="{098D56B2-23F3-45AA-9E2C-32DAFD633885}" srcId="{B9FD5866-7582-4D4F-82F9-F22786511BE7}" destId="{42F44958-AA82-44A2-86F7-71C88BA80D97}" srcOrd="0" destOrd="0" parTransId="{480B1DCC-7B0E-490E-A9C4-9AE3BB3B776E}" sibTransId="{26775A6C-39B6-49FD-B26D-7087EF4B45F8}"/>
    <dgm:cxn modelId="{6619EA00-927D-4059-9503-0696B4F49042}" srcId="{255E8204-17FB-4771-9A5E-4FB4B9600CE7}" destId="{A717512B-D666-4386-9EF2-05C5EC5E5BE2}" srcOrd="0" destOrd="0" parTransId="{243C87D1-6C2F-4A60-B315-301E9EB82774}" sibTransId="{BCA3C739-890A-47AF-BB88-9CCAA4F7D8AD}"/>
    <dgm:cxn modelId="{5FFAAF2E-04F5-465E-8F35-A311C4AB8965}" type="presOf" srcId="{A717512B-D666-4386-9EF2-05C5EC5E5BE2}" destId="{16F88819-574E-4A2A-A49D-07800F27409A}" srcOrd="0" destOrd="0" presId="urn:microsoft.com/office/officeart/2005/8/layout/list1"/>
    <dgm:cxn modelId="{B87ED0A8-DC78-4932-819F-83E3014F1C99}" type="presOf" srcId="{FFD6356E-71C4-4ABF-B7FA-712F1DBFAFA2}" destId="{16F88819-574E-4A2A-A49D-07800F27409A}" srcOrd="0" destOrd="4" presId="urn:microsoft.com/office/officeart/2005/8/layout/list1"/>
    <dgm:cxn modelId="{39E44E49-B594-4E6E-A136-7363F0F725CB}" type="presOf" srcId="{B9FD5866-7582-4D4F-82F9-F22786511BE7}" destId="{A5CED09C-5D8C-40F3-B913-0CF98C879F6A}" srcOrd="1" destOrd="0" presId="urn:microsoft.com/office/officeart/2005/8/layout/list1"/>
    <dgm:cxn modelId="{177FF370-D11E-4E33-A32E-BF075DF10AD4}" srcId="{255E8204-17FB-4771-9A5E-4FB4B9600CE7}" destId="{9078EADE-0995-48D9-ADC1-E53AED415F0C}" srcOrd="1" destOrd="0" parTransId="{C8DA2CAD-0C23-427A-A0CB-31C7BB95A950}" sibTransId="{76F6CF4A-0B2E-4B22-994F-93AA03747A94}"/>
    <dgm:cxn modelId="{3613B288-1729-49F8-ADA4-F2567CE5CFAB}" srcId="{255E8204-17FB-4771-9A5E-4FB4B9600CE7}" destId="{FFD6356E-71C4-4ABF-B7FA-712F1DBFAFA2}" srcOrd="4" destOrd="0" parTransId="{1D71DD90-D9A9-4120-91C4-812395391165}" sibTransId="{642BC5FA-8DDC-470B-8E2C-5CBD2518FE80}"/>
    <dgm:cxn modelId="{B8E338DA-1517-4018-AECA-3A8221C43B0D}" type="presOf" srcId="{B9FD5866-7582-4D4F-82F9-F22786511BE7}" destId="{85EC5A78-B3E3-446B-A78D-E21179269F3B}" srcOrd="0" destOrd="0" presId="urn:microsoft.com/office/officeart/2005/8/layout/list1"/>
    <dgm:cxn modelId="{B54545BB-29C6-4E8A-B374-59EA128B7741}" type="presOf" srcId="{936A7045-9A16-478B-BFBA-A7FC344C370E}" destId="{0EB9FB3D-B6F8-4AA5-AE0B-F77C5653D763}" srcOrd="0" destOrd="0" presId="urn:microsoft.com/office/officeart/2005/8/layout/list1"/>
    <dgm:cxn modelId="{0D90F14F-6B1A-4A5A-805E-B5E32C1BB632}" srcId="{B9FD5866-7582-4D4F-82F9-F22786511BE7}" destId="{2D85CDEE-6DBF-4C2F-873C-C7C14B4DB585}" srcOrd="1" destOrd="0" parTransId="{C6BE120B-948B-4C25-B5ED-F83A9531DCA3}" sibTransId="{DDE4D16D-0E87-41AE-B38B-CD9184A1F209}"/>
    <dgm:cxn modelId="{F92392D7-5208-4543-9BC1-9982D3524045}" type="presOf" srcId="{9078EADE-0995-48D9-ADC1-E53AED415F0C}" destId="{16F88819-574E-4A2A-A49D-07800F27409A}" srcOrd="0" destOrd="1" presId="urn:microsoft.com/office/officeart/2005/8/layout/list1"/>
    <dgm:cxn modelId="{2AC90228-072A-486E-8B4D-AD399866BDD7}" type="presOf" srcId="{2D85CDEE-6DBF-4C2F-873C-C7C14B4DB585}" destId="{A582FE85-F9C3-4379-8C26-9AF9AD853296}" srcOrd="0" destOrd="1" presId="urn:microsoft.com/office/officeart/2005/8/layout/list1"/>
    <dgm:cxn modelId="{CF0FFC32-995C-4780-85D4-FA170D599A12}" type="presParOf" srcId="{0EB9FB3D-B6F8-4AA5-AE0B-F77C5653D763}" destId="{F84C9867-B96A-4EC5-91EA-2C21C3436315}" srcOrd="0" destOrd="0" presId="urn:microsoft.com/office/officeart/2005/8/layout/list1"/>
    <dgm:cxn modelId="{837266F5-6E5E-4848-8FAD-CCF7655594EC}" type="presParOf" srcId="{F84C9867-B96A-4EC5-91EA-2C21C3436315}" destId="{EA3D952A-3F6E-4DD8-A15F-13D5C7E16CF8}" srcOrd="0" destOrd="0" presId="urn:microsoft.com/office/officeart/2005/8/layout/list1"/>
    <dgm:cxn modelId="{98E759F5-1B3E-4B03-976D-336D7CC38EF0}" type="presParOf" srcId="{F84C9867-B96A-4EC5-91EA-2C21C3436315}" destId="{93229DF5-661F-4C52-8525-7B34F7B11ADD}" srcOrd="1" destOrd="0" presId="urn:microsoft.com/office/officeart/2005/8/layout/list1"/>
    <dgm:cxn modelId="{59286586-833B-4B6B-B16C-78EAB97AE25B}" type="presParOf" srcId="{0EB9FB3D-B6F8-4AA5-AE0B-F77C5653D763}" destId="{6E072BEE-2A94-465C-BB04-E379BB850136}" srcOrd="1" destOrd="0" presId="urn:microsoft.com/office/officeart/2005/8/layout/list1"/>
    <dgm:cxn modelId="{3B9CA668-4A3D-430B-890C-1BCE7ECE907A}" type="presParOf" srcId="{0EB9FB3D-B6F8-4AA5-AE0B-F77C5653D763}" destId="{16F88819-574E-4A2A-A49D-07800F27409A}" srcOrd="2" destOrd="0" presId="urn:microsoft.com/office/officeart/2005/8/layout/list1"/>
    <dgm:cxn modelId="{2AE6B35D-D9EE-4ACE-9C31-FC33D535F1D5}" type="presParOf" srcId="{0EB9FB3D-B6F8-4AA5-AE0B-F77C5653D763}" destId="{EBF6E678-8A5C-4F10-B322-A229E087821C}" srcOrd="3" destOrd="0" presId="urn:microsoft.com/office/officeart/2005/8/layout/list1"/>
    <dgm:cxn modelId="{C4676C27-7DA6-44BD-9D25-EB70026D646B}" type="presParOf" srcId="{0EB9FB3D-B6F8-4AA5-AE0B-F77C5653D763}" destId="{A9D6106A-11D8-4568-88BD-B7A59C20261D}" srcOrd="4" destOrd="0" presId="urn:microsoft.com/office/officeart/2005/8/layout/list1"/>
    <dgm:cxn modelId="{68B63D9F-C46E-4E14-A922-7FF199B1A248}" type="presParOf" srcId="{A9D6106A-11D8-4568-88BD-B7A59C20261D}" destId="{85EC5A78-B3E3-446B-A78D-E21179269F3B}" srcOrd="0" destOrd="0" presId="urn:microsoft.com/office/officeart/2005/8/layout/list1"/>
    <dgm:cxn modelId="{0AD895FF-11A5-40F3-990B-C573390026BA}" type="presParOf" srcId="{A9D6106A-11D8-4568-88BD-B7A59C20261D}" destId="{A5CED09C-5D8C-40F3-B913-0CF98C879F6A}" srcOrd="1" destOrd="0" presId="urn:microsoft.com/office/officeart/2005/8/layout/list1"/>
    <dgm:cxn modelId="{822DC5AA-33E8-4261-B5F8-D044199557C3}" type="presParOf" srcId="{0EB9FB3D-B6F8-4AA5-AE0B-F77C5653D763}" destId="{240DFBC0-9B62-497C-A65A-46C332A71D8E}" srcOrd="5" destOrd="0" presId="urn:microsoft.com/office/officeart/2005/8/layout/list1"/>
    <dgm:cxn modelId="{733D605F-E490-4929-AF62-60CD3C75E649}" type="presParOf" srcId="{0EB9FB3D-B6F8-4AA5-AE0B-F77C5653D763}" destId="{A582FE85-F9C3-4379-8C26-9AF9AD85329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3E4DA7-BC23-46E5-9AE7-AD507F191A0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BF9FA56E-967B-44F5-9F8E-37ADECA3BE29}">
      <dgm:prSet/>
      <dgm:spPr/>
      <dgm:t>
        <a:bodyPr/>
        <a:lstStyle/>
        <a:p>
          <a:pPr rtl="0"/>
          <a:r>
            <a:rPr lang="zh-CN" altLang="en-US" b="1" dirty="0" smtClean="0">
              <a:latin typeface="+mj-ea"/>
              <a:ea typeface="+mj-ea"/>
            </a:rPr>
            <a:t>模拟系统</a:t>
          </a:r>
          <a:r>
            <a:rPr lang="zh-CN" b="1" dirty="0" smtClean="0">
              <a:latin typeface="+mj-ea"/>
              <a:ea typeface="+mj-ea"/>
            </a:rPr>
            <a:t>优点</a:t>
          </a:r>
          <a:endParaRPr lang="en-US" b="1" dirty="0">
            <a:latin typeface="+mj-ea"/>
            <a:ea typeface="+mj-ea"/>
          </a:endParaRPr>
        </a:p>
      </dgm:t>
    </dgm:pt>
    <dgm:pt modelId="{EDBB4905-29FB-4841-8D09-8718A9CD872C}" type="parTrans" cxnId="{D0E0892A-6FE1-4BE3-B8C6-58DE984910FA}">
      <dgm:prSet/>
      <dgm:spPr/>
      <dgm:t>
        <a:bodyPr/>
        <a:lstStyle/>
        <a:p>
          <a:endParaRPr lang="zh-CN" altLang="en-US" b="1">
            <a:latin typeface="+mj-ea"/>
            <a:ea typeface="+mj-ea"/>
          </a:endParaRPr>
        </a:p>
      </dgm:t>
    </dgm:pt>
    <dgm:pt modelId="{74AB5C05-71D2-4332-8189-0215972DE66F}" type="sibTrans" cxnId="{D0E0892A-6FE1-4BE3-B8C6-58DE984910FA}">
      <dgm:prSet/>
      <dgm:spPr/>
      <dgm:t>
        <a:bodyPr/>
        <a:lstStyle/>
        <a:p>
          <a:endParaRPr lang="zh-CN" altLang="en-US" b="1">
            <a:latin typeface="+mj-ea"/>
            <a:ea typeface="+mj-ea"/>
          </a:endParaRPr>
        </a:p>
      </dgm:t>
    </dgm:pt>
    <dgm:pt modelId="{64E9F394-65E2-4CDF-9C0D-753E041086A1}">
      <dgm:prSet/>
      <dgm:spPr/>
      <dgm:t>
        <a:bodyPr/>
        <a:lstStyle/>
        <a:p>
          <a:pPr rtl="0"/>
          <a:r>
            <a:rPr lang="zh-CN" b="1" dirty="0" smtClean="0">
              <a:latin typeface="+mj-ea"/>
              <a:ea typeface="+mj-ea"/>
            </a:rPr>
            <a:t>频带利用率高、设备简单；</a:t>
          </a:r>
          <a:endParaRPr lang="en-US" b="1" dirty="0">
            <a:latin typeface="+mj-ea"/>
            <a:ea typeface="+mj-ea"/>
          </a:endParaRPr>
        </a:p>
      </dgm:t>
    </dgm:pt>
    <dgm:pt modelId="{27771D07-6291-4552-B6E4-6D69C954F221}" type="parTrans" cxnId="{D74DC1DE-63CC-4FDC-81E6-1AAA2E55E8B4}">
      <dgm:prSet/>
      <dgm:spPr/>
      <dgm:t>
        <a:bodyPr/>
        <a:lstStyle/>
        <a:p>
          <a:endParaRPr lang="zh-CN" altLang="en-US" b="1">
            <a:latin typeface="+mj-ea"/>
            <a:ea typeface="+mj-ea"/>
          </a:endParaRPr>
        </a:p>
      </dgm:t>
    </dgm:pt>
    <dgm:pt modelId="{8CA4B79D-0800-488D-A4D2-8F4D87185119}" type="sibTrans" cxnId="{D74DC1DE-63CC-4FDC-81E6-1AAA2E55E8B4}">
      <dgm:prSet/>
      <dgm:spPr/>
      <dgm:t>
        <a:bodyPr/>
        <a:lstStyle/>
        <a:p>
          <a:endParaRPr lang="zh-CN" altLang="en-US" b="1">
            <a:latin typeface="+mj-ea"/>
            <a:ea typeface="+mj-ea"/>
          </a:endParaRPr>
        </a:p>
      </dgm:t>
    </dgm:pt>
    <dgm:pt modelId="{DD248660-A812-45AE-8C9B-40B550A8A096}">
      <dgm:prSet/>
      <dgm:spPr/>
      <dgm:t>
        <a:bodyPr/>
        <a:lstStyle/>
        <a:p>
          <a:pPr rtl="0"/>
          <a:r>
            <a:rPr lang="zh-CN" altLang="en-US" b="1" dirty="0" smtClean="0">
              <a:latin typeface="+mj-ea"/>
              <a:ea typeface="+mj-ea"/>
            </a:rPr>
            <a:t>模拟系统</a:t>
          </a:r>
          <a:r>
            <a:rPr lang="zh-CN" b="1" dirty="0" smtClean="0">
              <a:latin typeface="+mj-ea"/>
              <a:ea typeface="+mj-ea"/>
            </a:rPr>
            <a:t>缺点</a:t>
          </a:r>
          <a:endParaRPr lang="en-US" b="1" dirty="0">
            <a:latin typeface="+mj-ea"/>
            <a:ea typeface="+mj-ea"/>
          </a:endParaRPr>
        </a:p>
      </dgm:t>
    </dgm:pt>
    <dgm:pt modelId="{BA7F3A64-5EA3-426F-8755-DD5EB6820919}" type="parTrans" cxnId="{67CC347C-7D39-4A07-AF7C-16FA73B220A5}">
      <dgm:prSet/>
      <dgm:spPr/>
      <dgm:t>
        <a:bodyPr/>
        <a:lstStyle/>
        <a:p>
          <a:endParaRPr lang="zh-CN" altLang="en-US" b="1">
            <a:latin typeface="+mj-ea"/>
            <a:ea typeface="+mj-ea"/>
          </a:endParaRPr>
        </a:p>
      </dgm:t>
    </dgm:pt>
    <dgm:pt modelId="{3A14A1A7-29BA-4ADB-8C5D-C73246425DF3}" type="sibTrans" cxnId="{67CC347C-7D39-4A07-AF7C-16FA73B220A5}">
      <dgm:prSet/>
      <dgm:spPr/>
      <dgm:t>
        <a:bodyPr/>
        <a:lstStyle/>
        <a:p>
          <a:endParaRPr lang="zh-CN" altLang="en-US" b="1">
            <a:latin typeface="+mj-ea"/>
            <a:ea typeface="+mj-ea"/>
          </a:endParaRPr>
        </a:p>
      </dgm:t>
    </dgm:pt>
    <dgm:pt modelId="{D41350DA-C44E-4749-8830-89D3AD44123A}">
      <dgm:prSet/>
      <dgm:spPr/>
      <dgm:t>
        <a:bodyPr/>
        <a:lstStyle/>
        <a:p>
          <a:pPr rtl="0"/>
          <a:r>
            <a:rPr lang="zh-CN" b="1" dirty="0" smtClean="0">
              <a:latin typeface="+mj-ea"/>
              <a:ea typeface="+mj-ea"/>
            </a:rPr>
            <a:t>但抗干扰能力差、保密性差</a:t>
          </a:r>
          <a:endParaRPr lang="zh-CN" b="1" dirty="0">
            <a:latin typeface="+mj-ea"/>
            <a:ea typeface="+mj-ea"/>
          </a:endParaRPr>
        </a:p>
      </dgm:t>
    </dgm:pt>
    <dgm:pt modelId="{C6B18928-958B-487C-BB9D-07A3D59E91DE}" type="parTrans" cxnId="{296D8660-D3E6-465D-9CC5-D96E0331ACAE}">
      <dgm:prSet/>
      <dgm:spPr/>
      <dgm:t>
        <a:bodyPr/>
        <a:lstStyle/>
        <a:p>
          <a:endParaRPr lang="zh-CN" altLang="en-US" b="1">
            <a:latin typeface="+mj-ea"/>
            <a:ea typeface="+mj-ea"/>
          </a:endParaRPr>
        </a:p>
      </dgm:t>
    </dgm:pt>
    <dgm:pt modelId="{FDEBCE5A-621F-4377-B087-3F578FF65C31}" type="sibTrans" cxnId="{296D8660-D3E6-465D-9CC5-D96E0331ACAE}">
      <dgm:prSet/>
      <dgm:spPr/>
      <dgm:t>
        <a:bodyPr/>
        <a:lstStyle/>
        <a:p>
          <a:endParaRPr lang="zh-CN" altLang="en-US" b="1">
            <a:latin typeface="+mj-ea"/>
            <a:ea typeface="+mj-ea"/>
          </a:endParaRPr>
        </a:p>
      </dgm:t>
    </dgm:pt>
    <dgm:pt modelId="{F33A75B1-1272-44A3-9245-9C34D85BFD2F}" type="pres">
      <dgm:prSet presAssocID="{BB3E4DA7-BC23-46E5-9AE7-AD507F191A01}" presName="linear" presStyleCnt="0">
        <dgm:presLayoutVars>
          <dgm:dir/>
          <dgm:animLvl val="lvl"/>
          <dgm:resizeHandles val="exact"/>
        </dgm:presLayoutVars>
      </dgm:prSet>
      <dgm:spPr/>
      <dgm:t>
        <a:bodyPr/>
        <a:lstStyle/>
        <a:p>
          <a:endParaRPr lang="zh-CN" altLang="en-US"/>
        </a:p>
      </dgm:t>
    </dgm:pt>
    <dgm:pt modelId="{98738C3B-1661-43C0-A903-FFBE7A167271}" type="pres">
      <dgm:prSet presAssocID="{BF9FA56E-967B-44F5-9F8E-37ADECA3BE29}" presName="parentLin" presStyleCnt="0"/>
      <dgm:spPr/>
    </dgm:pt>
    <dgm:pt modelId="{55D84880-6124-4D2F-9736-78A4EEB43392}" type="pres">
      <dgm:prSet presAssocID="{BF9FA56E-967B-44F5-9F8E-37ADECA3BE29}" presName="parentLeftMargin" presStyleLbl="node1" presStyleIdx="0" presStyleCnt="2"/>
      <dgm:spPr/>
      <dgm:t>
        <a:bodyPr/>
        <a:lstStyle/>
        <a:p>
          <a:endParaRPr lang="zh-CN" altLang="en-US"/>
        </a:p>
      </dgm:t>
    </dgm:pt>
    <dgm:pt modelId="{15BA720A-055B-437E-AC53-632D73F63D14}" type="pres">
      <dgm:prSet presAssocID="{BF9FA56E-967B-44F5-9F8E-37ADECA3BE29}" presName="parentText" presStyleLbl="node1" presStyleIdx="0" presStyleCnt="2">
        <dgm:presLayoutVars>
          <dgm:chMax val="0"/>
          <dgm:bulletEnabled val="1"/>
        </dgm:presLayoutVars>
      </dgm:prSet>
      <dgm:spPr/>
      <dgm:t>
        <a:bodyPr/>
        <a:lstStyle/>
        <a:p>
          <a:endParaRPr lang="zh-CN" altLang="en-US"/>
        </a:p>
      </dgm:t>
    </dgm:pt>
    <dgm:pt modelId="{534BDEFE-CBBF-4332-8909-E1779F9CF69F}" type="pres">
      <dgm:prSet presAssocID="{BF9FA56E-967B-44F5-9F8E-37ADECA3BE29}" presName="negativeSpace" presStyleCnt="0"/>
      <dgm:spPr/>
    </dgm:pt>
    <dgm:pt modelId="{E31F5154-92A2-43BD-9FFE-FAFBC5247518}" type="pres">
      <dgm:prSet presAssocID="{BF9FA56E-967B-44F5-9F8E-37ADECA3BE29}" presName="childText" presStyleLbl="conFgAcc1" presStyleIdx="0" presStyleCnt="2">
        <dgm:presLayoutVars>
          <dgm:bulletEnabled val="1"/>
        </dgm:presLayoutVars>
      </dgm:prSet>
      <dgm:spPr/>
      <dgm:t>
        <a:bodyPr/>
        <a:lstStyle/>
        <a:p>
          <a:endParaRPr lang="zh-CN" altLang="en-US"/>
        </a:p>
      </dgm:t>
    </dgm:pt>
    <dgm:pt modelId="{A68B7D64-2E04-4F42-8414-9768289A0EB2}" type="pres">
      <dgm:prSet presAssocID="{74AB5C05-71D2-4332-8189-0215972DE66F}" presName="spaceBetweenRectangles" presStyleCnt="0"/>
      <dgm:spPr/>
    </dgm:pt>
    <dgm:pt modelId="{97C652E4-6993-40D3-AA72-4A975CD3C483}" type="pres">
      <dgm:prSet presAssocID="{DD248660-A812-45AE-8C9B-40B550A8A096}" presName="parentLin" presStyleCnt="0"/>
      <dgm:spPr/>
    </dgm:pt>
    <dgm:pt modelId="{419B78FD-8D74-4789-BD43-E96EEB827509}" type="pres">
      <dgm:prSet presAssocID="{DD248660-A812-45AE-8C9B-40B550A8A096}" presName="parentLeftMargin" presStyleLbl="node1" presStyleIdx="0" presStyleCnt="2"/>
      <dgm:spPr/>
      <dgm:t>
        <a:bodyPr/>
        <a:lstStyle/>
        <a:p>
          <a:endParaRPr lang="zh-CN" altLang="en-US"/>
        </a:p>
      </dgm:t>
    </dgm:pt>
    <dgm:pt modelId="{9CDB449C-AF05-4720-B5E6-03B186DBFC1D}" type="pres">
      <dgm:prSet presAssocID="{DD248660-A812-45AE-8C9B-40B550A8A096}" presName="parentText" presStyleLbl="node1" presStyleIdx="1" presStyleCnt="2">
        <dgm:presLayoutVars>
          <dgm:chMax val="0"/>
          <dgm:bulletEnabled val="1"/>
        </dgm:presLayoutVars>
      </dgm:prSet>
      <dgm:spPr/>
      <dgm:t>
        <a:bodyPr/>
        <a:lstStyle/>
        <a:p>
          <a:endParaRPr lang="zh-CN" altLang="en-US"/>
        </a:p>
      </dgm:t>
    </dgm:pt>
    <dgm:pt modelId="{C0F86A37-8267-4FA8-999E-E146882C6182}" type="pres">
      <dgm:prSet presAssocID="{DD248660-A812-45AE-8C9B-40B550A8A096}" presName="negativeSpace" presStyleCnt="0"/>
      <dgm:spPr/>
    </dgm:pt>
    <dgm:pt modelId="{8507EEA4-A114-4F7C-BED3-1133C44B4B9C}" type="pres">
      <dgm:prSet presAssocID="{DD248660-A812-45AE-8C9B-40B550A8A096}" presName="childText" presStyleLbl="conFgAcc1" presStyleIdx="1" presStyleCnt="2">
        <dgm:presLayoutVars>
          <dgm:bulletEnabled val="1"/>
        </dgm:presLayoutVars>
      </dgm:prSet>
      <dgm:spPr/>
      <dgm:t>
        <a:bodyPr/>
        <a:lstStyle/>
        <a:p>
          <a:endParaRPr lang="zh-CN" altLang="en-US"/>
        </a:p>
      </dgm:t>
    </dgm:pt>
  </dgm:ptLst>
  <dgm:cxnLst>
    <dgm:cxn modelId="{4BC64E5E-4D23-431B-A369-F0234BDC87B3}" type="presOf" srcId="{64E9F394-65E2-4CDF-9C0D-753E041086A1}" destId="{E31F5154-92A2-43BD-9FFE-FAFBC5247518}" srcOrd="0" destOrd="0" presId="urn:microsoft.com/office/officeart/2005/8/layout/list1"/>
    <dgm:cxn modelId="{F091D4B8-1AF3-4DF9-8718-5887C094ADC5}" type="presOf" srcId="{BB3E4DA7-BC23-46E5-9AE7-AD507F191A01}" destId="{F33A75B1-1272-44A3-9245-9C34D85BFD2F}" srcOrd="0" destOrd="0" presId="urn:microsoft.com/office/officeart/2005/8/layout/list1"/>
    <dgm:cxn modelId="{61A3751A-A254-4DD5-84E3-76B4270C53D4}" type="presOf" srcId="{BF9FA56E-967B-44F5-9F8E-37ADECA3BE29}" destId="{55D84880-6124-4D2F-9736-78A4EEB43392}" srcOrd="0" destOrd="0" presId="urn:microsoft.com/office/officeart/2005/8/layout/list1"/>
    <dgm:cxn modelId="{D37FD067-941D-4508-B8EC-D103A4742B09}" type="presOf" srcId="{DD248660-A812-45AE-8C9B-40B550A8A096}" destId="{419B78FD-8D74-4789-BD43-E96EEB827509}" srcOrd="0" destOrd="0" presId="urn:microsoft.com/office/officeart/2005/8/layout/list1"/>
    <dgm:cxn modelId="{67CC347C-7D39-4A07-AF7C-16FA73B220A5}" srcId="{BB3E4DA7-BC23-46E5-9AE7-AD507F191A01}" destId="{DD248660-A812-45AE-8C9B-40B550A8A096}" srcOrd="1" destOrd="0" parTransId="{BA7F3A64-5EA3-426F-8755-DD5EB6820919}" sibTransId="{3A14A1A7-29BA-4ADB-8C5D-C73246425DF3}"/>
    <dgm:cxn modelId="{1407F97F-8DA4-4E88-9419-30B9AB8A2BB7}" type="presOf" srcId="{D41350DA-C44E-4749-8830-89D3AD44123A}" destId="{8507EEA4-A114-4F7C-BED3-1133C44B4B9C}" srcOrd="0" destOrd="0" presId="urn:microsoft.com/office/officeart/2005/8/layout/list1"/>
    <dgm:cxn modelId="{D74DC1DE-63CC-4FDC-81E6-1AAA2E55E8B4}" srcId="{BF9FA56E-967B-44F5-9F8E-37ADECA3BE29}" destId="{64E9F394-65E2-4CDF-9C0D-753E041086A1}" srcOrd="0" destOrd="0" parTransId="{27771D07-6291-4552-B6E4-6D69C954F221}" sibTransId="{8CA4B79D-0800-488D-A4D2-8F4D87185119}"/>
    <dgm:cxn modelId="{296D8660-D3E6-465D-9CC5-D96E0331ACAE}" srcId="{DD248660-A812-45AE-8C9B-40B550A8A096}" destId="{D41350DA-C44E-4749-8830-89D3AD44123A}" srcOrd="0" destOrd="0" parTransId="{C6B18928-958B-487C-BB9D-07A3D59E91DE}" sibTransId="{FDEBCE5A-621F-4377-B087-3F578FF65C31}"/>
    <dgm:cxn modelId="{D0E0892A-6FE1-4BE3-B8C6-58DE984910FA}" srcId="{BB3E4DA7-BC23-46E5-9AE7-AD507F191A01}" destId="{BF9FA56E-967B-44F5-9F8E-37ADECA3BE29}" srcOrd="0" destOrd="0" parTransId="{EDBB4905-29FB-4841-8D09-8718A9CD872C}" sibTransId="{74AB5C05-71D2-4332-8189-0215972DE66F}"/>
    <dgm:cxn modelId="{5625C2ED-87EA-400C-8F9C-552BECA607FA}" type="presOf" srcId="{BF9FA56E-967B-44F5-9F8E-37ADECA3BE29}" destId="{15BA720A-055B-437E-AC53-632D73F63D14}" srcOrd="1" destOrd="0" presId="urn:microsoft.com/office/officeart/2005/8/layout/list1"/>
    <dgm:cxn modelId="{49101CE7-26DE-4870-93EB-9B2E697EDAF5}" type="presOf" srcId="{DD248660-A812-45AE-8C9B-40B550A8A096}" destId="{9CDB449C-AF05-4720-B5E6-03B186DBFC1D}" srcOrd="1" destOrd="0" presId="urn:microsoft.com/office/officeart/2005/8/layout/list1"/>
    <dgm:cxn modelId="{3147470C-7BC0-4DE0-8263-AF541AEE3128}" type="presParOf" srcId="{F33A75B1-1272-44A3-9245-9C34D85BFD2F}" destId="{98738C3B-1661-43C0-A903-FFBE7A167271}" srcOrd="0" destOrd="0" presId="urn:microsoft.com/office/officeart/2005/8/layout/list1"/>
    <dgm:cxn modelId="{B8691B32-7FC6-468A-9EC1-05B436765F68}" type="presParOf" srcId="{98738C3B-1661-43C0-A903-FFBE7A167271}" destId="{55D84880-6124-4D2F-9736-78A4EEB43392}" srcOrd="0" destOrd="0" presId="urn:microsoft.com/office/officeart/2005/8/layout/list1"/>
    <dgm:cxn modelId="{6C7A2C80-1BB2-440B-A107-81E9C49E47A3}" type="presParOf" srcId="{98738C3B-1661-43C0-A903-FFBE7A167271}" destId="{15BA720A-055B-437E-AC53-632D73F63D14}" srcOrd="1" destOrd="0" presId="urn:microsoft.com/office/officeart/2005/8/layout/list1"/>
    <dgm:cxn modelId="{A24BD663-C1F0-4ED4-8B29-FC207870D35A}" type="presParOf" srcId="{F33A75B1-1272-44A3-9245-9C34D85BFD2F}" destId="{534BDEFE-CBBF-4332-8909-E1779F9CF69F}" srcOrd="1" destOrd="0" presId="urn:microsoft.com/office/officeart/2005/8/layout/list1"/>
    <dgm:cxn modelId="{42724069-39D0-4ABD-B7D5-3F1E22681038}" type="presParOf" srcId="{F33A75B1-1272-44A3-9245-9C34D85BFD2F}" destId="{E31F5154-92A2-43BD-9FFE-FAFBC5247518}" srcOrd="2" destOrd="0" presId="urn:microsoft.com/office/officeart/2005/8/layout/list1"/>
    <dgm:cxn modelId="{628F1F1E-F449-4387-9BEF-630F138F2773}" type="presParOf" srcId="{F33A75B1-1272-44A3-9245-9C34D85BFD2F}" destId="{A68B7D64-2E04-4F42-8414-9768289A0EB2}" srcOrd="3" destOrd="0" presId="urn:microsoft.com/office/officeart/2005/8/layout/list1"/>
    <dgm:cxn modelId="{BB0432A7-3785-4E1F-AC5C-4526BA2DFBAB}" type="presParOf" srcId="{F33A75B1-1272-44A3-9245-9C34D85BFD2F}" destId="{97C652E4-6993-40D3-AA72-4A975CD3C483}" srcOrd="4" destOrd="0" presId="urn:microsoft.com/office/officeart/2005/8/layout/list1"/>
    <dgm:cxn modelId="{823B65C1-7AFB-49C1-B663-0BDAFA07CEC5}" type="presParOf" srcId="{97C652E4-6993-40D3-AA72-4A975CD3C483}" destId="{419B78FD-8D74-4789-BD43-E96EEB827509}" srcOrd="0" destOrd="0" presId="urn:microsoft.com/office/officeart/2005/8/layout/list1"/>
    <dgm:cxn modelId="{35BFBC4A-41A9-4855-B642-8CB372703D5D}" type="presParOf" srcId="{97C652E4-6993-40D3-AA72-4A975CD3C483}" destId="{9CDB449C-AF05-4720-B5E6-03B186DBFC1D}" srcOrd="1" destOrd="0" presId="urn:microsoft.com/office/officeart/2005/8/layout/list1"/>
    <dgm:cxn modelId="{712D12CA-85A9-40A0-8BF4-89C0E88F771D}" type="presParOf" srcId="{F33A75B1-1272-44A3-9245-9C34D85BFD2F}" destId="{C0F86A37-8267-4FA8-999E-E146882C6182}" srcOrd="5" destOrd="0" presId="urn:microsoft.com/office/officeart/2005/8/layout/list1"/>
    <dgm:cxn modelId="{520A494F-F145-4F2C-9F6C-2A1075223DAC}" type="presParOf" srcId="{F33A75B1-1272-44A3-9245-9C34D85BFD2F}" destId="{8507EEA4-A114-4F7C-BED3-1133C44B4B9C}"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5F1466-1943-4D6A-BCB7-DB0ECCD5F4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2ED26F6-6200-48B8-ABC8-92FFBBFCC4F2}">
      <dgm:prSet custT="1"/>
      <dgm:spPr/>
      <dgm:t>
        <a:bodyPr/>
        <a:lstStyle/>
        <a:p>
          <a:pPr rtl="0"/>
          <a:r>
            <a:rPr lang="zh-CN" altLang="en-US" sz="2300" b="1" baseline="0" dirty="0" smtClean="0"/>
            <a:t>一 按消息的物理特性分类</a:t>
          </a:r>
          <a:endParaRPr lang="zh-CN" altLang="en-US" sz="2300" dirty="0"/>
        </a:p>
      </dgm:t>
    </dgm:pt>
    <dgm:pt modelId="{4916065D-3931-4E03-A13B-F9CF09D0CE92}" type="parTrans" cxnId="{C474E4F0-0BF7-4DB1-A5BE-354093BA537F}">
      <dgm:prSet/>
      <dgm:spPr/>
      <dgm:t>
        <a:bodyPr/>
        <a:lstStyle/>
        <a:p>
          <a:endParaRPr lang="zh-CN" altLang="en-US"/>
        </a:p>
      </dgm:t>
    </dgm:pt>
    <dgm:pt modelId="{02855708-617C-4AF3-9FB0-CD71EB57EFCA}" type="sibTrans" cxnId="{C474E4F0-0BF7-4DB1-A5BE-354093BA537F}">
      <dgm:prSet/>
      <dgm:spPr/>
      <dgm:t>
        <a:bodyPr/>
        <a:lstStyle/>
        <a:p>
          <a:endParaRPr lang="zh-CN" altLang="en-US"/>
        </a:p>
      </dgm:t>
    </dgm:pt>
    <dgm:pt modelId="{20A818BF-14BC-47B1-9187-38135AF895A2}">
      <dgm:prSet/>
      <dgm:spPr/>
      <dgm:t>
        <a:bodyPr/>
        <a:lstStyle/>
        <a:p>
          <a:pPr rtl="0"/>
          <a:r>
            <a:rPr lang="en-US" b="1" baseline="0" dirty="0" smtClean="0">
              <a:latin typeface="+mj-ea"/>
              <a:ea typeface="+mj-ea"/>
            </a:rPr>
            <a:t>1.</a:t>
          </a:r>
          <a:r>
            <a:rPr lang="zh-CN" b="1" baseline="0" dirty="0" smtClean="0">
              <a:latin typeface="+mj-ea"/>
              <a:ea typeface="+mj-ea"/>
            </a:rPr>
            <a:t>电报通信系统 </a:t>
          </a:r>
          <a:r>
            <a:rPr lang="en-US" altLang="zh-CN" b="1" baseline="0" dirty="0" smtClean="0">
              <a:latin typeface="+mj-ea"/>
              <a:ea typeface="+mj-ea"/>
            </a:rPr>
            <a:t>  </a:t>
          </a:r>
          <a:r>
            <a:rPr lang="en-US" b="1" baseline="0" dirty="0" smtClean="0">
              <a:latin typeface="+mj-ea"/>
              <a:ea typeface="+mj-ea"/>
            </a:rPr>
            <a:t>2.</a:t>
          </a:r>
          <a:r>
            <a:rPr lang="zh-CN" b="1" baseline="0" dirty="0" smtClean="0">
              <a:latin typeface="+mj-ea"/>
              <a:ea typeface="+mj-ea"/>
            </a:rPr>
            <a:t>电话通信系统</a:t>
          </a:r>
          <a:endParaRPr lang="en-US" b="1" baseline="0" dirty="0">
            <a:latin typeface="+mj-ea"/>
            <a:ea typeface="+mj-ea"/>
          </a:endParaRPr>
        </a:p>
      </dgm:t>
    </dgm:pt>
    <dgm:pt modelId="{42EB9BF5-FF1C-4194-91CA-F82DFC13CA0E}" type="parTrans" cxnId="{9AE21F92-A9D8-4ADC-AE35-E3B0D9407BD7}">
      <dgm:prSet/>
      <dgm:spPr/>
      <dgm:t>
        <a:bodyPr/>
        <a:lstStyle/>
        <a:p>
          <a:endParaRPr lang="zh-CN" altLang="en-US"/>
        </a:p>
      </dgm:t>
    </dgm:pt>
    <dgm:pt modelId="{8EC3097F-C2AC-45B6-BAFC-5D6D3FAFE335}" type="sibTrans" cxnId="{9AE21F92-A9D8-4ADC-AE35-E3B0D9407BD7}">
      <dgm:prSet/>
      <dgm:spPr/>
      <dgm:t>
        <a:bodyPr/>
        <a:lstStyle/>
        <a:p>
          <a:endParaRPr lang="zh-CN" altLang="en-US"/>
        </a:p>
      </dgm:t>
    </dgm:pt>
    <dgm:pt modelId="{57E3D0A7-F2A7-489C-A50E-19E0975869F6}">
      <dgm:prSet/>
      <dgm:spPr/>
      <dgm:t>
        <a:bodyPr/>
        <a:lstStyle/>
        <a:p>
          <a:pPr rtl="0"/>
          <a:r>
            <a:rPr lang="en-US" b="1" baseline="0" dirty="0" smtClean="0">
              <a:latin typeface="+mj-ea"/>
              <a:ea typeface="+mj-ea"/>
            </a:rPr>
            <a:t>3.</a:t>
          </a:r>
          <a:r>
            <a:rPr lang="zh-CN" b="1" baseline="0" dirty="0" smtClean="0">
              <a:latin typeface="+mj-ea"/>
              <a:ea typeface="+mj-ea"/>
            </a:rPr>
            <a:t>数据通信系统  </a:t>
          </a:r>
          <a:r>
            <a:rPr lang="en-US" altLang="zh-CN" b="1" baseline="0" dirty="0" smtClean="0">
              <a:latin typeface="+mj-ea"/>
              <a:ea typeface="+mj-ea"/>
            </a:rPr>
            <a:t> </a:t>
          </a:r>
          <a:r>
            <a:rPr lang="en-US" b="1" baseline="0" dirty="0" smtClean="0">
              <a:latin typeface="+mj-ea"/>
              <a:ea typeface="+mj-ea"/>
            </a:rPr>
            <a:t>4.</a:t>
          </a:r>
          <a:r>
            <a:rPr lang="zh-CN" b="1" baseline="0" dirty="0" smtClean="0">
              <a:latin typeface="+mj-ea"/>
              <a:ea typeface="+mj-ea"/>
            </a:rPr>
            <a:t>图象通信系统</a:t>
          </a:r>
          <a:endParaRPr lang="en-US" b="1" baseline="0" dirty="0">
            <a:latin typeface="+mj-ea"/>
            <a:ea typeface="+mj-ea"/>
          </a:endParaRPr>
        </a:p>
      </dgm:t>
    </dgm:pt>
    <dgm:pt modelId="{15C9F3AC-BEB2-4F33-B6F6-44AE557120FF}" type="parTrans" cxnId="{EB097AAA-4228-4BBE-B7F4-68E75C0D2176}">
      <dgm:prSet/>
      <dgm:spPr/>
      <dgm:t>
        <a:bodyPr/>
        <a:lstStyle/>
        <a:p>
          <a:endParaRPr lang="zh-CN" altLang="en-US"/>
        </a:p>
      </dgm:t>
    </dgm:pt>
    <dgm:pt modelId="{AA4685A0-04C7-4770-9595-4475A3DE442E}" type="sibTrans" cxnId="{EB097AAA-4228-4BBE-B7F4-68E75C0D2176}">
      <dgm:prSet/>
      <dgm:spPr/>
      <dgm:t>
        <a:bodyPr/>
        <a:lstStyle/>
        <a:p>
          <a:endParaRPr lang="zh-CN" altLang="en-US"/>
        </a:p>
      </dgm:t>
    </dgm:pt>
    <dgm:pt modelId="{F4C9328B-28A9-45CB-AACC-C01219F6239F}" type="pres">
      <dgm:prSet presAssocID="{085F1466-1943-4D6A-BCB7-DB0ECCD5F470}" presName="linear" presStyleCnt="0">
        <dgm:presLayoutVars>
          <dgm:dir/>
          <dgm:animLvl val="lvl"/>
          <dgm:resizeHandles val="exact"/>
        </dgm:presLayoutVars>
      </dgm:prSet>
      <dgm:spPr/>
      <dgm:t>
        <a:bodyPr/>
        <a:lstStyle/>
        <a:p>
          <a:endParaRPr lang="zh-CN" altLang="en-US"/>
        </a:p>
      </dgm:t>
    </dgm:pt>
    <dgm:pt modelId="{02652A32-C88F-40ED-92B3-7A523B2A3C39}" type="pres">
      <dgm:prSet presAssocID="{22ED26F6-6200-48B8-ABC8-92FFBBFCC4F2}" presName="parentLin" presStyleCnt="0"/>
      <dgm:spPr/>
    </dgm:pt>
    <dgm:pt modelId="{E96736D8-38AC-4885-ACEE-09B7E1AD3929}" type="pres">
      <dgm:prSet presAssocID="{22ED26F6-6200-48B8-ABC8-92FFBBFCC4F2}" presName="parentLeftMargin" presStyleLbl="node1" presStyleIdx="0" presStyleCnt="1"/>
      <dgm:spPr/>
      <dgm:t>
        <a:bodyPr/>
        <a:lstStyle/>
        <a:p>
          <a:endParaRPr lang="zh-CN" altLang="en-US"/>
        </a:p>
      </dgm:t>
    </dgm:pt>
    <dgm:pt modelId="{7788CA3D-823F-4F44-A6DC-57276FE81927}" type="pres">
      <dgm:prSet presAssocID="{22ED26F6-6200-48B8-ABC8-92FFBBFCC4F2}" presName="parentText" presStyleLbl="node1" presStyleIdx="0" presStyleCnt="1">
        <dgm:presLayoutVars>
          <dgm:chMax val="0"/>
          <dgm:bulletEnabled val="1"/>
        </dgm:presLayoutVars>
      </dgm:prSet>
      <dgm:spPr/>
      <dgm:t>
        <a:bodyPr/>
        <a:lstStyle/>
        <a:p>
          <a:endParaRPr lang="zh-CN" altLang="en-US"/>
        </a:p>
      </dgm:t>
    </dgm:pt>
    <dgm:pt modelId="{CF759B9E-2EDA-4FBB-990A-EF88BC06A1E7}" type="pres">
      <dgm:prSet presAssocID="{22ED26F6-6200-48B8-ABC8-92FFBBFCC4F2}" presName="negativeSpace" presStyleCnt="0"/>
      <dgm:spPr/>
    </dgm:pt>
    <dgm:pt modelId="{CF18AD66-E8A0-4D52-BEA0-58B4512B6CB9}" type="pres">
      <dgm:prSet presAssocID="{22ED26F6-6200-48B8-ABC8-92FFBBFCC4F2}" presName="childText" presStyleLbl="conFgAcc1" presStyleIdx="0" presStyleCnt="1">
        <dgm:presLayoutVars>
          <dgm:bulletEnabled val="1"/>
        </dgm:presLayoutVars>
      </dgm:prSet>
      <dgm:spPr/>
      <dgm:t>
        <a:bodyPr/>
        <a:lstStyle/>
        <a:p>
          <a:endParaRPr lang="zh-CN" altLang="en-US"/>
        </a:p>
      </dgm:t>
    </dgm:pt>
  </dgm:ptLst>
  <dgm:cxnLst>
    <dgm:cxn modelId="{C474E4F0-0BF7-4DB1-A5BE-354093BA537F}" srcId="{085F1466-1943-4D6A-BCB7-DB0ECCD5F470}" destId="{22ED26F6-6200-48B8-ABC8-92FFBBFCC4F2}" srcOrd="0" destOrd="0" parTransId="{4916065D-3931-4E03-A13B-F9CF09D0CE92}" sibTransId="{02855708-617C-4AF3-9FB0-CD71EB57EFCA}"/>
    <dgm:cxn modelId="{C53C99E8-9C8C-4093-A098-3D02D4A4A71B}" type="presOf" srcId="{22ED26F6-6200-48B8-ABC8-92FFBBFCC4F2}" destId="{7788CA3D-823F-4F44-A6DC-57276FE81927}" srcOrd="1" destOrd="0" presId="urn:microsoft.com/office/officeart/2005/8/layout/list1"/>
    <dgm:cxn modelId="{BA75DE2D-06FF-41E6-BB9D-9F139452D80A}" type="presOf" srcId="{22ED26F6-6200-48B8-ABC8-92FFBBFCC4F2}" destId="{E96736D8-38AC-4885-ACEE-09B7E1AD3929}" srcOrd="0" destOrd="0" presId="urn:microsoft.com/office/officeart/2005/8/layout/list1"/>
    <dgm:cxn modelId="{43B1F746-2696-4226-87E2-706626846AD9}" type="presOf" srcId="{085F1466-1943-4D6A-BCB7-DB0ECCD5F470}" destId="{F4C9328B-28A9-45CB-AACC-C01219F6239F}" srcOrd="0" destOrd="0" presId="urn:microsoft.com/office/officeart/2005/8/layout/list1"/>
    <dgm:cxn modelId="{EB097AAA-4228-4BBE-B7F4-68E75C0D2176}" srcId="{22ED26F6-6200-48B8-ABC8-92FFBBFCC4F2}" destId="{57E3D0A7-F2A7-489C-A50E-19E0975869F6}" srcOrd="1" destOrd="0" parTransId="{15C9F3AC-BEB2-4F33-B6F6-44AE557120FF}" sibTransId="{AA4685A0-04C7-4770-9595-4475A3DE442E}"/>
    <dgm:cxn modelId="{BDD415EE-3433-488A-9DDF-7038019E3221}" type="presOf" srcId="{20A818BF-14BC-47B1-9187-38135AF895A2}" destId="{CF18AD66-E8A0-4D52-BEA0-58B4512B6CB9}" srcOrd="0" destOrd="0" presId="urn:microsoft.com/office/officeart/2005/8/layout/list1"/>
    <dgm:cxn modelId="{8A10E98F-3EE4-43B6-AD72-28C7F9760B94}" type="presOf" srcId="{57E3D0A7-F2A7-489C-A50E-19E0975869F6}" destId="{CF18AD66-E8A0-4D52-BEA0-58B4512B6CB9}" srcOrd="0" destOrd="1" presId="urn:microsoft.com/office/officeart/2005/8/layout/list1"/>
    <dgm:cxn modelId="{9AE21F92-A9D8-4ADC-AE35-E3B0D9407BD7}" srcId="{22ED26F6-6200-48B8-ABC8-92FFBBFCC4F2}" destId="{20A818BF-14BC-47B1-9187-38135AF895A2}" srcOrd="0" destOrd="0" parTransId="{42EB9BF5-FF1C-4194-91CA-F82DFC13CA0E}" sibTransId="{8EC3097F-C2AC-45B6-BAFC-5D6D3FAFE335}"/>
    <dgm:cxn modelId="{DE8E1C01-47C9-446B-97D5-7292AD2C1183}" type="presParOf" srcId="{F4C9328B-28A9-45CB-AACC-C01219F6239F}" destId="{02652A32-C88F-40ED-92B3-7A523B2A3C39}" srcOrd="0" destOrd="0" presId="urn:microsoft.com/office/officeart/2005/8/layout/list1"/>
    <dgm:cxn modelId="{B06966D7-A9FE-4A37-92C1-64506D0764FB}" type="presParOf" srcId="{02652A32-C88F-40ED-92B3-7A523B2A3C39}" destId="{E96736D8-38AC-4885-ACEE-09B7E1AD3929}" srcOrd="0" destOrd="0" presId="urn:microsoft.com/office/officeart/2005/8/layout/list1"/>
    <dgm:cxn modelId="{4B3B14C1-0F73-4ACD-9F7E-BC091E1C9651}" type="presParOf" srcId="{02652A32-C88F-40ED-92B3-7A523B2A3C39}" destId="{7788CA3D-823F-4F44-A6DC-57276FE81927}" srcOrd="1" destOrd="0" presId="urn:microsoft.com/office/officeart/2005/8/layout/list1"/>
    <dgm:cxn modelId="{CDA25BC3-83E6-46A1-8027-C5C729AD83AB}" type="presParOf" srcId="{F4C9328B-28A9-45CB-AACC-C01219F6239F}" destId="{CF759B9E-2EDA-4FBB-990A-EF88BC06A1E7}" srcOrd="1" destOrd="0" presId="urn:microsoft.com/office/officeart/2005/8/layout/list1"/>
    <dgm:cxn modelId="{709428F1-9FA6-4BC8-93A3-1F43AB77F28F}" type="presParOf" srcId="{F4C9328B-28A9-45CB-AACC-C01219F6239F}" destId="{CF18AD66-E8A0-4D52-BEA0-58B4512B6CB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83543D1-BBF1-498B-A1B7-727FC0174D59}"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F4B23D5A-FEDC-418E-B899-80E043664D3E}">
      <dgm:prSet/>
      <dgm:spPr/>
      <dgm:t>
        <a:bodyPr/>
        <a:lstStyle/>
        <a:p>
          <a:pPr rtl="0"/>
          <a:r>
            <a:rPr lang="zh-CN" b="1" dirty="0" smtClean="0">
              <a:latin typeface="+mj-ea"/>
              <a:ea typeface="+mj-ea"/>
            </a:rPr>
            <a:t>二 按调制方式分类</a:t>
          </a:r>
          <a:endParaRPr lang="zh-CN" b="1" dirty="0">
            <a:latin typeface="+mj-ea"/>
            <a:ea typeface="+mj-ea"/>
          </a:endParaRPr>
        </a:p>
      </dgm:t>
    </dgm:pt>
    <dgm:pt modelId="{8B9C6907-1711-4B5A-A730-A65BF30CFCA2}" type="parTrans" cxnId="{CC48F2D0-AD7D-4A95-B24F-B1758AF10BDB}">
      <dgm:prSet/>
      <dgm:spPr/>
      <dgm:t>
        <a:bodyPr/>
        <a:lstStyle/>
        <a:p>
          <a:endParaRPr lang="zh-CN" altLang="en-US" b="1">
            <a:latin typeface="+mj-ea"/>
            <a:ea typeface="+mj-ea"/>
          </a:endParaRPr>
        </a:p>
      </dgm:t>
    </dgm:pt>
    <dgm:pt modelId="{8C126FB1-5923-4D6D-9031-446CFCFECEA7}" type="sibTrans" cxnId="{CC48F2D0-AD7D-4A95-B24F-B1758AF10BDB}">
      <dgm:prSet/>
      <dgm:spPr/>
      <dgm:t>
        <a:bodyPr/>
        <a:lstStyle/>
        <a:p>
          <a:endParaRPr lang="zh-CN" altLang="en-US" b="1">
            <a:latin typeface="+mj-ea"/>
            <a:ea typeface="+mj-ea"/>
          </a:endParaRPr>
        </a:p>
      </dgm:t>
    </dgm:pt>
    <dgm:pt modelId="{15AF96F4-68B1-4CAA-86C6-31630815A3B1}">
      <dgm:prSet/>
      <dgm:spPr/>
      <dgm:t>
        <a:bodyPr/>
        <a:lstStyle/>
        <a:p>
          <a:pPr rtl="0"/>
          <a:r>
            <a:rPr lang="en-US" b="1" dirty="0" smtClean="0">
              <a:latin typeface="+mj-ea"/>
              <a:ea typeface="+mj-ea"/>
            </a:rPr>
            <a:t>1.</a:t>
          </a:r>
          <a:r>
            <a:rPr lang="zh-CN" b="1" dirty="0" smtClean="0">
              <a:latin typeface="+mj-ea"/>
              <a:ea typeface="+mj-ea"/>
            </a:rPr>
            <a:t>基带传输系统</a:t>
          </a:r>
          <a:endParaRPr lang="zh-CN" b="1" dirty="0">
            <a:latin typeface="+mj-ea"/>
            <a:ea typeface="+mj-ea"/>
          </a:endParaRPr>
        </a:p>
      </dgm:t>
    </dgm:pt>
    <dgm:pt modelId="{D70928EB-3AC0-41B9-8F15-9B494790D4DC}" type="parTrans" cxnId="{87A0AA4E-4718-47F8-823E-C93B427E83FF}">
      <dgm:prSet/>
      <dgm:spPr/>
      <dgm:t>
        <a:bodyPr/>
        <a:lstStyle/>
        <a:p>
          <a:endParaRPr lang="zh-CN" altLang="en-US" b="1">
            <a:latin typeface="+mj-ea"/>
            <a:ea typeface="+mj-ea"/>
          </a:endParaRPr>
        </a:p>
      </dgm:t>
    </dgm:pt>
    <dgm:pt modelId="{D276F5C0-BCB6-493F-A83D-7336551F1344}" type="sibTrans" cxnId="{87A0AA4E-4718-47F8-823E-C93B427E83FF}">
      <dgm:prSet/>
      <dgm:spPr/>
      <dgm:t>
        <a:bodyPr/>
        <a:lstStyle/>
        <a:p>
          <a:endParaRPr lang="zh-CN" altLang="en-US" b="1">
            <a:latin typeface="+mj-ea"/>
            <a:ea typeface="+mj-ea"/>
          </a:endParaRPr>
        </a:p>
      </dgm:t>
    </dgm:pt>
    <dgm:pt modelId="{F2D39B21-8137-44E8-A8B1-AAAB954CB4F5}">
      <dgm:prSet/>
      <dgm:spPr/>
      <dgm:t>
        <a:bodyPr/>
        <a:lstStyle/>
        <a:p>
          <a:pPr rtl="0"/>
          <a:r>
            <a:rPr lang="en-US" b="1" dirty="0" smtClean="0">
              <a:latin typeface="+mj-ea"/>
              <a:ea typeface="+mj-ea"/>
            </a:rPr>
            <a:t>2.</a:t>
          </a:r>
          <a:r>
            <a:rPr lang="zh-CN" b="1" dirty="0" smtClean="0">
              <a:latin typeface="+mj-ea"/>
              <a:ea typeface="+mj-ea"/>
            </a:rPr>
            <a:t>频带传输系统</a:t>
          </a:r>
          <a:endParaRPr lang="zh-CN" b="1" dirty="0">
            <a:latin typeface="+mj-ea"/>
            <a:ea typeface="+mj-ea"/>
          </a:endParaRPr>
        </a:p>
      </dgm:t>
    </dgm:pt>
    <dgm:pt modelId="{B89BA57A-7015-438D-A6F0-BC809852B23E}" type="parTrans" cxnId="{E0147E12-FF9C-4B3A-ADCC-FFF7E63A1C68}">
      <dgm:prSet/>
      <dgm:spPr/>
      <dgm:t>
        <a:bodyPr/>
        <a:lstStyle/>
        <a:p>
          <a:endParaRPr lang="zh-CN" altLang="en-US" b="1">
            <a:latin typeface="+mj-ea"/>
            <a:ea typeface="+mj-ea"/>
          </a:endParaRPr>
        </a:p>
      </dgm:t>
    </dgm:pt>
    <dgm:pt modelId="{E301E593-47FC-4361-AF2B-8A0E1790877E}" type="sibTrans" cxnId="{E0147E12-FF9C-4B3A-ADCC-FFF7E63A1C68}">
      <dgm:prSet/>
      <dgm:spPr/>
      <dgm:t>
        <a:bodyPr/>
        <a:lstStyle/>
        <a:p>
          <a:endParaRPr lang="zh-CN" altLang="en-US" b="1">
            <a:latin typeface="+mj-ea"/>
            <a:ea typeface="+mj-ea"/>
          </a:endParaRPr>
        </a:p>
      </dgm:t>
    </dgm:pt>
    <dgm:pt modelId="{9EFD01A1-721A-4182-9B79-DD7F784D0187}">
      <dgm:prSet/>
      <dgm:spPr/>
      <dgm:t>
        <a:bodyPr/>
        <a:lstStyle/>
        <a:p>
          <a:pPr rtl="0"/>
          <a:r>
            <a:rPr lang="en-US" b="1" dirty="0" smtClean="0">
              <a:latin typeface="+mj-ea"/>
              <a:ea typeface="+mj-ea"/>
            </a:rPr>
            <a:t>3.</a:t>
          </a:r>
          <a:r>
            <a:rPr lang="zh-CN" b="1" dirty="0" smtClean="0">
              <a:latin typeface="+mj-ea"/>
              <a:ea typeface="+mj-ea"/>
            </a:rPr>
            <a:t>调制的目的</a:t>
          </a:r>
          <a:endParaRPr lang="zh-CN" b="1" dirty="0">
            <a:latin typeface="+mj-ea"/>
            <a:ea typeface="+mj-ea"/>
          </a:endParaRPr>
        </a:p>
      </dgm:t>
    </dgm:pt>
    <dgm:pt modelId="{E3007780-EFD8-4D3C-826F-BF093217C455}" type="parTrans" cxnId="{29B04541-C721-4E6B-B71C-236F6DBEF26B}">
      <dgm:prSet/>
      <dgm:spPr/>
      <dgm:t>
        <a:bodyPr/>
        <a:lstStyle/>
        <a:p>
          <a:endParaRPr lang="zh-CN" altLang="en-US" b="1">
            <a:latin typeface="+mj-ea"/>
            <a:ea typeface="+mj-ea"/>
          </a:endParaRPr>
        </a:p>
      </dgm:t>
    </dgm:pt>
    <dgm:pt modelId="{8B83B123-4A6F-4936-AD0F-2D38965484D6}" type="sibTrans" cxnId="{29B04541-C721-4E6B-B71C-236F6DBEF26B}">
      <dgm:prSet/>
      <dgm:spPr/>
      <dgm:t>
        <a:bodyPr/>
        <a:lstStyle/>
        <a:p>
          <a:endParaRPr lang="zh-CN" altLang="en-US" b="1">
            <a:latin typeface="+mj-ea"/>
            <a:ea typeface="+mj-ea"/>
          </a:endParaRPr>
        </a:p>
      </dgm:t>
    </dgm:pt>
    <dgm:pt modelId="{F6254D93-2AF3-4B1B-A328-3531064B9EF6}">
      <dgm:prSet/>
      <dgm:spPr/>
      <dgm:t>
        <a:bodyPr/>
        <a:lstStyle/>
        <a:p>
          <a:pPr rtl="0"/>
          <a:r>
            <a:rPr lang="en-US" b="1" dirty="0" smtClean="0">
              <a:latin typeface="+mj-ea"/>
              <a:ea typeface="+mj-ea"/>
            </a:rPr>
            <a:t>4.</a:t>
          </a:r>
          <a:r>
            <a:rPr lang="zh-CN" b="1" dirty="0" smtClean="0">
              <a:latin typeface="+mj-ea"/>
              <a:ea typeface="+mj-ea"/>
            </a:rPr>
            <a:t>调制的方式</a:t>
          </a:r>
          <a:endParaRPr lang="zh-CN" b="1" dirty="0">
            <a:latin typeface="+mj-ea"/>
            <a:ea typeface="+mj-ea"/>
          </a:endParaRPr>
        </a:p>
      </dgm:t>
    </dgm:pt>
    <dgm:pt modelId="{32670470-48A6-4FDD-800A-B5D5EF19FAE9}" type="parTrans" cxnId="{5479A8D5-4BC1-43EF-B367-4DDC2F5960C6}">
      <dgm:prSet/>
      <dgm:spPr/>
      <dgm:t>
        <a:bodyPr/>
        <a:lstStyle/>
        <a:p>
          <a:endParaRPr lang="zh-CN" altLang="en-US" b="1">
            <a:latin typeface="+mj-ea"/>
            <a:ea typeface="+mj-ea"/>
          </a:endParaRPr>
        </a:p>
      </dgm:t>
    </dgm:pt>
    <dgm:pt modelId="{914AB2C2-0399-4270-8C18-073B5AC11E23}" type="sibTrans" cxnId="{5479A8D5-4BC1-43EF-B367-4DDC2F5960C6}">
      <dgm:prSet/>
      <dgm:spPr/>
      <dgm:t>
        <a:bodyPr/>
        <a:lstStyle/>
        <a:p>
          <a:endParaRPr lang="zh-CN" altLang="en-US" b="1">
            <a:latin typeface="+mj-ea"/>
            <a:ea typeface="+mj-ea"/>
          </a:endParaRPr>
        </a:p>
      </dgm:t>
    </dgm:pt>
    <dgm:pt modelId="{12EC1A5B-A3FA-4DCD-988F-B30BE30A816E}" type="pres">
      <dgm:prSet presAssocID="{783543D1-BBF1-498B-A1B7-727FC0174D59}" presName="linear" presStyleCnt="0">
        <dgm:presLayoutVars>
          <dgm:dir/>
          <dgm:animLvl val="lvl"/>
          <dgm:resizeHandles val="exact"/>
        </dgm:presLayoutVars>
      </dgm:prSet>
      <dgm:spPr/>
      <dgm:t>
        <a:bodyPr/>
        <a:lstStyle/>
        <a:p>
          <a:endParaRPr lang="zh-CN" altLang="en-US"/>
        </a:p>
      </dgm:t>
    </dgm:pt>
    <dgm:pt modelId="{03B079A2-2375-4DC3-B360-66F1DF892D8F}" type="pres">
      <dgm:prSet presAssocID="{F4B23D5A-FEDC-418E-B899-80E043664D3E}" presName="parentLin" presStyleCnt="0"/>
      <dgm:spPr/>
    </dgm:pt>
    <dgm:pt modelId="{43A22CE2-66C7-4301-87A0-BBB0D9592B2A}" type="pres">
      <dgm:prSet presAssocID="{F4B23D5A-FEDC-418E-B899-80E043664D3E}" presName="parentLeftMargin" presStyleLbl="node1" presStyleIdx="0" presStyleCnt="1"/>
      <dgm:spPr/>
      <dgm:t>
        <a:bodyPr/>
        <a:lstStyle/>
        <a:p>
          <a:endParaRPr lang="zh-CN" altLang="en-US"/>
        </a:p>
      </dgm:t>
    </dgm:pt>
    <dgm:pt modelId="{63425158-26AB-4A0A-96BA-7C95CE0C2E19}" type="pres">
      <dgm:prSet presAssocID="{F4B23D5A-FEDC-418E-B899-80E043664D3E}" presName="parentText" presStyleLbl="node1" presStyleIdx="0" presStyleCnt="1">
        <dgm:presLayoutVars>
          <dgm:chMax val="0"/>
          <dgm:bulletEnabled val="1"/>
        </dgm:presLayoutVars>
      </dgm:prSet>
      <dgm:spPr/>
      <dgm:t>
        <a:bodyPr/>
        <a:lstStyle/>
        <a:p>
          <a:endParaRPr lang="zh-CN" altLang="en-US"/>
        </a:p>
      </dgm:t>
    </dgm:pt>
    <dgm:pt modelId="{423B5411-539A-4B61-92EB-574F54B8631A}" type="pres">
      <dgm:prSet presAssocID="{F4B23D5A-FEDC-418E-B899-80E043664D3E}" presName="negativeSpace" presStyleCnt="0"/>
      <dgm:spPr/>
    </dgm:pt>
    <dgm:pt modelId="{E070B9C7-CF66-49E2-8FD5-C5B7620F791F}" type="pres">
      <dgm:prSet presAssocID="{F4B23D5A-FEDC-418E-B899-80E043664D3E}" presName="childText" presStyleLbl="conFgAcc1" presStyleIdx="0" presStyleCnt="1">
        <dgm:presLayoutVars>
          <dgm:bulletEnabled val="1"/>
        </dgm:presLayoutVars>
      </dgm:prSet>
      <dgm:spPr/>
      <dgm:t>
        <a:bodyPr/>
        <a:lstStyle/>
        <a:p>
          <a:endParaRPr lang="zh-CN" altLang="en-US"/>
        </a:p>
      </dgm:t>
    </dgm:pt>
  </dgm:ptLst>
  <dgm:cxnLst>
    <dgm:cxn modelId="{BF779944-E0D6-4B4D-8BC5-6FA64C68DD74}" type="presOf" srcId="{9EFD01A1-721A-4182-9B79-DD7F784D0187}" destId="{E070B9C7-CF66-49E2-8FD5-C5B7620F791F}" srcOrd="0" destOrd="2" presId="urn:microsoft.com/office/officeart/2005/8/layout/list1"/>
    <dgm:cxn modelId="{29B04541-C721-4E6B-B71C-236F6DBEF26B}" srcId="{F4B23D5A-FEDC-418E-B899-80E043664D3E}" destId="{9EFD01A1-721A-4182-9B79-DD7F784D0187}" srcOrd="2" destOrd="0" parTransId="{E3007780-EFD8-4D3C-826F-BF093217C455}" sibTransId="{8B83B123-4A6F-4936-AD0F-2D38965484D6}"/>
    <dgm:cxn modelId="{A7F84B19-EA4F-4910-8B14-5F16F75CD6CC}" type="presOf" srcId="{15AF96F4-68B1-4CAA-86C6-31630815A3B1}" destId="{E070B9C7-CF66-49E2-8FD5-C5B7620F791F}" srcOrd="0" destOrd="0" presId="urn:microsoft.com/office/officeart/2005/8/layout/list1"/>
    <dgm:cxn modelId="{CC48F2D0-AD7D-4A95-B24F-B1758AF10BDB}" srcId="{783543D1-BBF1-498B-A1B7-727FC0174D59}" destId="{F4B23D5A-FEDC-418E-B899-80E043664D3E}" srcOrd="0" destOrd="0" parTransId="{8B9C6907-1711-4B5A-A730-A65BF30CFCA2}" sibTransId="{8C126FB1-5923-4D6D-9031-446CFCFECEA7}"/>
    <dgm:cxn modelId="{E34196C2-C63C-4C1D-9BB3-05AE73470DDF}" type="presOf" srcId="{F2D39B21-8137-44E8-A8B1-AAAB954CB4F5}" destId="{E070B9C7-CF66-49E2-8FD5-C5B7620F791F}" srcOrd="0" destOrd="1" presId="urn:microsoft.com/office/officeart/2005/8/layout/list1"/>
    <dgm:cxn modelId="{EB23187F-3C10-49E9-B6FE-4B4EBA9C12BC}" type="presOf" srcId="{783543D1-BBF1-498B-A1B7-727FC0174D59}" destId="{12EC1A5B-A3FA-4DCD-988F-B30BE30A816E}" srcOrd="0" destOrd="0" presId="urn:microsoft.com/office/officeart/2005/8/layout/list1"/>
    <dgm:cxn modelId="{5FEEC4B6-4D0C-44C5-9AF5-A703FE2065C3}" type="presOf" srcId="{F4B23D5A-FEDC-418E-B899-80E043664D3E}" destId="{43A22CE2-66C7-4301-87A0-BBB0D9592B2A}" srcOrd="0" destOrd="0" presId="urn:microsoft.com/office/officeart/2005/8/layout/list1"/>
    <dgm:cxn modelId="{87A0AA4E-4718-47F8-823E-C93B427E83FF}" srcId="{F4B23D5A-FEDC-418E-B899-80E043664D3E}" destId="{15AF96F4-68B1-4CAA-86C6-31630815A3B1}" srcOrd="0" destOrd="0" parTransId="{D70928EB-3AC0-41B9-8F15-9B494790D4DC}" sibTransId="{D276F5C0-BCB6-493F-A83D-7336551F1344}"/>
    <dgm:cxn modelId="{D914A57C-5DF7-42CE-80AD-D84913FDF1F9}" type="presOf" srcId="{F4B23D5A-FEDC-418E-B899-80E043664D3E}" destId="{63425158-26AB-4A0A-96BA-7C95CE0C2E19}" srcOrd="1" destOrd="0" presId="urn:microsoft.com/office/officeart/2005/8/layout/list1"/>
    <dgm:cxn modelId="{E0147E12-FF9C-4B3A-ADCC-FFF7E63A1C68}" srcId="{F4B23D5A-FEDC-418E-B899-80E043664D3E}" destId="{F2D39B21-8137-44E8-A8B1-AAAB954CB4F5}" srcOrd="1" destOrd="0" parTransId="{B89BA57A-7015-438D-A6F0-BC809852B23E}" sibTransId="{E301E593-47FC-4361-AF2B-8A0E1790877E}"/>
    <dgm:cxn modelId="{5479A8D5-4BC1-43EF-B367-4DDC2F5960C6}" srcId="{F4B23D5A-FEDC-418E-B899-80E043664D3E}" destId="{F6254D93-2AF3-4B1B-A328-3531064B9EF6}" srcOrd="3" destOrd="0" parTransId="{32670470-48A6-4FDD-800A-B5D5EF19FAE9}" sibTransId="{914AB2C2-0399-4270-8C18-073B5AC11E23}"/>
    <dgm:cxn modelId="{E86E71B1-E840-4634-9F46-13E115AFC31D}" type="presOf" srcId="{F6254D93-2AF3-4B1B-A328-3531064B9EF6}" destId="{E070B9C7-CF66-49E2-8FD5-C5B7620F791F}" srcOrd="0" destOrd="3" presId="urn:microsoft.com/office/officeart/2005/8/layout/list1"/>
    <dgm:cxn modelId="{26DC7495-83BC-49D9-9699-8CD4468F22C2}" type="presParOf" srcId="{12EC1A5B-A3FA-4DCD-988F-B30BE30A816E}" destId="{03B079A2-2375-4DC3-B360-66F1DF892D8F}" srcOrd="0" destOrd="0" presId="urn:microsoft.com/office/officeart/2005/8/layout/list1"/>
    <dgm:cxn modelId="{876C7CED-B925-439E-9CBB-3E538D341819}" type="presParOf" srcId="{03B079A2-2375-4DC3-B360-66F1DF892D8F}" destId="{43A22CE2-66C7-4301-87A0-BBB0D9592B2A}" srcOrd="0" destOrd="0" presId="urn:microsoft.com/office/officeart/2005/8/layout/list1"/>
    <dgm:cxn modelId="{913107B7-C2E1-4346-9867-53D196975417}" type="presParOf" srcId="{03B079A2-2375-4DC3-B360-66F1DF892D8F}" destId="{63425158-26AB-4A0A-96BA-7C95CE0C2E19}" srcOrd="1" destOrd="0" presId="urn:microsoft.com/office/officeart/2005/8/layout/list1"/>
    <dgm:cxn modelId="{05921A02-5BBA-4B71-BCFD-A48A3CC174C5}" type="presParOf" srcId="{12EC1A5B-A3FA-4DCD-988F-B30BE30A816E}" destId="{423B5411-539A-4B61-92EB-574F54B8631A}" srcOrd="1" destOrd="0" presId="urn:microsoft.com/office/officeart/2005/8/layout/list1"/>
    <dgm:cxn modelId="{B787AAB3-67DD-404C-9AFC-9F9DD8A7F325}" type="presParOf" srcId="{12EC1A5B-A3FA-4DCD-988F-B30BE30A816E}" destId="{E070B9C7-CF66-49E2-8FD5-C5B7620F791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5F1466-1943-4D6A-BCB7-DB0ECCD5F4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2ED26F6-6200-48B8-ABC8-92FFBBFCC4F2}">
      <dgm:prSet/>
      <dgm:spPr/>
      <dgm:t>
        <a:bodyPr/>
        <a:lstStyle/>
        <a:p>
          <a:pPr rtl="0"/>
          <a:r>
            <a:rPr lang="zh-CN" b="1" baseline="0" dirty="0" smtClean="0"/>
            <a:t>一 按消息的物理特性分类</a:t>
          </a:r>
          <a:endParaRPr lang="zh-CN" dirty="0"/>
        </a:p>
      </dgm:t>
    </dgm:pt>
    <dgm:pt modelId="{4916065D-3931-4E03-A13B-F9CF09D0CE92}" type="parTrans" cxnId="{C474E4F0-0BF7-4DB1-A5BE-354093BA537F}">
      <dgm:prSet/>
      <dgm:spPr/>
      <dgm:t>
        <a:bodyPr/>
        <a:lstStyle/>
        <a:p>
          <a:endParaRPr lang="zh-CN" altLang="en-US"/>
        </a:p>
      </dgm:t>
    </dgm:pt>
    <dgm:pt modelId="{02855708-617C-4AF3-9FB0-CD71EB57EFCA}" type="sibTrans" cxnId="{C474E4F0-0BF7-4DB1-A5BE-354093BA537F}">
      <dgm:prSet/>
      <dgm:spPr/>
      <dgm:t>
        <a:bodyPr/>
        <a:lstStyle/>
        <a:p>
          <a:endParaRPr lang="zh-CN" altLang="en-US"/>
        </a:p>
      </dgm:t>
    </dgm:pt>
    <dgm:pt modelId="{20A818BF-14BC-47B1-9187-38135AF895A2}">
      <dgm:prSet/>
      <dgm:spPr/>
      <dgm:t>
        <a:bodyPr/>
        <a:lstStyle/>
        <a:p>
          <a:pPr rtl="0"/>
          <a:r>
            <a:rPr lang="en-US" b="1" baseline="0" dirty="0" smtClean="0">
              <a:latin typeface="+mj-ea"/>
              <a:ea typeface="+mj-ea"/>
            </a:rPr>
            <a:t>1.</a:t>
          </a:r>
          <a:r>
            <a:rPr lang="zh-CN" b="1" baseline="0" dirty="0" smtClean="0">
              <a:latin typeface="+mj-ea"/>
              <a:ea typeface="+mj-ea"/>
            </a:rPr>
            <a:t>电报通信系统 </a:t>
          </a:r>
          <a:r>
            <a:rPr lang="en-US" altLang="zh-CN" b="1" baseline="0" dirty="0" smtClean="0">
              <a:latin typeface="+mj-ea"/>
              <a:ea typeface="+mj-ea"/>
            </a:rPr>
            <a:t>  </a:t>
          </a:r>
          <a:r>
            <a:rPr lang="en-US" b="1" baseline="0" dirty="0" smtClean="0">
              <a:latin typeface="+mj-ea"/>
              <a:ea typeface="+mj-ea"/>
            </a:rPr>
            <a:t>2.</a:t>
          </a:r>
          <a:r>
            <a:rPr lang="zh-CN" b="1" baseline="0" dirty="0" smtClean="0">
              <a:latin typeface="+mj-ea"/>
              <a:ea typeface="+mj-ea"/>
            </a:rPr>
            <a:t>电话通信系统</a:t>
          </a:r>
          <a:endParaRPr lang="en-US" b="1" baseline="0" dirty="0">
            <a:latin typeface="+mj-ea"/>
            <a:ea typeface="+mj-ea"/>
          </a:endParaRPr>
        </a:p>
      </dgm:t>
    </dgm:pt>
    <dgm:pt modelId="{42EB9BF5-FF1C-4194-91CA-F82DFC13CA0E}" type="parTrans" cxnId="{9AE21F92-A9D8-4ADC-AE35-E3B0D9407BD7}">
      <dgm:prSet/>
      <dgm:spPr/>
      <dgm:t>
        <a:bodyPr/>
        <a:lstStyle/>
        <a:p>
          <a:endParaRPr lang="zh-CN" altLang="en-US"/>
        </a:p>
      </dgm:t>
    </dgm:pt>
    <dgm:pt modelId="{8EC3097F-C2AC-45B6-BAFC-5D6D3FAFE335}" type="sibTrans" cxnId="{9AE21F92-A9D8-4ADC-AE35-E3B0D9407BD7}">
      <dgm:prSet/>
      <dgm:spPr/>
      <dgm:t>
        <a:bodyPr/>
        <a:lstStyle/>
        <a:p>
          <a:endParaRPr lang="zh-CN" altLang="en-US"/>
        </a:p>
      </dgm:t>
    </dgm:pt>
    <dgm:pt modelId="{57E3D0A7-F2A7-489C-A50E-19E0975869F6}">
      <dgm:prSet/>
      <dgm:spPr/>
      <dgm:t>
        <a:bodyPr/>
        <a:lstStyle/>
        <a:p>
          <a:pPr rtl="0"/>
          <a:r>
            <a:rPr lang="en-US" b="1" baseline="0" dirty="0" smtClean="0">
              <a:latin typeface="+mj-ea"/>
              <a:ea typeface="+mj-ea"/>
            </a:rPr>
            <a:t>3.</a:t>
          </a:r>
          <a:r>
            <a:rPr lang="zh-CN" b="1" baseline="0" dirty="0" smtClean="0">
              <a:latin typeface="+mj-ea"/>
              <a:ea typeface="+mj-ea"/>
            </a:rPr>
            <a:t>数据通信系统  </a:t>
          </a:r>
          <a:r>
            <a:rPr lang="en-US" altLang="zh-CN" b="1" baseline="0" dirty="0" smtClean="0">
              <a:latin typeface="+mj-ea"/>
              <a:ea typeface="+mj-ea"/>
            </a:rPr>
            <a:t> </a:t>
          </a:r>
          <a:r>
            <a:rPr lang="en-US" b="1" baseline="0" dirty="0" smtClean="0">
              <a:latin typeface="+mj-ea"/>
              <a:ea typeface="+mj-ea"/>
            </a:rPr>
            <a:t>4.</a:t>
          </a:r>
          <a:r>
            <a:rPr lang="zh-CN" b="1" baseline="0" dirty="0" smtClean="0">
              <a:latin typeface="+mj-ea"/>
              <a:ea typeface="+mj-ea"/>
            </a:rPr>
            <a:t>图象通信系统</a:t>
          </a:r>
          <a:endParaRPr lang="en-US" b="1" baseline="0" dirty="0">
            <a:latin typeface="+mj-ea"/>
            <a:ea typeface="+mj-ea"/>
          </a:endParaRPr>
        </a:p>
      </dgm:t>
    </dgm:pt>
    <dgm:pt modelId="{15C9F3AC-BEB2-4F33-B6F6-44AE557120FF}" type="parTrans" cxnId="{EB097AAA-4228-4BBE-B7F4-68E75C0D2176}">
      <dgm:prSet/>
      <dgm:spPr/>
      <dgm:t>
        <a:bodyPr/>
        <a:lstStyle/>
        <a:p>
          <a:endParaRPr lang="zh-CN" altLang="en-US"/>
        </a:p>
      </dgm:t>
    </dgm:pt>
    <dgm:pt modelId="{AA4685A0-04C7-4770-9595-4475A3DE442E}" type="sibTrans" cxnId="{EB097AAA-4228-4BBE-B7F4-68E75C0D2176}">
      <dgm:prSet/>
      <dgm:spPr/>
      <dgm:t>
        <a:bodyPr/>
        <a:lstStyle/>
        <a:p>
          <a:endParaRPr lang="zh-CN" altLang="en-US"/>
        </a:p>
      </dgm:t>
    </dgm:pt>
    <dgm:pt modelId="{F4C9328B-28A9-45CB-AACC-C01219F6239F}" type="pres">
      <dgm:prSet presAssocID="{085F1466-1943-4D6A-BCB7-DB0ECCD5F470}" presName="linear" presStyleCnt="0">
        <dgm:presLayoutVars>
          <dgm:dir/>
          <dgm:animLvl val="lvl"/>
          <dgm:resizeHandles val="exact"/>
        </dgm:presLayoutVars>
      </dgm:prSet>
      <dgm:spPr/>
      <dgm:t>
        <a:bodyPr/>
        <a:lstStyle/>
        <a:p>
          <a:endParaRPr lang="zh-CN" altLang="en-US"/>
        </a:p>
      </dgm:t>
    </dgm:pt>
    <dgm:pt modelId="{02652A32-C88F-40ED-92B3-7A523B2A3C39}" type="pres">
      <dgm:prSet presAssocID="{22ED26F6-6200-48B8-ABC8-92FFBBFCC4F2}" presName="parentLin" presStyleCnt="0"/>
      <dgm:spPr/>
    </dgm:pt>
    <dgm:pt modelId="{E96736D8-38AC-4885-ACEE-09B7E1AD3929}" type="pres">
      <dgm:prSet presAssocID="{22ED26F6-6200-48B8-ABC8-92FFBBFCC4F2}" presName="parentLeftMargin" presStyleLbl="node1" presStyleIdx="0" presStyleCnt="1"/>
      <dgm:spPr/>
      <dgm:t>
        <a:bodyPr/>
        <a:lstStyle/>
        <a:p>
          <a:endParaRPr lang="zh-CN" altLang="en-US"/>
        </a:p>
      </dgm:t>
    </dgm:pt>
    <dgm:pt modelId="{7788CA3D-823F-4F44-A6DC-57276FE81927}" type="pres">
      <dgm:prSet presAssocID="{22ED26F6-6200-48B8-ABC8-92FFBBFCC4F2}" presName="parentText" presStyleLbl="node1" presStyleIdx="0" presStyleCnt="1">
        <dgm:presLayoutVars>
          <dgm:chMax val="0"/>
          <dgm:bulletEnabled val="1"/>
        </dgm:presLayoutVars>
      </dgm:prSet>
      <dgm:spPr/>
      <dgm:t>
        <a:bodyPr/>
        <a:lstStyle/>
        <a:p>
          <a:endParaRPr lang="zh-CN" altLang="en-US"/>
        </a:p>
      </dgm:t>
    </dgm:pt>
    <dgm:pt modelId="{CF759B9E-2EDA-4FBB-990A-EF88BC06A1E7}" type="pres">
      <dgm:prSet presAssocID="{22ED26F6-6200-48B8-ABC8-92FFBBFCC4F2}" presName="negativeSpace" presStyleCnt="0"/>
      <dgm:spPr/>
    </dgm:pt>
    <dgm:pt modelId="{CF18AD66-E8A0-4D52-BEA0-58B4512B6CB9}" type="pres">
      <dgm:prSet presAssocID="{22ED26F6-6200-48B8-ABC8-92FFBBFCC4F2}" presName="childText" presStyleLbl="conFgAcc1" presStyleIdx="0" presStyleCnt="1">
        <dgm:presLayoutVars>
          <dgm:bulletEnabled val="1"/>
        </dgm:presLayoutVars>
      </dgm:prSet>
      <dgm:spPr/>
      <dgm:t>
        <a:bodyPr/>
        <a:lstStyle/>
        <a:p>
          <a:endParaRPr lang="zh-CN" altLang="en-US"/>
        </a:p>
      </dgm:t>
    </dgm:pt>
  </dgm:ptLst>
  <dgm:cxnLst>
    <dgm:cxn modelId="{C474E4F0-0BF7-4DB1-A5BE-354093BA537F}" srcId="{085F1466-1943-4D6A-BCB7-DB0ECCD5F470}" destId="{22ED26F6-6200-48B8-ABC8-92FFBBFCC4F2}" srcOrd="0" destOrd="0" parTransId="{4916065D-3931-4E03-A13B-F9CF09D0CE92}" sibTransId="{02855708-617C-4AF3-9FB0-CD71EB57EFCA}"/>
    <dgm:cxn modelId="{E47C8AAB-9911-408B-922A-C3F96389A608}" type="presOf" srcId="{22ED26F6-6200-48B8-ABC8-92FFBBFCC4F2}" destId="{7788CA3D-823F-4F44-A6DC-57276FE81927}" srcOrd="1" destOrd="0" presId="urn:microsoft.com/office/officeart/2005/8/layout/list1"/>
    <dgm:cxn modelId="{D43D8C4C-C94E-4ED9-83B4-8AE73CDE874D}" type="presOf" srcId="{57E3D0A7-F2A7-489C-A50E-19E0975869F6}" destId="{CF18AD66-E8A0-4D52-BEA0-58B4512B6CB9}" srcOrd="0" destOrd="1" presId="urn:microsoft.com/office/officeart/2005/8/layout/list1"/>
    <dgm:cxn modelId="{27B7736C-F019-47FE-B656-7CB21B8CBA8F}" type="presOf" srcId="{085F1466-1943-4D6A-BCB7-DB0ECCD5F470}" destId="{F4C9328B-28A9-45CB-AACC-C01219F6239F}" srcOrd="0" destOrd="0" presId="urn:microsoft.com/office/officeart/2005/8/layout/list1"/>
    <dgm:cxn modelId="{A75B65B8-3F73-4F11-8E60-996805B61741}" type="presOf" srcId="{22ED26F6-6200-48B8-ABC8-92FFBBFCC4F2}" destId="{E96736D8-38AC-4885-ACEE-09B7E1AD3929}" srcOrd="0" destOrd="0" presId="urn:microsoft.com/office/officeart/2005/8/layout/list1"/>
    <dgm:cxn modelId="{EB097AAA-4228-4BBE-B7F4-68E75C0D2176}" srcId="{22ED26F6-6200-48B8-ABC8-92FFBBFCC4F2}" destId="{57E3D0A7-F2A7-489C-A50E-19E0975869F6}" srcOrd="1" destOrd="0" parTransId="{15C9F3AC-BEB2-4F33-B6F6-44AE557120FF}" sibTransId="{AA4685A0-04C7-4770-9595-4475A3DE442E}"/>
    <dgm:cxn modelId="{9AE21F92-A9D8-4ADC-AE35-E3B0D9407BD7}" srcId="{22ED26F6-6200-48B8-ABC8-92FFBBFCC4F2}" destId="{20A818BF-14BC-47B1-9187-38135AF895A2}" srcOrd="0" destOrd="0" parTransId="{42EB9BF5-FF1C-4194-91CA-F82DFC13CA0E}" sibTransId="{8EC3097F-C2AC-45B6-BAFC-5D6D3FAFE335}"/>
    <dgm:cxn modelId="{77AF6B5F-473C-4917-B864-2C8EE8F2AFAB}" type="presOf" srcId="{20A818BF-14BC-47B1-9187-38135AF895A2}" destId="{CF18AD66-E8A0-4D52-BEA0-58B4512B6CB9}" srcOrd="0" destOrd="0" presId="urn:microsoft.com/office/officeart/2005/8/layout/list1"/>
    <dgm:cxn modelId="{B12CDEBF-F59A-4571-8B81-DB373A245CCB}" type="presParOf" srcId="{F4C9328B-28A9-45CB-AACC-C01219F6239F}" destId="{02652A32-C88F-40ED-92B3-7A523B2A3C39}" srcOrd="0" destOrd="0" presId="urn:microsoft.com/office/officeart/2005/8/layout/list1"/>
    <dgm:cxn modelId="{CE87A93B-7D2D-48B1-A63B-1057AA17448C}" type="presParOf" srcId="{02652A32-C88F-40ED-92B3-7A523B2A3C39}" destId="{E96736D8-38AC-4885-ACEE-09B7E1AD3929}" srcOrd="0" destOrd="0" presId="urn:microsoft.com/office/officeart/2005/8/layout/list1"/>
    <dgm:cxn modelId="{C9050226-4428-4DAB-99B5-81076BC5C5D1}" type="presParOf" srcId="{02652A32-C88F-40ED-92B3-7A523B2A3C39}" destId="{7788CA3D-823F-4F44-A6DC-57276FE81927}" srcOrd="1" destOrd="0" presId="urn:microsoft.com/office/officeart/2005/8/layout/list1"/>
    <dgm:cxn modelId="{EAA68723-B354-4A0C-9362-4C1BD6F8A13B}" type="presParOf" srcId="{F4C9328B-28A9-45CB-AACC-C01219F6239F}" destId="{CF759B9E-2EDA-4FBB-990A-EF88BC06A1E7}" srcOrd="1" destOrd="0" presId="urn:microsoft.com/office/officeart/2005/8/layout/list1"/>
    <dgm:cxn modelId="{3CB84170-DE6E-4C25-B83C-DAD9117A2F8D}" type="presParOf" srcId="{F4C9328B-28A9-45CB-AACC-C01219F6239F}" destId="{CF18AD66-E8A0-4D52-BEA0-58B4512B6CB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83543D1-BBF1-498B-A1B7-727FC0174D59}"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F4B23D5A-FEDC-418E-B899-80E043664D3E}">
      <dgm:prSet/>
      <dgm:spPr/>
      <dgm:t>
        <a:bodyPr/>
        <a:lstStyle/>
        <a:p>
          <a:pPr rtl="0"/>
          <a:r>
            <a:rPr lang="zh-CN" b="1" dirty="0" smtClean="0">
              <a:latin typeface="+mj-ea"/>
              <a:ea typeface="+mj-ea"/>
            </a:rPr>
            <a:t>二 按调制方式分类</a:t>
          </a:r>
          <a:endParaRPr lang="zh-CN" b="1" dirty="0">
            <a:latin typeface="+mj-ea"/>
            <a:ea typeface="+mj-ea"/>
          </a:endParaRPr>
        </a:p>
      </dgm:t>
    </dgm:pt>
    <dgm:pt modelId="{8B9C6907-1711-4B5A-A730-A65BF30CFCA2}" type="parTrans" cxnId="{CC48F2D0-AD7D-4A95-B24F-B1758AF10BDB}">
      <dgm:prSet/>
      <dgm:spPr/>
      <dgm:t>
        <a:bodyPr/>
        <a:lstStyle/>
        <a:p>
          <a:endParaRPr lang="zh-CN" altLang="en-US" b="1">
            <a:latin typeface="+mj-ea"/>
            <a:ea typeface="+mj-ea"/>
          </a:endParaRPr>
        </a:p>
      </dgm:t>
    </dgm:pt>
    <dgm:pt modelId="{8C126FB1-5923-4D6D-9031-446CFCFECEA7}" type="sibTrans" cxnId="{CC48F2D0-AD7D-4A95-B24F-B1758AF10BDB}">
      <dgm:prSet/>
      <dgm:spPr/>
      <dgm:t>
        <a:bodyPr/>
        <a:lstStyle/>
        <a:p>
          <a:endParaRPr lang="zh-CN" altLang="en-US" b="1">
            <a:latin typeface="+mj-ea"/>
            <a:ea typeface="+mj-ea"/>
          </a:endParaRPr>
        </a:p>
      </dgm:t>
    </dgm:pt>
    <dgm:pt modelId="{15AF96F4-68B1-4CAA-86C6-31630815A3B1}">
      <dgm:prSet/>
      <dgm:spPr/>
      <dgm:t>
        <a:bodyPr/>
        <a:lstStyle/>
        <a:p>
          <a:pPr rtl="0"/>
          <a:r>
            <a:rPr lang="en-US" b="1" dirty="0" smtClean="0">
              <a:latin typeface="+mj-ea"/>
              <a:ea typeface="+mj-ea"/>
            </a:rPr>
            <a:t>1.</a:t>
          </a:r>
          <a:r>
            <a:rPr lang="zh-CN" b="1" dirty="0" smtClean="0">
              <a:latin typeface="+mj-ea"/>
              <a:ea typeface="+mj-ea"/>
            </a:rPr>
            <a:t>基带传输系统</a:t>
          </a:r>
          <a:endParaRPr lang="zh-CN" b="1" dirty="0">
            <a:latin typeface="+mj-ea"/>
            <a:ea typeface="+mj-ea"/>
          </a:endParaRPr>
        </a:p>
      </dgm:t>
    </dgm:pt>
    <dgm:pt modelId="{D70928EB-3AC0-41B9-8F15-9B494790D4DC}" type="parTrans" cxnId="{87A0AA4E-4718-47F8-823E-C93B427E83FF}">
      <dgm:prSet/>
      <dgm:spPr/>
      <dgm:t>
        <a:bodyPr/>
        <a:lstStyle/>
        <a:p>
          <a:endParaRPr lang="zh-CN" altLang="en-US" b="1">
            <a:latin typeface="+mj-ea"/>
            <a:ea typeface="+mj-ea"/>
          </a:endParaRPr>
        </a:p>
      </dgm:t>
    </dgm:pt>
    <dgm:pt modelId="{D276F5C0-BCB6-493F-A83D-7336551F1344}" type="sibTrans" cxnId="{87A0AA4E-4718-47F8-823E-C93B427E83FF}">
      <dgm:prSet/>
      <dgm:spPr/>
      <dgm:t>
        <a:bodyPr/>
        <a:lstStyle/>
        <a:p>
          <a:endParaRPr lang="zh-CN" altLang="en-US" b="1">
            <a:latin typeface="+mj-ea"/>
            <a:ea typeface="+mj-ea"/>
          </a:endParaRPr>
        </a:p>
      </dgm:t>
    </dgm:pt>
    <dgm:pt modelId="{F2D39B21-8137-44E8-A8B1-AAAB954CB4F5}">
      <dgm:prSet/>
      <dgm:spPr/>
      <dgm:t>
        <a:bodyPr/>
        <a:lstStyle/>
        <a:p>
          <a:pPr rtl="0"/>
          <a:r>
            <a:rPr lang="en-US" b="1" dirty="0" smtClean="0">
              <a:latin typeface="+mj-ea"/>
              <a:ea typeface="+mj-ea"/>
            </a:rPr>
            <a:t>2.</a:t>
          </a:r>
          <a:r>
            <a:rPr lang="zh-CN" b="1" dirty="0" smtClean="0">
              <a:latin typeface="+mj-ea"/>
              <a:ea typeface="+mj-ea"/>
            </a:rPr>
            <a:t>频带传输系统</a:t>
          </a:r>
          <a:endParaRPr lang="zh-CN" b="1" dirty="0">
            <a:latin typeface="+mj-ea"/>
            <a:ea typeface="+mj-ea"/>
          </a:endParaRPr>
        </a:p>
      </dgm:t>
    </dgm:pt>
    <dgm:pt modelId="{B89BA57A-7015-438D-A6F0-BC809852B23E}" type="parTrans" cxnId="{E0147E12-FF9C-4B3A-ADCC-FFF7E63A1C68}">
      <dgm:prSet/>
      <dgm:spPr/>
      <dgm:t>
        <a:bodyPr/>
        <a:lstStyle/>
        <a:p>
          <a:endParaRPr lang="zh-CN" altLang="en-US" b="1">
            <a:latin typeface="+mj-ea"/>
            <a:ea typeface="+mj-ea"/>
          </a:endParaRPr>
        </a:p>
      </dgm:t>
    </dgm:pt>
    <dgm:pt modelId="{E301E593-47FC-4361-AF2B-8A0E1790877E}" type="sibTrans" cxnId="{E0147E12-FF9C-4B3A-ADCC-FFF7E63A1C68}">
      <dgm:prSet/>
      <dgm:spPr/>
      <dgm:t>
        <a:bodyPr/>
        <a:lstStyle/>
        <a:p>
          <a:endParaRPr lang="zh-CN" altLang="en-US" b="1">
            <a:latin typeface="+mj-ea"/>
            <a:ea typeface="+mj-ea"/>
          </a:endParaRPr>
        </a:p>
      </dgm:t>
    </dgm:pt>
    <dgm:pt modelId="{9EFD01A1-721A-4182-9B79-DD7F784D0187}">
      <dgm:prSet/>
      <dgm:spPr/>
      <dgm:t>
        <a:bodyPr/>
        <a:lstStyle/>
        <a:p>
          <a:pPr rtl="0"/>
          <a:r>
            <a:rPr lang="en-US" b="1" dirty="0" smtClean="0">
              <a:solidFill>
                <a:srgbClr val="0000FF"/>
              </a:solidFill>
              <a:latin typeface="+mj-ea"/>
              <a:ea typeface="+mj-ea"/>
            </a:rPr>
            <a:t>3.</a:t>
          </a:r>
          <a:r>
            <a:rPr lang="zh-CN" b="1" dirty="0" smtClean="0">
              <a:solidFill>
                <a:srgbClr val="0000FF"/>
              </a:solidFill>
              <a:latin typeface="+mj-ea"/>
              <a:ea typeface="+mj-ea"/>
            </a:rPr>
            <a:t>调制的目的</a:t>
          </a:r>
          <a:endParaRPr lang="zh-CN" b="1" dirty="0">
            <a:solidFill>
              <a:srgbClr val="0000FF"/>
            </a:solidFill>
            <a:latin typeface="+mj-ea"/>
            <a:ea typeface="+mj-ea"/>
          </a:endParaRPr>
        </a:p>
      </dgm:t>
    </dgm:pt>
    <dgm:pt modelId="{E3007780-EFD8-4D3C-826F-BF093217C455}" type="parTrans" cxnId="{29B04541-C721-4E6B-B71C-236F6DBEF26B}">
      <dgm:prSet/>
      <dgm:spPr/>
      <dgm:t>
        <a:bodyPr/>
        <a:lstStyle/>
        <a:p>
          <a:endParaRPr lang="zh-CN" altLang="en-US" b="1">
            <a:latin typeface="+mj-ea"/>
            <a:ea typeface="+mj-ea"/>
          </a:endParaRPr>
        </a:p>
      </dgm:t>
    </dgm:pt>
    <dgm:pt modelId="{8B83B123-4A6F-4936-AD0F-2D38965484D6}" type="sibTrans" cxnId="{29B04541-C721-4E6B-B71C-236F6DBEF26B}">
      <dgm:prSet/>
      <dgm:spPr/>
      <dgm:t>
        <a:bodyPr/>
        <a:lstStyle/>
        <a:p>
          <a:endParaRPr lang="zh-CN" altLang="en-US" b="1">
            <a:latin typeface="+mj-ea"/>
            <a:ea typeface="+mj-ea"/>
          </a:endParaRPr>
        </a:p>
      </dgm:t>
    </dgm:pt>
    <dgm:pt modelId="{F6254D93-2AF3-4B1B-A328-3531064B9EF6}">
      <dgm:prSet/>
      <dgm:spPr/>
      <dgm:t>
        <a:bodyPr/>
        <a:lstStyle/>
        <a:p>
          <a:pPr rtl="0"/>
          <a:r>
            <a:rPr lang="en-US" b="1" dirty="0" smtClean="0">
              <a:latin typeface="+mj-ea"/>
              <a:ea typeface="+mj-ea"/>
            </a:rPr>
            <a:t>4.</a:t>
          </a:r>
          <a:r>
            <a:rPr lang="zh-CN" b="1" dirty="0" smtClean="0">
              <a:latin typeface="+mj-ea"/>
              <a:ea typeface="+mj-ea"/>
            </a:rPr>
            <a:t>调制的方式</a:t>
          </a:r>
          <a:endParaRPr lang="zh-CN" b="1" dirty="0">
            <a:latin typeface="+mj-ea"/>
            <a:ea typeface="+mj-ea"/>
          </a:endParaRPr>
        </a:p>
      </dgm:t>
    </dgm:pt>
    <dgm:pt modelId="{32670470-48A6-4FDD-800A-B5D5EF19FAE9}" type="parTrans" cxnId="{5479A8D5-4BC1-43EF-B367-4DDC2F5960C6}">
      <dgm:prSet/>
      <dgm:spPr/>
      <dgm:t>
        <a:bodyPr/>
        <a:lstStyle/>
        <a:p>
          <a:endParaRPr lang="zh-CN" altLang="en-US" b="1">
            <a:latin typeface="+mj-ea"/>
            <a:ea typeface="+mj-ea"/>
          </a:endParaRPr>
        </a:p>
      </dgm:t>
    </dgm:pt>
    <dgm:pt modelId="{914AB2C2-0399-4270-8C18-073B5AC11E23}" type="sibTrans" cxnId="{5479A8D5-4BC1-43EF-B367-4DDC2F5960C6}">
      <dgm:prSet/>
      <dgm:spPr/>
      <dgm:t>
        <a:bodyPr/>
        <a:lstStyle/>
        <a:p>
          <a:endParaRPr lang="zh-CN" altLang="en-US" b="1">
            <a:latin typeface="+mj-ea"/>
            <a:ea typeface="+mj-ea"/>
          </a:endParaRPr>
        </a:p>
      </dgm:t>
    </dgm:pt>
    <dgm:pt modelId="{12EC1A5B-A3FA-4DCD-988F-B30BE30A816E}" type="pres">
      <dgm:prSet presAssocID="{783543D1-BBF1-498B-A1B7-727FC0174D59}" presName="linear" presStyleCnt="0">
        <dgm:presLayoutVars>
          <dgm:dir/>
          <dgm:animLvl val="lvl"/>
          <dgm:resizeHandles val="exact"/>
        </dgm:presLayoutVars>
      </dgm:prSet>
      <dgm:spPr/>
      <dgm:t>
        <a:bodyPr/>
        <a:lstStyle/>
        <a:p>
          <a:endParaRPr lang="zh-CN" altLang="en-US"/>
        </a:p>
      </dgm:t>
    </dgm:pt>
    <dgm:pt modelId="{03B079A2-2375-4DC3-B360-66F1DF892D8F}" type="pres">
      <dgm:prSet presAssocID="{F4B23D5A-FEDC-418E-B899-80E043664D3E}" presName="parentLin" presStyleCnt="0"/>
      <dgm:spPr/>
    </dgm:pt>
    <dgm:pt modelId="{43A22CE2-66C7-4301-87A0-BBB0D9592B2A}" type="pres">
      <dgm:prSet presAssocID="{F4B23D5A-FEDC-418E-B899-80E043664D3E}" presName="parentLeftMargin" presStyleLbl="node1" presStyleIdx="0" presStyleCnt="1"/>
      <dgm:spPr/>
      <dgm:t>
        <a:bodyPr/>
        <a:lstStyle/>
        <a:p>
          <a:endParaRPr lang="zh-CN" altLang="en-US"/>
        </a:p>
      </dgm:t>
    </dgm:pt>
    <dgm:pt modelId="{63425158-26AB-4A0A-96BA-7C95CE0C2E19}" type="pres">
      <dgm:prSet presAssocID="{F4B23D5A-FEDC-418E-B899-80E043664D3E}" presName="parentText" presStyleLbl="node1" presStyleIdx="0" presStyleCnt="1">
        <dgm:presLayoutVars>
          <dgm:chMax val="0"/>
          <dgm:bulletEnabled val="1"/>
        </dgm:presLayoutVars>
      </dgm:prSet>
      <dgm:spPr/>
      <dgm:t>
        <a:bodyPr/>
        <a:lstStyle/>
        <a:p>
          <a:endParaRPr lang="zh-CN" altLang="en-US"/>
        </a:p>
      </dgm:t>
    </dgm:pt>
    <dgm:pt modelId="{423B5411-539A-4B61-92EB-574F54B8631A}" type="pres">
      <dgm:prSet presAssocID="{F4B23D5A-FEDC-418E-B899-80E043664D3E}" presName="negativeSpace" presStyleCnt="0"/>
      <dgm:spPr/>
    </dgm:pt>
    <dgm:pt modelId="{E070B9C7-CF66-49E2-8FD5-C5B7620F791F}" type="pres">
      <dgm:prSet presAssocID="{F4B23D5A-FEDC-418E-B899-80E043664D3E}" presName="childText" presStyleLbl="conFgAcc1" presStyleIdx="0" presStyleCnt="1">
        <dgm:presLayoutVars>
          <dgm:bulletEnabled val="1"/>
        </dgm:presLayoutVars>
      </dgm:prSet>
      <dgm:spPr/>
      <dgm:t>
        <a:bodyPr/>
        <a:lstStyle/>
        <a:p>
          <a:endParaRPr lang="zh-CN" altLang="en-US"/>
        </a:p>
      </dgm:t>
    </dgm:pt>
  </dgm:ptLst>
  <dgm:cxnLst>
    <dgm:cxn modelId="{CC48F2D0-AD7D-4A95-B24F-B1758AF10BDB}" srcId="{783543D1-BBF1-498B-A1B7-727FC0174D59}" destId="{F4B23D5A-FEDC-418E-B899-80E043664D3E}" srcOrd="0" destOrd="0" parTransId="{8B9C6907-1711-4B5A-A730-A65BF30CFCA2}" sibTransId="{8C126FB1-5923-4D6D-9031-446CFCFECEA7}"/>
    <dgm:cxn modelId="{B7011FA2-973E-40EC-BCC8-F0DE91BF054E}" type="presOf" srcId="{F4B23D5A-FEDC-418E-B899-80E043664D3E}" destId="{43A22CE2-66C7-4301-87A0-BBB0D9592B2A}" srcOrd="0" destOrd="0" presId="urn:microsoft.com/office/officeart/2005/8/layout/list1"/>
    <dgm:cxn modelId="{29B04541-C721-4E6B-B71C-236F6DBEF26B}" srcId="{F4B23D5A-FEDC-418E-B899-80E043664D3E}" destId="{9EFD01A1-721A-4182-9B79-DD7F784D0187}" srcOrd="2" destOrd="0" parTransId="{E3007780-EFD8-4D3C-826F-BF093217C455}" sibTransId="{8B83B123-4A6F-4936-AD0F-2D38965484D6}"/>
    <dgm:cxn modelId="{BD6FE20A-168D-4109-9A2D-A8A8306800E1}" type="presOf" srcId="{15AF96F4-68B1-4CAA-86C6-31630815A3B1}" destId="{E070B9C7-CF66-49E2-8FD5-C5B7620F791F}" srcOrd="0" destOrd="0" presId="urn:microsoft.com/office/officeart/2005/8/layout/list1"/>
    <dgm:cxn modelId="{87A0AA4E-4718-47F8-823E-C93B427E83FF}" srcId="{F4B23D5A-FEDC-418E-B899-80E043664D3E}" destId="{15AF96F4-68B1-4CAA-86C6-31630815A3B1}" srcOrd="0" destOrd="0" parTransId="{D70928EB-3AC0-41B9-8F15-9B494790D4DC}" sibTransId="{D276F5C0-BCB6-493F-A83D-7336551F1344}"/>
    <dgm:cxn modelId="{73C19E3E-754C-42D1-80B7-F262EB8B3177}" type="presOf" srcId="{F6254D93-2AF3-4B1B-A328-3531064B9EF6}" destId="{E070B9C7-CF66-49E2-8FD5-C5B7620F791F}" srcOrd="0" destOrd="3" presId="urn:microsoft.com/office/officeart/2005/8/layout/list1"/>
    <dgm:cxn modelId="{5479A8D5-4BC1-43EF-B367-4DDC2F5960C6}" srcId="{F4B23D5A-FEDC-418E-B899-80E043664D3E}" destId="{F6254D93-2AF3-4B1B-A328-3531064B9EF6}" srcOrd="3" destOrd="0" parTransId="{32670470-48A6-4FDD-800A-B5D5EF19FAE9}" sibTransId="{914AB2C2-0399-4270-8C18-073B5AC11E23}"/>
    <dgm:cxn modelId="{E0147E12-FF9C-4B3A-ADCC-FFF7E63A1C68}" srcId="{F4B23D5A-FEDC-418E-B899-80E043664D3E}" destId="{F2D39B21-8137-44E8-A8B1-AAAB954CB4F5}" srcOrd="1" destOrd="0" parTransId="{B89BA57A-7015-438D-A6F0-BC809852B23E}" sibTransId="{E301E593-47FC-4361-AF2B-8A0E1790877E}"/>
    <dgm:cxn modelId="{B33A9E9F-0488-4927-832C-ABE74F5906BF}" type="presOf" srcId="{F2D39B21-8137-44E8-A8B1-AAAB954CB4F5}" destId="{E070B9C7-CF66-49E2-8FD5-C5B7620F791F}" srcOrd="0" destOrd="1" presId="urn:microsoft.com/office/officeart/2005/8/layout/list1"/>
    <dgm:cxn modelId="{6C6103EB-4E83-4724-A5BC-09BD35473062}" type="presOf" srcId="{F4B23D5A-FEDC-418E-B899-80E043664D3E}" destId="{63425158-26AB-4A0A-96BA-7C95CE0C2E19}" srcOrd="1" destOrd="0" presId="urn:microsoft.com/office/officeart/2005/8/layout/list1"/>
    <dgm:cxn modelId="{422E74BF-9E0E-4002-92DE-4EFF6E951D17}" type="presOf" srcId="{9EFD01A1-721A-4182-9B79-DD7F784D0187}" destId="{E070B9C7-CF66-49E2-8FD5-C5B7620F791F}" srcOrd="0" destOrd="2" presId="urn:microsoft.com/office/officeart/2005/8/layout/list1"/>
    <dgm:cxn modelId="{9D2A94C7-0DBC-4343-B2C0-692D42E0D980}" type="presOf" srcId="{783543D1-BBF1-498B-A1B7-727FC0174D59}" destId="{12EC1A5B-A3FA-4DCD-988F-B30BE30A816E}" srcOrd="0" destOrd="0" presId="urn:microsoft.com/office/officeart/2005/8/layout/list1"/>
    <dgm:cxn modelId="{F6E3A260-993D-4B5C-989B-231DFB3A98CA}" type="presParOf" srcId="{12EC1A5B-A3FA-4DCD-988F-B30BE30A816E}" destId="{03B079A2-2375-4DC3-B360-66F1DF892D8F}" srcOrd="0" destOrd="0" presId="urn:microsoft.com/office/officeart/2005/8/layout/list1"/>
    <dgm:cxn modelId="{B7FA0AD0-DE8B-4983-BB3F-B66EC277C244}" type="presParOf" srcId="{03B079A2-2375-4DC3-B360-66F1DF892D8F}" destId="{43A22CE2-66C7-4301-87A0-BBB0D9592B2A}" srcOrd="0" destOrd="0" presId="urn:microsoft.com/office/officeart/2005/8/layout/list1"/>
    <dgm:cxn modelId="{AFDB20C8-3E33-4BF8-9485-EC52E463B563}" type="presParOf" srcId="{03B079A2-2375-4DC3-B360-66F1DF892D8F}" destId="{63425158-26AB-4A0A-96BA-7C95CE0C2E19}" srcOrd="1" destOrd="0" presId="urn:microsoft.com/office/officeart/2005/8/layout/list1"/>
    <dgm:cxn modelId="{C720FF3C-B706-4E82-A62A-4E13F816DF12}" type="presParOf" srcId="{12EC1A5B-A3FA-4DCD-988F-B30BE30A816E}" destId="{423B5411-539A-4B61-92EB-574F54B8631A}" srcOrd="1" destOrd="0" presId="urn:microsoft.com/office/officeart/2005/8/layout/list1"/>
    <dgm:cxn modelId="{91D34AE4-2765-482A-802D-2DC30A8366A3}" type="presParOf" srcId="{12EC1A5B-A3FA-4DCD-988F-B30BE30A816E}" destId="{E070B9C7-CF66-49E2-8FD5-C5B7620F791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85F1466-1943-4D6A-BCB7-DB0ECCD5F4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2ED26F6-6200-48B8-ABC8-92FFBBFCC4F2}">
      <dgm:prSet custT="1"/>
      <dgm:spPr/>
      <dgm:t>
        <a:bodyPr/>
        <a:lstStyle/>
        <a:p>
          <a:pPr rtl="0"/>
          <a:r>
            <a:rPr lang="zh-CN" altLang="en-US" sz="2400" b="1" baseline="0" dirty="0" smtClean="0">
              <a:latin typeface="+mj-ea"/>
              <a:ea typeface="+mj-ea"/>
            </a:rPr>
            <a:t>一 按消息的物理特性分类</a:t>
          </a:r>
          <a:endParaRPr lang="zh-CN" altLang="en-US" sz="2400" dirty="0">
            <a:latin typeface="+mj-ea"/>
            <a:ea typeface="+mj-ea"/>
          </a:endParaRPr>
        </a:p>
      </dgm:t>
    </dgm:pt>
    <dgm:pt modelId="{4916065D-3931-4E03-A13B-F9CF09D0CE92}" type="parTrans" cxnId="{C474E4F0-0BF7-4DB1-A5BE-354093BA537F}">
      <dgm:prSet/>
      <dgm:spPr/>
      <dgm:t>
        <a:bodyPr/>
        <a:lstStyle/>
        <a:p>
          <a:endParaRPr lang="zh-CN" altLang="en-US" sz="2400">
            <a:latin typeface="+mj-ea"/>
            <a:ea typeface="+mj-ea"/>
          </a:endParaRPr>
        </a:p>
      </dgm:t>
    </dgm:pt>
    <dgm:pt modelId="{02855708-617C-4AF3-9FB0-CD71EB57EFCA}" type="sibTrans" cxnId="{C474E4F0-0BF7-4DB1-A5BE-354093BA537F}">
      <dgm:prSet/>
      <dgm:spPr/>
      <dgm:t>
        <a:bodyPr/>
        <a:lstStyle/>
        <a:p>
          <a:endParaRPr lang="zh-CN" altLang="en-US" sz="2400">
            <a:latin typeface="+mj-ea"/>
            <a:ea typeface="+mj-ea"/>
          </a:endParaRPr>
        </a:p>
      </dgm:t>
    </dgm:pt>
    <dgm:pt modelId="{20A818BF-14BC-47B1-9187-38135AF895A2}">
      <dgm:prSet custT="1"/>
      <dgm:spPr/>
      <dgm:t>
        <a:bodyPr/>
        <a:lstStyle/>
        <a:p>
          <a:pPr rtl="0"/>
          <a:r>
            <a:rPr lang="en-US" sz="2400" b="1" baseline="0" dirty="0" smtClean="0">
              <a:latin typeface="+mj-ea"/>
              <a:ea typeface="+mj-ea"/>
            </a:rPr>
            <a:t>1.</a:t>
          </a:r>
          <a:r>
            <a:rPr lang="zh-CN" sz="2400" b="1" baseline="0" dirty="0" smtClean="0">
              <a:latin typeface="+mj-ea"/>
              <a:ea typeface="+mj-ea"/>
            </a:rPr>
            <a:t>电报通信系统 </a:t>
          </a:r>
          <a:r>
            <a:rPr lang="en-US" altLang="zh-CN" sz="2400" b="1" baseline="0" dirty="0" smtClean="0">
              <a:latin typeface="+mj-ea"/>
              <a:ea typeface="+mj-ea"/>
            </a:rPr>
            <a:t>  </a:t>
          </a:r>
          <a:r>
            <a:rPr lang="en-US" sz="2400" b="1" baseline="0" dirty="0" smtClean="0">
              <a:latin typeface="+mj-ea"/>
              <a:ea typeface="+mj-ea"/>
            </a:rPr>
            <a:t>2.</a:t>
          </a:r>
          <a:r>
            <a:rPr lang="zh-CN" sz="2400" b="1" baseline="0" dirty="0" smtClean="0">
              <a:latin typeface="+mj-ea"/>
              <a:ea typeface="+mj-ea"/>
            </a:rPr>
            <a:t>电话通信系统</a:t>
          </a:r>
          <a:endParaRPr lang="en-US" sz="2400" b="1" baseline="0" dirty="0">
            <a:latin typeface="+mj-ea"/>
            <a:ea typeface="+mj-ea"/>
          </a:endParaRPr>
        </a:p>
      </dgm:t>
    </dgm:pt>
    <dgm:pt modelId="{42EB9BF5-FF1C-4194-91CA-F82DFC13CA0E}" type="parTrans" cxnId="{9AE21F92-A9D8-4ADC-AE35-E3B0D9407BD7}">
      <dgm:prSet/>
      <dgm:spPr/>
      <dgm:t>
        <a:bodyPr/>
        <a:lstStyle/>
        <a:p>
          <a:endParaRPr lang="zh-CN" altLang="en-US" sz="2400">
            <a:latin typeface="+mj-ea"/>
            <a:ea typeface="+mj-ea"/>
          </a:endParaRPr>
        </a:p>
      </dgm:t>
    </dgm:pt>
    <dgm:pt modelId="{8EC3097F-C2AC-45B6-BAFC-5D6D3FAFE335}" type="sibTrans" cxnId="{9AE21F92-A9D8-4ADC-AE35-E3B0D9407BD7}">
      <dgm:prSet/>
      <dgm:spPr/>
      <dgm:t>
        <a:bodyPr/>
        <a:lstStyle/>
        <a:p>
          <a:endParaRPr lang="zh-CN" altLang="en-US" sz="2400">
            <a:latin typeface="+mj-ea"/>
            <a:ea typeface="+mj-ea"/>
          </a:endParaRPr>
        </a:p>
      </dgm:t>
    </dgm:pt>
    <dgm:pt modelId="{57E3D0A7-F2A7-489C-A50E-19E0975869F6}">
      <dgm:prSet custT="1"/>
      <dgm:spPr/>
      <dgm:t>
        <a:bodyPr/>
        <a:lstStyle/>
        <a:p>
          <a:pPr rtl="0"/>
          <a:r>
            <a:rPr lang="en-US" sz="2400" b="1" baseline="0" dirty="0" smtClean="0">
              <a:latin typeface="+mj-ea"/>
              <a:ea typeface="+mj-ea"/>
            </a:rPr>
            <a:t>3.</a:t>
          </a:r>
          <a:r>
            <a:rPr lang="zh-CN" sz="2400" b="1" baseline="0" dirty="0" smtClean="0">
              <a:latin typeface="+mj-ea"/>
              <a:ea typeface="+mj-ea"/>
            </a:rPr>
            <a:t>数据通信系统  </a:t>
          </a:r>
          <a:r>
            <a:rPr lang="en-US" altLang="zh-CN" sz="2400" b="1" baseline="0" dirty="0" smtClean="0">
              <a:latin typeface="+mj-ea"/>
              <a:ea typeface="+mj-ea"/>
            </a:rPr>
            <a:t> </a:t>
          </a:r>
          <a:r>
            <a:rPr lang="en-US" sz="2400" b="1" baseline="0" dirty="0" smtClean="0">
              <a:latin typeface="+mj-ea"/>
              <a:ea typeface="+mj-ea"/>
            </a:rPr>
            <a:t>4.</a:t>
          </a:r>
          <a:r>
            <a:rPr lang="zh-CN" sz="2400" b="1" baseline="0" dirty="0" smtClean="0">
              <a:latin typeface="+mj-ea"/>
              <a:ea typeface="+mj-ea"/>
            </a:rPr>
            <a:t>图象通信系统</a:t>
          </a:r>
          <a:endParaRPr lang="en-US" sz="2400" b="1" baseline="0" dirty="0">
            <a:latin typeface="+mj-ea"/>
            <a:ea typeface="+mj-ea"/>
          </a:endParaRPr>
        </a:p>
      </dgm:t>
    </dgm:pt>
    <dgm:pt modelId="{15C9F3AC-BEB2-4F33-B6F6-44AE557120FF}" type="parTrans" cxnId="{EB097AAA-4228-4BBE-B7F4-68E75C0D2176}">
      <dgm:prSet/>
      <dgm:spPr/>
      <dgm:t>
        <a:bodyPr/>
        <a:lstStyle/>
        <a:p>
          <a:endParaRPr lang="zh-CN" altLang="en-US" sz="2400">
            <a:latin typeface="+mj-ea"/>
            <a:ea typeface="+mj-ea"/>
          </a:endParaRPr>
        </a:p>
      </dgm:t>
    </dgm:pt>
    <dgm:pt modelId="{AA4685A0-04C7-4770-9595-4475A3DE442E}" type="sibTrans" cxnId="{EB097AAA-4228-4BBE-B7F4-68E75C0D2176}">
      <dgm:prSet/>
      <dgm:spPr/>
      <dgm:t>
        <a:bodyPr/>
        <a:lstStyle/>
        <a:p>
          <a:endParaRPr lang="zh-CN" altLang="en-US" sz="2400">
            <a:latin typeface="+mj-ea"/>
            <a:ea typeface="+mj-ea"/>
          </a:endParaRPr>
        </a:p>
      </dgm:t>
    </dgm:pt>
    <dgm:pt modelId="{F4C9328B-28A9-45CB-AACC-C01219F6239F}" type="pres">
      <dgm:prSet presAssocID="{085F1466-1943-4D6A-BCB7-DB0ECCD5F470}" presName="linear" presStyleCnt="0">
        <dgm:presLayoutVars>
          <dgm:dir/>
          <dgm:animLvl val="lvl"/>
          <dgm:resizeHandles val="exact"/>
        </dgm:presLayoutVars>
      </dgm:prSet>
      <dgm:spPr/>
      <dgm:t>
        <a:bodyPr/>
        <a:lstStyle/>
        <a:p>
          <a:endParaRPr lang="zh-CN" altLang="en-US"/>
        </a:p>
      </dgm:t>
    </dgm:pt>
    <dgm:pt modelId="{02652A32-C88F-40ED-92B3-7A523B2A3C39}" type="pres">
      <dgm:prSet presAssocID="{22ED26F6-6200-48B8-ABC8-92FFBBFCC4F2}" presName="parentLin" presStyleCnt="0"/>
      <dgm:spPr/>
    </dgm:pt>
    <dgm:pt modelId="{E96736D8-38AC-4885-ACEE-09B7E1AD3929}" type="pres">
      <dgm:prSet presAssocID="{22ED26F6-6200-48B8-ABC8-92FFBBFCC4F2}" presName="parentLeftMargin" presStyleLbl="node1" presStyleIdx="0" presStyleCnt="1"/>
      <dgm:spPr/>
      <dgm:t>
        <a:bodyPr/>
        <a:lstStyle/>
        <a:p>
          <a:endParaRPr lang="zh-CN" altLang="en-US"/>
        </a:p>
      </dgm:t>
    </dgm:pt>
    <dgm:pt modelId="{7788CA3D-823F-4F44-A6DC-57276FE81927}" type="pres">
      <dgm:prSet presAssocID="{22ED26F6-6200-48B8-ABC8-92FFBBFCC4F2}" presName="parentText" presStyleLbl="node1" presStyleIdx="0" presStyleCnt="1">
        <dgm:presLayoutVars>
          <dgm:chMax val="0"/>
          <dgm:bulletEnabled val="1"/>
        </dgm:presLayoutVars>
      </dgm:prSet>
      <dgm:spPr/>
      <dgm:t>
        <a:bodyPr/>
        <a:lstStyle/>
        <a:p>
          <a:endParaRPr lang="zh-CN" altLang="en-US"/>
        </a:p>
      </dgm:t>
    </dgm:pt>
    <dgm:pt modelId="{CF759B9E-2EDA-4FBB-990A-EF88BC06A1E7}" type="pres">
      <dgm:prSet presAssocID="{22ED26F6-6200-48B8-ABC8-92FFBBFCC4F2}" presName="negativeSpace" presStyleCnt="0"/>
      <dgm:spPr/>
    </dgm:pt>
    <dgm:pt modelId="{CF18AD66-E8A0-4D52-BEA0-58B4512B6CB9}" type="pres">
      <dgm:prSet presAssocID="{22ED26F6-6200-48B8-ABC8-92FFBBFCC4F2}" presName="childText" presStyleLbl="conFgAcc1" presStyleIdx="0" presStyleCnt="1">
        <dgm:presLayoutVars>
          <dgm:bulletEnabled val="1"/>
        </dgm:presLayoutVars>
      </dgm:prSet>
      <dgm:spPr/>
      <dgm:t>
        <a:bodyPr/>
        <a:lstStyle/>
        <a:p>
          <a:endParaRPr lang="zh-CN" altLang="en-US"/>
        </a:p>
      </dgm:t>
    </dgm:pt>
  </dgm:ptLst>
  <dgm:cxnLst>
    <dgm:cxn modelId="{6E75EC90-F245-43AA-BD52-B0AADDBAAF8D}" type="presOf" srcId="{57E3D0A7-F2A7-489C-A50E-19E0975869F6}" destId="{CF18AD66-E8A0-4D52-BEA0-58B4512B6CB9}" srcOrd="0" destOrd="1" presId="urn:microsoft.com/office/officeart/2005/8/layout/list1"/>
    <dgm:cxn modelId="{C474E4F0-0BF7-4DB1-A5BE-354093BA537F}" srcId="{085F1466-1943-4D6A-BCB7-DB0ECCD5F470}" destId="{22ED26F6-6200-48B8-ABC8-92FFBBFCC4F2}" srcOrd="0" destOrd="0" parTransId="{4916065D-3931-4E03-A13B-F9CF09D0CE92}" sibTransId="{02855708-617C-4AF3-9FB0-CD71EB57EFCA}"/>
    <dgm:cxn modelId="{1E0D4C45-FD0B-46A2-97F4-8A22EE6EBFAB}" type="presOf" srcId="{085F1466-1943-4D6A-BCB7-DB0ECCD5F470}" destId="{F4C9328B-28A9-45CB-AACC-C01219F6239F}" srcOrd="0" destOrd="0" presId="urn:microsoft.com/office/officeart/2005/8/layout/list1"/>
    <dgm:cxn modelId="{8D31AFCD-7CFE-4F06-ADF1-C1822CB81C01}" type="presOf" srcId="{22ED26F6-6200-48B8-ABC8-92FFBBFCC4F2}" destId="{E96736D8-38AC-4885-ACEE-09B7E1AD3929}" srcOrd="0" destOrd="0" presId="urn:microsoft.com/office/officeart/2005/8/layout/list1"/>
    <dgm:cxn modelId="{D893E1A3-E55F-4B3A-AB73-56F3DAF76111}" type="presOf" srcId="{20A818BF-14BC-47B1-9187-38135AF895A2}" destId="{CF18AD66-E8A0-4D52-BEA0-58B4512B6CB9}" srcOrd="0" destOrd="0" presId="urn:microsoft.com/office/officeart/2005/8/layout/list1"/>
    <dgm:cxn modelId="{EB097AAA-4228-4BBE-B7F4-68E75C0D2176}" srcId="{22ED26F6-6200-48B8-ABC8-92FFBBFCC4F2}" destId="{57E3D0A7-F2A7-489C-A50E-19E0975869F6}" srcOrd="1" destOrd="0" parTransId="{15C9F3AC-BEB2-4F33-B6F6-44AE557120FF}" sibTransId="{AA4685A0-04C7-4770-9595-4475A3DE442E}"/>
    <dgm:cxn modelId="{8CFD8E4A-0EC7-4D0E-A80A-9971995C2E4B}" type="presOf" srcId="{22ED26F6-6200-48B8-ABC8-92FFBBFCC4F2}" destId="{7788CA3D-823F-4F44-A6DC-57276FE81927}" srcOrd="1" destOrd="0" presId="urn:microsoft.com/office/officeart/2005/8/layout/list1"/>
    <dgm:cxn modelId="{9AE21F92-A9D8-4ADC-AE35-E3B0D9407BD7}" srcId="{22ED26F6-6200-48B8-ABC8-92FFBBFCC4F2}" destId="{20A818BF-14BC-47B1-9187-38135AF895A2}" srcOrd="0" destOrd="0" parTransId="{42EB9BF5-FF1C-4194-91CA-F82DFC13CA0E}" sibTransId="{8EC3097F-C2AC-45B6-BAFC-5D6D3FAFE335}"/>
    <dgm:cxn modelId="{4185524E-0784-4413-AF76-D14623EA0F3B}" type="presParOf" srcId="{F4C9328B-28A9-45CB-AACC-C01219F6239F}" destId="{02652A32-C88F-40ED-92B3-7A523B2A3C39}" srcOrd="0" destOrd="0" presId="urn:microsoft.com/office/officeart/2005/8/layout/list1"/>
    <dgm:cxn modelId="{7F2F3BA0-D5E5-4648-9425-B1542B931C3E}" type="presParOf" srcId="{02652A32-C88F-40ED-92B3-7A523B2A3C39}" destId="{E96736D8-38AC-4885-ACEE-09B7E1AD3929}" srcOrd="0" destOrd="0" presId="urn:microsoft.com/office/officeart/2005/8/layout/list1"/>
    <dgm:cxn modelId="{B97B8D4B-C6F2-42AF-B1E5-2DAAB29F16DF}" type="presParOf" srcId="{02652A32-C88F-40ED-92B3-7A523B2A3C39}" destId="{7788CA3D-823F-4F44-A6DC-57276FE81927}" srcOrd="1" destOrd="0" presId="urn:microsoft.com/office/officeart/2005/8/layout/list1"/>
    <dgm:cxn modelId="{10DF4749-96B5-48A5-A2BB-969776FB6574}" type="presParOf" srcId="{F4C9328B-28A9-45CB-AACC-C01219F6239F}" destId="{CF759B9E-2EDA-4FBB-990A-EF88BC06A1E7}" srcOrd="1" destOrd="0" presId="urn:microsoft.com/office/officeart/2005/8/layout/list1"/>
    <dgm:cxn modelId="{608F7159-5673-4853-B6DE-F7A036F58A68}" type="presParOf" srcId="{F4C9328B-28A9-45CB-AACC-C01219F6239F}" destId="{CF18AD66-E8A0-4D52-BEA0-58B4512B6CB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83543D1-BBF1-498B-A1B7-727FC0174D59}"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F4B23D5A-FEDC-418E-B899-80E043664D3E}">
      <dgm:prSet/>
      <dgm:spPr/>
      <dgm:t>
        <a:bodyPr/>
        <a:lstStyle/>
        <a:p>
          <a:pPr rtl="0"/>
          <a:r>
            <a:rPr lang="zh-CN" b="1" dirty="0" smtClean="0">
              <a:latin typeface="+mj-ea"/>
              <a:ea typeface="+mj-ea"/>
            </a:rPr>
            <a:t>二 按调制方式分类</a:t>
          </a:r>
          <a:endParaRPr lang="zh-CN" b="1" dirty="0">
            <a:latin typeface="+mj-ea"/>
            <a:ea typeface="+mj-ea"/>
          </a:endParaRPr>
        </a:p>
      </dgm:t>
    </dgm:pt>
    <dgm:pt modelId="{8B9C6907-1711-4B5A-A730-A65BF30CFCA2}" type="parTrans" cxnId="{CC48F2D0-AD7D-4A95-B24F-B1758AF10BDB}">
      <dgm:prSet/>
      <dgm:spPr/>
      <dgm:t>
        <a:bodyPr/>
        <a:lstStyle/>
        <a:p>
          <a:endParaRPr lang="zh-CN" altLang="en-US" b="1">
            <a:latin typeface="+mj-ea"/>
            <a:ea typeface="+mj-ea"/>
          </a:endParaRPr>
        </a:p>
      </dgm:t>
    </dgm:pt>
    <dgm:pt modelId="{8C126FB1-5923-4D6D-9031-446CFCFECEA7}" type="sibTrans" cxnId="{CC48F2D0-AD7D-4A95-B24F-B1758AF10BDB}">
      <dgm:prSet/>
      <dgm:spPr/>
      <dgm:t>
        <a:bodyPr/>
        <a:lstStyle/>
        <a:p>
          <a:endParaRPr lang="zh-CN" altLang="en-US" b="1">
            <a:latin typeface="+mj-ea"/>
            <a:ea typeface="+mj-ea"/>
          </a:endParaRPr>
        </a:p>
      </dgm:t>
    </dgm:pt>
    <dgm:pt modelId="{15AF96F4-68B1-4CAA-86C6-31630815A3B1}">
      <dgm:prSet/>
      <dgm:spPr/>
      <dgm:t>
        <a:bodyPr/>
        <a:lstStyle/>
        <a:p>
          <a:pPr rtl="0"/>
          <a:r>
            <a:rPr lang="en-US" b="1" dirty="0" smtClean="0">
              <a:latin typeface="+mj-ea"/>
              <a:ea typeface="+mj-ea"/>
            </a:rPr>
            <a:t>1.</a:t>
          </a:r>
          <a:r>
            <a:rPr lang="zh-CN" b="1" dirty="0" smtClean="0">
              <a:latin typeface="+mj-ea"/>
              <a:ea typeface="+mj-ea"/>
            </a:rPr>
            <a:t>基带传输系统</a:t>
          </a:r>
          <a:endParaRPr lang="zh-CN" b="1" dirty="0">
            <a:latin typeface="+mj-ea"/>
            <a:ea typeface="+mj-ea"/>
          </a:endParaRPr>
        </a:p>
      </dgm:t>
    </dgm:pt>
    <dgm:pt modelId="{D70928EB-3AC0-41B9-8F15-9B494790D4DC}" type="parTrans" cxnId="{87A0AA4E-4718-47F8-823E-C93B427E83FF}">
      <dgm:prSet/>
      <dgm:spPr/>
      <dgm:t>
        <a:bodyPr/>
        <a:lstStyle/>
        <a:p>
          <a:endParaRPr lang="zh-CN" altLang="en-US" b="1">
            <a:latin typeface="+mj-ea"/>
            <a:ea typeface="+mj-ea"/>
          </a:endParaRPr>
        </a:p>
      </dgm:t>
    </dgm:pt>
    <dgm:pt modelId="{D276F5C0-BCB6-493F-A83D-7336551F1344}" type="sibTrans" cxnId="{87A0AA4E-4718-47F8-823E-C93B427E83FF}">
      <dgm:prSet/>
      <dgm:spPr/>
      <dgm:t>
        <a:bodyPr/>
        <a:lstStyle/>
        <a:p>
          <a:endParaRPr lang="zh-CN" altLang="en-US" b="1">
            <a:latin typeface="+mj-ea"/>
            <a:ea typeface="+mj-ea"/>
          </a:endParaRPr>
        </a:p>
      </dgm:t>
    </dgm:pt>
    <dgm:pt modelId="{F2D39B21-8137-44E8-A8B1-AAAB954CB4F5}">
      <dgm:prSet/>
      <dgm:spPr/>
      <dgm:t>
        <a:bodyPr/>
        <a:lstStyle/>
        <a:p>
          <a:pPr rtl="0"/>
          <a:r>
            <a:rPr lang="en-US" b="1" dirty="0" smtClean="0">
              <a:latin typeface="+mj-ea"/>
              <a:ea typeface="+mj-ea"/>
            </a:rPr>
            <a:t>2.</a:t>
          </a:r>
          <a:r>
            <a:rPr lang="zh-CN" b="1" dirty="0" smtClean="0">
              <a:latin typeface="+mj-ea"/>
              <a:ea typeface="+mj-ea"/>
            </a:rPr>
            <a:t>频带传输系统</a:t>
          </a:r>
          <a:endParaRPr lang="zh-CN" b="1" dirty="0">
            <a:latin typeface="+mj-ea"/>
            <a:ea typeface="+mj-ea"/>
          </a:endParaRPr>
        </a:p>
      </dgm:t>
    </dgm:pt>
    <dgm:pt modelId="{B89BA57A-7015-438D-A6F0-BC809852B23E}" type="parTrans" cxnId="{E0147E12-FF9C-4B3A-ADCC-FFF7E63A1C68}">
      <dgm:prSet/>
      <dgm:spPr/>
      <dgm:t>
        <a:bodyPr/>
        <a:lstStyle/>
        <a:p>
          <a:endParaRPr lang="zh-CN" altLang="en-US" b="1">
            <a:latin typeface="+mj-ea"/>
            <a:ea typeface="+mj-ea"/>
          </a:endParaRPr>
        </a:p>
      </dgm:t>
    </dgm:pt>
    <dgm:pt modelId="{E301E593-47FC-4361-AF2B-8A0E1790877E}" type="sibTrans" cxnId="{E0147E12-FF9C-4B3A-ADCC-FFF7E63A1C68}">
      <dgm:prSet/>
      <dgm:spPr/>
      <dgm:t>
        <a:bodyPr/>
        <a:lstStyle/>
        <a:p>
          <a:endParaRPr lang="zh-CN" altLang="en-US" b="1">
            <a:latin typeface="+mj-ea"/>
            <a:ea typeface="+mj-ea"/>
          </a:endParaRPr>
        </a:p>
      </dgm:t>
    </dgm:pt>
    <dgm:pt modelId="{9EFD01A1-721A-4182-9B79-DD7F784D0187}">
      <dgm:prSet/>
      <dgm:spPr/>
      <dgm:t>
        <a:bodyPr/>
        <a:lstStyle/>
        <a:p>
          <a:pPr rtl="0"/>
          <a:r>
            <a:rPr lang="en-US" b="1" dirty="0" smtClean="0">
              <a:latin typeface="+mj-ea"/>
              <a:ea typeface="+mj-ea"/>
            </a:rPr>
            <a:t>3.</a:t>
          </a:r>
          <a:r>
            <a:rPr lang="zh-CN" b="1" dirty="0" smtClean="0">
              <a:latin typeface="+mj-ea"/>
              <a:ea typeface="+mj-ea"/>
            </a:rPr>
            <a:t>调制的目的</a:t>
          </a:r>
          <a:endParaRPr lang="zh-CN" b="1" dirty="0">
            <a:latin typeface="+mj-ea"/>
            <a:ea typeface="+mj-ea"/>
          </a:endParaRPr>
        </a:p>
      </dgm:t>
    </dgm:pt>
    <dgm:pt modelId="{E3007780-EFD8-4D3C-826F-BF093217C455}" type="parTrans" cxnId="{29B04541-C721-4E6B-B71C-236F6DBEF26B}">
      <dgm:prSet/>
      <dgm:spPr/>
      <dgm:t>
        <a:bodyPr/>
        <a:lstStyle/>
        <a:p>
          <a:endParaRPr lang="zh-CN" altLang="en-US" b="1">
            <a:latin typeface="+mj-ea"/>
            <a:ea typeface="+mj-ea"/>
          </a:endParaRPr>
        </a:p>
      </dgm:t>
    </dgm:pt>
    <dgm:pt modelId="{8B83B123-4A6F-4936-AD0F-2D38965484D6}" type="sibTrans" cxnId="{29B04541-C721-4E6B-B71C-236F6DBEF26B}">
      <dgm:prSet/>
      <dgm:spPr/>
      <dgm:t>
        <a:bodyPr/>
        <a:lstStyle/>
        <a:p>
          <a:endParaRPr lang="zh-CN" altLang="en-US" b="1">
            <a:latin typeface="+mj-ea"/>
            <a:ea typeface="+mj-ea"/>
          </a:endParaRPr>
        </a:p>
      </dgm:t>
    </dgm:pt>
    <dgm:pt modelId="{F6254D93-2AF3-4B1B-A328-3531064B9EF6}">
      <dgm:prSet/>
      <dgm:spPr/>
      <dgm:t>
        <a:bodyPr/>
        <a:lstStyle/>
        <a:p>
          <a:pPr rtl="0"/>
          <a:r>
            <a:rPr lang="en-US" b="1" dirty="0" smtClean="0">
              <a:solidFill>
                <a:srgbClr val="0000FF"/>
              </a:solidFill>
              <a:latin typeface="+mj-ea"/>
              <a:ea typeface="+mj-ea"/>
            </a:rPr>
            <a:t>4.</a:t>
          </a:r>
          <a:r>
            <a:rPr lang="zh-CN" b="1" dirty="0" smtClean="0">
              <a:solidFill>
                <a:srgbClr val="0000FF"/>
              </a:solidFill>
              <a:latin typeface="+mj-ea"/>
              <a:ea typeface="+mj-ea"/>
            </a:rPr>
            <a:t>调制的方式</a:t>
          </a:r>
          <a:endParaRPr lang="zh-CN" b="1" dirty="0">
            <a:solidFill>
              <a:srgbClr val="0000FF"/>
            </a:solidFill>
            <a:latin typeface="+mj-ea"/>
            <a:ea typeface="+mj-ea"/>
          </a:endParaRPr>
        </a:p>
      </dgm:t>
    </dgm:pt>
    <dgm:pt modelId="{32670470-48A6-4FDD-800A-B5D5EF19FAE9}" type="parTrans" cxnId="{5479A8D5-4BC1-43EF-B367-4DDC2F5960C6}">
      <dgm:prSet/>
      <dgm:spPr/>
      <dgm:t>
        <a:bodyPr/>
        <a:lstStyle/>
        <a:p>
          <a:endParaRPr lang="zh-CN" altLang="en-US" b="1">
            <a:latin typeface="+mj-ea"/>
            <a:ea typeface="+mj-ea"/>
          </a:endParaRPr>
        </a:p>
      </dgm:t>
    </dgm:pt>
    <dgm:pt modelId="{914AB2C2-0399-4270-8C18-073B5AC11E23}" type="sibTrans" cxnId="{5479A8D5-4BC1-43EF-B367-4DDC2F5960C6}">
      <dgm:prSet/>
      <dgm:spPr/>
      <dgm:t>
        <a:bodyPr/>
        <a:lstStyle/>
        <a:p>
          <a:endParaRPr lang="zh-CN" altLang="en-US" b="1">
            <a:latin typeface="+mj-ea"/>
            <a:ea typeface="+mj-ea"/>
          </a:endParaRPr>
        </a:p>
      </dgm:t>
    </dgm:pt>
    <dgm:pt modelId="{12EC1A5B-A3FA-4DCD-988F-B30BE30A816E}" type="pres">
      <dgm:prSet presAssocID="{783543D1-BBF1-498B-A1B7-727FC0174D59}" presName="linear" presStyleCnt="0">
        <dgm:presLayoutVars>
          <dgm:dir/>
          <dgm:animLvl val="lvl"/>
          <dgm:resizeHandles val="exact"/>
        </dgm:presLayoutVars>
      </dgm:prSet>
      <dgm:spPr/>
      <dgm:t>
        <a:bodyPr/>
        <a:lstStyle/>
        <a:p>
          <a:endParaRPr lang="zh-CN" altLang="en-US"/>
        </a:p>
      </dgm:t>
    </dgm:pt>
    <dgm:pt modelId="{03B079A2-2375-4DC3-B360-66F1DF892D8F}" type="pres">
      <dgm:prSet presAssocID="{F4B23D5A-FEDC-418E-B899-80E043664D3E}" presName="parentLin" presStyleCnt="0"/>
      <dgm:spPr/>
    </dgm:pt>
    <dgm:pt modelId="{43A22CE2-66C7-4301-87A0-BBB0D9592B2A}" type="pres">
      <dgm:prSet presAssocID="{F4B23D5A-FEDC-418E-B899-80E043664D3E}" presName="parentLeftMargin" presStyleLbl="node1" presStyleIdx="0" presStyleCnt="1"/>
      <dgm:spPr/>
      <dgm:t>
        <a:bodyPr/>
        <a:lstStyle/>
        <a:p>
          <a:endParaRPr lang="zh-CN" altLang="en-US"/>
        </a:p>
      </dgm:t>
    </dgm:pt>
    <dgm:pt modelId="{63425158-26AB-4A0A-96BA-7C95CE0C2E19}" type="pres">
      <dgm:prSet presAssocID="{F4B23D5A-FEDC-418E-B899-80E043664D3E}" presName="parentText" presStyleLbl="node1" presStyleIdx="0" presStyleCnt="1">
        <dgm:presLayoutVars>
          <dgm:chMax val="0"/>
          <dgm:bulletEnabled val="1"/>
        </dgm:presLayoutVars>
      </dgm:prSet>
      <dgm:spPr/>
      <dgm:t>
        <a:bodyPr/>
        <a:lstStyle/>
        <a:p>
          <a:endParaRPr lang="zh-CN" altLang="en-US"/>
        </a:p>
      </dgm:t>
    </dgm:pt>
    <dgm:pt modelId="{423B5411-539A-4B61-92EB-574F54B8631A}" type="pres">
      <dgm:prSet presAssocID="{F4B23D5A-FEDC-418E-B899-80E043664D3E}" presName="negativeSpace" presStyleCnt="0"/>
      <dgm:spPr/>
    </dgm:pt>
    <dgm:pt modelId="{E070B9C7-CF66-49E2-8FD5-C5B7620F791F}" type="pres">
      <dgm:prSet presAssocID="{F4B23D5A-FEDC-418E-B899-80E043664D3E}" presName="childText" presStyleLbl="conFgAcc1" presStyleIdx="0" presStyleCnt="1">
        <dgm:presLayoutVars>
          <dgm:bulletEnabled val="1"/>
        </dgm:presLayoutVars>
      </dgm:prSet>
      <dgm:spPr/>
      <dgm:t>
        <a:bodyPr/>
        <a:lstStyle/>
        <a:p>
          <a:endParaRPr lang="zh-CN" altLang="en-US"/>
        </a:p>
      </dgm:t>
    </dgm:pt>
  </dgm:ptLst>
  <dgm:cxnLst>
    <dgm:cxn modelId="{2DBFE0D8-4A4F-4B0C-836A-633749A2916C}" type="presOf" srcId="{15AF96F4-68B1-4CAA-86C6-31630815A3B1}" destId="{E070B9C7-CF66-49E2-8FD5-C5B7620F791F}" srcOrd="0" destOrd="0" presId="urn:microsoft.com/office/officeart/2005/8/layout/list1"/>
    <dgm:cxn modelId="{29B04541-C721-4E6B-B71C-236F6DBEF26B}" srcId="{F4B23D5A-FEDC-418E-B899-80E043664D3E}" destId="{9EFD01A1-721A-4182-9B79-DD7F784D0187}" srcOrd="2" destOrd="0" parTransId="{E3007780-EFD8-4D3C-826F-BF093217C455}" sibTransId="{8B83B123-4A6F-4936-AD0F-2D38965484D6}"/>
    <dgm:cxn modelId="{CC48F2D0-AD7D-4A95-B24F-B1758AF10BDB}" srcId="{783543D1-BBF1-498B-A1B7-727FC0174D59}" destId="{F4B23D5A-FEDC-418E-B899-80E043664D3E}" srcOrd="0" destOrd="0" parTransId="{8B9C6907-1711-4B5A-A730-A65BF30CFCA2}" sibTransId="{8C126FB1-5923-4D6D-9031-446CFCFECEA7}"/>
    <dgm:cxn modelId="{4FFC3D68-F20F-4391-B876-649206F2DD60}" type="presOf" srcId="{783543D1-BBF1-498B-A1B7-727FC0174D59}" destId="{12EC1A5B-A3FA-4DCD-988F-B30BE30A816E}" srcOrd="0" destOrd="0" presId="urn:microsoft.com/office/officeart/2005/8/layout/list1"/>
    <dgm:cxn modelId="{39F5F2C0-75B2-47E6-B70B-B773607DE0F6}" type="presOf" srcId="{F2D39B21-8137-44E8-A8B1-AAAB954CB4F5}" destId="{E070B9C7-CF66-49E2-8FD5-C5B7620F791F}" srcOrd="0" destOrd="1" presId="urn:microsoft.com/office/officeart/2005/8/layout/list1"/>
    <dgm:cxn modelId="{865E409B-58D8-4E9F-9979-73C09A110DDE}" type="presOf" srcId="{F4B23D5A-FEDC-418E-B899-80E043664D3E}" destId="{63425158-26AB-4A0A-96BA-7C95CE0C2E19}" srcOrd="1" destOrd="0" presId="urn:microsoft.com/office/officeart/2005/8/layout/list1"/>
    <dgm:cxn modelId="{8701DCA4-99E4-4C69-A003-780FFAC041F0}" type="presOf" srcId="{9EFD01A1-721A-4182-9B79-DD7F784D0187}" destId="{E070B9C7-CF66-49E2-8FD5-C5B7620F791F}" srcOrd="0" destOrd="2" presId="urn:microsoft.com/office/officeart/2005/8/layout/list1"/>
    <dgm:cxn modelId="{87A0AA4E-4718-47F8-823E-C93B427E83FF}" srcId="{F4B23D5A-FEDC-418E-B899-80E043664D3E}" destId="{15AF96F4-68B1-4CAA-86C6-31630815A3B1}" srcOrd="0" destOrd="0" parTransId="{D70928EB-3AC0-41B9-8F15-9B494790D4DC}" sibTransId="{D276F5C0-BCB6-493F-A83D-7336551F1344}"/>
    <dgm:cxn modelId="{CE87F1C8-F91D-47C3-919E-70ECB2BB387C}" type="presOf" srcId="{F4B23D5A-FEDC-418E-B899-80E043664D3E}" destId="{43A22CE2-66C7-4301-87A0-BBB0D9592B2A}" srcOrd="0" destOrd="0" presId="urn:microsoft.com/office/officeart/2005/8/layout/list1"/>
    <dgm:cxn modelId="{E0147E12-FF9C-4B3A-ADCC-FFF7E63A1C68}" srcId="{F4B23D5A-FEDC-418E-B899-80E043664D3E}" destId="{F2D39B21-8137-44E8-A8B1-AAAB954CB4F5}" srcOrd="1" destOrd="0" parTransId="{B89BA57A-7015-438D-A6F0-BC809852B23E}" sibTransId="{E301E593-47FC-4361-AF2B-8A0E1790877E}"/>
    <dgm:cxn modelId="{5479A8D5-4BC1-43EF-B367-4DDC2F5960C6}" srcId="{F4B23D5A-FEDC-418E-B899-80E043664D3E}" destId="{F6254D93-2AF3-4B1B-A328-3531064B9EF6}" srcOrd="3" destOrd="0" parTransId="{32670470-48A6-4FDD-800A-B5D5EF19FAE9}" sibTransId="{914AB2C2-0399-4270-8C18-073B5AC11E23}"/>
    <dgm:cxn modelId="{EFF0ED5B-73A4-478E-AE15-356956F1A125}" type="presOf" srcId="{F6254D93-2AF3-4B1B-A328-3531064B9EF6}" destId="{E070B9C7-CF66-49E2-8FD5-C5B7620F791F}" srcOrd="0" destOrd="3" presId="urn:microsoft.com/office/officeart/2005/8/layout/list1"/>
    <dgm:cxn modelId="{B6DDB3D4-76FF-4FAC-93B8-625D730C4EF2}" type="presParOf" srcId="{12EC1A5B-A3FA-4DCD-988F-B30BE30A816E}" destId="{03B079A2-2375-4DC3-B360-66F1DF892D8F}" srcOrd="0" destOrd="0" presId="urn:microsoft.com/office/officeart/2005/8/layout/list1"/>
    <dgm:cxn modelId="{C0CBF354-3C47-42A4-BCD1-D9C3625B557C}" type="presParOf" srcId="{03B079A2-2375-4DC3-B360-66F1DF892D8F}" destId="{43A22CE2-66C7-4301-87A0-BBB0D9592B2A}" srcOrd="0" destOrd="0" presId="urn:microsoft.com/office/officeart/2005/8/layout/list1"/>
    <dgm:cxn modelId="{9CD628C9-F9F2-4C2D-8D9B-93C860AB79E6}" type="presParOf" srcId="{03B079A2-2375-4DC3-B360-66F1DF892D8F}" destId="{63425158-26AB-4A0A-96BA-7C95CE0C2E19}" srcOrd="1" destOrd="0" presId="urn:microsoft.com/office/officeart/2005/8/layout/list1"/>
    <dgm:cxn modelId="{166E34CC-1E66-4206-8AE7-9EDEAF50B790}" type="presParOf" srcId="{12EC1A5B-A3FA-4DCD-988F-B30BE30A816E}" destId="{423B5411-539A-4B61-92EB-574F54B8631A}" srcOrd="1" destOrd="0" presId="urn:microsoft.com/office/officeart/2005/8/layout/list1"/>
    <dgm:cxn modelId="{1DAC4732-5D5F-4D83-8B80-ABB1E6E69120}" type="presParOf" srcId="{12EC1A5B-A3FA-4DCD-988F-B30BE30A816E}" destId="{E070B9C7-CF66-49E2-8FD5-C5B7620F791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183525E-4C2E-4C70-B082-0F1727E7DCFE}"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2D8D5D1D-697F-45AA-A2AA-7F25F5150E02}">
      <dgm:prSet custT="1"/>
      <dgm:spPr/>
      <dgm:t>
        <a:bodyPr/>
        <a:lstStyle/>
        <a:p>
          <a:pPr rtl="0"/>
          <a:r>
            <a:rPr lang="zh-CN" altLang="en-US" sz="2400" b="1" baseline="0" dirty="0" smtClean="0">
              <a:latin typeface="+mj-ea"/>
              <a:ea typeface="+mj-ea"/>
            </a:rPr>
            <a:t>三 按信号特征分类</a:t>
          </a:r>
          <a:endParaRPr lang="zh-CN" altLang="en-US" sz="2400" dirty="0">
            <a:latin typeface="+mj-ea"/>
            <a:ea typeface="+mj-ea"/>
          </a:endParaRPr>
        </a:p>
      </dgm:t>
    </dgm:pt>
    <dgm:pt modelId="{6BF83228-BFAD-4DE9-BC72-611B7A9353E3}" type="parTrans" cxnId="{73C8BEDB-0FE5-447F-89A4-2D1021CD9649}">
      <dgm:prSet/>
      <dgm:spPr/>
      <dgm:t>
        <a:bodyPr/>
        <a:lstStyle/>
        <a:p>
          <a:endParaRPr lang="zh-CN" altLang="en-US" sz="1600">
            <a:latin typeface="+mj-ea"/>
            <a:ea typeface="+mj-ea"/>
          </a:endParaRPr>
        </a:p>
      </dgm:t>
    </dgm:pt>
    <dgm:pt modelId="{3290A57F-9D21-4A4D-B1AA-18D7C36FB6D4}" type="sibTrans" cxnId="{73C8BEDB-0FE5-447F-89A4-2D1021CD9649}">
      <dgm:prSet/>
      <dgm:spPr/>
      <dgm:t>
        <a:bodyPr/>
        <a:lstStyle/>
        <a:p>
          <a:endParaRPr lang="zh-CN" altLang="en-US" sz="1600">
            <a:latin typeface="+mj-ea"/>
            <a:ea typeface="+mj-ea"/>
          </a:endParaRPr>
        </a:p>
      </dgm:t>
    </dgm:pt>
    <dgm:pt modelId="{4662303E-493F-4A3A-915D-69838C055473}">
      <dgm:prSet custT="1"/>
      <dgm:spPr/>
      <dgm:t>
        <a:bodyPr/>
        <a:lstStyle/>
        <a:p>
          <a:pPr rtl="0"/>
          <a:r>
            <a:rPr lang="en-US" sz="2400" b="1" baseline="0" dirty="0" smtClean="0">
              <a:latin typeface="+mj-ea"/>
              <a:ea typeface="+mj-ea"/>
            </a:rPr>
            <a:t>1.</a:t>
          </a:r>
          <a:r>
            <a:rPr lang="zh-CN" sz="2400" b="1" baseline="0" dirty="0" smtClean="0">
              <a:latin typeface="+mj-ea"/>
              <a:ea typeface="+mj-ea"/>
            </a:rPr>
            <a:t>模拟通信系统</a:t>
          </a:r>
          <a:r>
            <a:rPr lang="en-US" sz="2400" b="1" baseline="0" dirty="0" smtClean="0">
              <a:latin typeface="+mj-ea"/>
              <a:ea typeface="+mj-ea"/>
            </a:rPr>
            <a:t>—</a:t>
          </a:r>
          <a:r>
            <a:rPr lang="zh-CN" sz="2400" b="1" baseline="0" dirty="0" smtClean="0">
              <a:latin typeface="+mj-ea"/>
              <a:ea typeface="+mj-ea"/>
            </a:rPr>
            <a:t>闭路电视   </a:t>
          </a:r>
          <a:endParaRPr lang="zh-CN" sz="2400" dirty="0">
            <a:latin typeface="+mj-ea"/>
            <a:ea typeface="+mj-ea"/>
          </a:endParaRPr>
        </a:p>
      </dgm:t>
    </dgm:pt>
    <dgm:pt modelId="{3F5400B0-DB05-4037-9205-DE981C02C89C}" type="parTrans" cxnId="{0738D0D3-B930-4083-A0E6-25E5E13ECBFD}">
      <dgm:prSet/>
      <dgm:spPr/>
      <dgm:t>
        <a:bodyPr/>
        <a:lstStyle/>
        <a:p>
          <a:endParaRPr lang="zh-CN" altLang="en-US" sz="1600">
            <a:latin typeface="+mj-ea"/>
            <a:ea typeface="+mj-ea"/>
          </a:endParaRPr>
        </a:p>
      </dgm:t>
    </dgm:pt>
    <dgm:pt modelId="{242E38DA-EE0F-42C0-9A24-01B0995CB30C}" type="sibTrans" cxnId="{0738D0D3-B930-4083-A0E6-25E5E13ECBFD}">
      <dgm:prSet/>
      <dgm:spPr/>
      <dgm:t>
        <a:bodyPr/>
        <a:lstStyle/>
        <a:p>
          <a:endParaRPr lang="zh-CN" altLang="en-US" sz="1600">
            <a:latin typeface="+mj-ea"/>
            <a:ea typeface="+mj-ea"/>
          </a:endParaRPr>
        </a:p>
      </dgm:t>
    </dgm:pt>
    <dgm:pt modelId="{676E6EE3-133E-400B-9F63-F44FB232FD0E}">
      <dgm:prSet custT="1"/>
      <dgm:spPr/>
      <dgm:t>
        <a:bodyPr/>
        <a:lstStyle/>
        <a:p>
          <a:pPr rtl="0"/>
          <a:r>
            <a:rPr lang="en-US" sz="2400" b="1" baseline="0" dirty="0" smtClean="0">
              <a:latin typeface="+mj-ea"/>
              <a:ea typeface="+mj-ea"/>
            </a:rPr>
            <a:t>2.</a:t>
          </a:r>
          <a:r>
            <a:rPr lang="zh-CN" sz="2400" b="1" baseline="0" dirty="0" smtClean="0">
              <a:latin typeface="+mj-ea"/>
              <a:ea typeface="+mj-ea"/>
            </a:rPr>
            <a:t>数字通信系统</a:t>
          </a:r>
          <a:r>
            <a:rPr lang="en-US" sz="2400" b="1" baseline="0" dirty="0" smtClean="0">
              <a:latin typeface="+mj-ea"/>
              <a:ea typeface="+mj-ea"/>
            </a:rPr>
            <a:t>—</a:t>
          </a:r>
          <a:r>
            <a:rPr lang="zh-CN" sz="2400" b="1" baseline="0" dirty="0" smtClean="0">
              <a:latin typeface="+mj-ea"/>
              <a:ea typeface="+mj-ea"/>
            </a:rPr>
            <a:t>移动通信、计算机通信</a:t>
          </a:r>
          <a:endParaRPr lang="zh-CN" sz="2400" dirty="0">
            <a:latin typeface="+mj-ea"/>
            <a:ea typeface="+mj-ea"/>
          </a:endParaRPr>
        </a:p>
      </dgm:t>
    </dgm:pt>
    <dgm:pt modelId="{6E643F4F-6A9E-453D-8AE2-CA21E0DBF8F4}" type="parTrans" cxnId="{B3F4CBB4-F89B-466E-BBFD-34B20BE03EB6}">
      <dgm:prSet/>
      <dgm:spPr/>
      <dgm:t>
        <a:bodyPr/>
        <a:lstStyle/>
        <a:p>
          <a:endParaRPr lang="zh-CN" altLang="en-US" sz="1600">
            <a:latin typeface="+mj-ea"/>
            <a:ea typeface="+mj-ea"/>
          </a:endParaRPr>
        </a:p>
      </dgm:t>
    </dgm:pt>
    <dgm:pt modelId="{463E4C8A-CDC3-43A1-8371-806570C09E1F}" type="sibTrans" cxnId="{B3F4CBB4-F89B-466E-BBFD-34B20BE03EB6}">
      <dgm:prSet/>
      <dgm:spPr/>
      <dgm:t>
        <a:bodyPr/>
        <a:lstStyle/>
        <a:p>
          <a:endParaRPr lang="zh-CN" altLang="en-US" sz="1600">
            <a:latin typeface="+mj-ea"/>
            <a:ea typeface="+mj-ea"/>
          </a:endParaRPr>
        </a:p>
      </dgm:t>
    </dgm:pt>
    <dgm:pt modelId="{C8DEC6F1-7C33-47A7-A746-F3C12E7E911E}" type="pres">
      <dgm:prSet presAssocID="{1183525E-4C2E-4C70-B082-0F1727E7DCFE}" presName="linear" presStyleCnt="0">
        <dgm:presLayoutVars>
          <dgm:dir/>
          <dgm:animLvl val="lvl"/>
          <dgm:resizeHandles val="exact"/>
        </dgm:presLayoutVars>
      </dgm:prSet>
      <dgm:spPr/>
      <dgm:t>
        <a:bodyPr/>
        <a:lstStyle/>
        <a:p>
          <a:endParaRPr lang="zh-CN" altLang="en-US"/>
        </a:p>
      </dgm:t>
    </dgm:pt>
    <dgm:pt modelId="{EA3473C9-1498-45AB-BEF8-EC8018D75D4B}" type="pres">
      <dgm:prSet presAssocID="{2D8D5D1D-697F-45AA-A2AA-7F25F5150E02}" presName="parentLin" presStyleCnt="0"/>
      <dgm:spPr/>
    </dgm:pt>
    <dgm:pt modelId="{917A6E64-082C-4705-AD3A-9AA020AA543C}" type="pres">
      <dgm:prSet presAssocID="{2D8D5D1D-697F-45AA-A2AA-7F25F5150E02}" presName="parentLeftMargin" presStyleLbl="node1" presStyleIdx="0" presStyleCnt="1"/>
      <dgm:spPr/>
      <dgm:t>
        <a:bodyPr/>
        <a:lstStyle/>
        <a:p>
          <a:endParaRPr lang="zh-CN" altLang="en-US"/>
        </a:p>
      </dgm:t>
    </dgm:pt>
    <dgm:pt modelId="{344E601E-B369-45A9-B13C-5C50B43921CF}" type="pres">
      <dgm:prSet presAssocID="{2D8D5D1D-697F-45AA-A2AA-7F25F5150E02}" presName="parentText" presStyleLbl="node1" presStyleIdx="0" presStyleCnt="1">
        <dgm:presLayoutVars>
          <dgm:chMax val="0"/>
          <dgm:bulletEnabled val="1"/>
        </dgm:presLayoutVars>
      </dgm:prSet>
      <dgm:spPr/>
      <dgm:t>
        <a:bodyPr/>
        <a:lstStyle/>
        <a:p>
          <a:endParaRPr lang="zh-CN" altLang="en-US"/>
        </a:p>
      </dgm:t>
    </dgm:pt>
    <dgm:pt modelId="{B43BC1D8-27AC-48A5-A948-DBC279BE9FE7}" type="pres">
      <dgm:prSet presAssocID="{2D8D5D1D-697F-45AA-A2AA-7F25F5150E02}" presName="negativeSpace" presStyleCnt="0"/>
      <dgm:spPr/>
    </dgm:pt>
    <dgm:pt modelId="{18BD4A7A-FD4E-4199-814A-0B4C477E6649}" type="pres">
      <dgm:prSet presAssocID="{2D8D5D1D-697F-45AA-A2AA-7F25F5150E02}" presName="childText" presStyleLbl="conFgAcc1" presStyleIdx="0" presStyleCnt="1">
        <dgm:presLayoutVars>
          <dgm:bulletEnabled val="1"/>
        </dgm:presLayoutVars>
      </dgm:prSet>
      <dgm:spPr/>
      <dgm:t>
        <a:bodyPr/>
        <a:lstStyle/>
        <a:p>
          <a:endParaRPr lang="zh-CN" altLang="en-US"/>
        </a:p>
      </dgm:t>
    </dgm:pt>
  </dgm:ptLst>
  <dgm:cxnLst>
    <dgm:cxn modelId="{B3F4CBB4-F89B-466E-BBFD-34B20BE03EB6}" srcId="{2D8D5D1D-697F-45AA-A2AA-7F25F5150E02}" destId="{676E6EE3-133E-400B-9F63-F44FB232FD0E}" srcOrd="1" destOrd="0" parTransId="{6E643F4F-6A9E-453D-8AE2-CA21E0DBF8F4}" sibTransId="{463E4C8A-CDC3-43A1-8371-806570C09E1F}"/>
    <dgm:cxn modelId="{5797987D-E7FC-4DE9-86B7-1655A5DDAB76}" type="presOf" srcId="{2D8D5D1D-697F-45AA-A2AA-7F25F5150E02}" destId="{344E601E-B369-45A9-B13C-5C50B43921CF}" srcOrd="1" destOrd="0" presId="urn:microsoft.com/office/officeart/2005/8/layout/list1"/>
    <dgm:cxn modelId="{D6F3F139-E8AA-429E-887F-0FA06399F4E3}" type="presOf" srcId="{4662303E-493F-4A3A-915D-69838C055473}" destId="{18BD4A7A-FD4E-4199-814A-0B4C477E6649}" srcOrd="0" destOrd="0" presId="urn:microsoft.com/office/officeart/2005/8/layout/list1"/>
    <dgm:cxn modelId="{0738D0D3-B930-4083-A0E6-25E5E13ECBFD}" srcId="{2D8D5D1D-697F-45AA-A2AA-7F25F5150E02}" destId="{4662303E-493F-4A3A-915D-69838C055473}" srcOrd="0" destOrd="0" parTransId="{3F5400B0-DB05-4037-9205-DE981C02C89C}" sibTransId="{242E38DA-EE0F-42C0-9A24-01B0995CB30C}"/>
    <dgm:cxn modelId="{73C8BEDB-0FE5-447F-89A4-2D1021CD9649}" srcId="{1183525E-4C2E-4C70-B082-0F1727E7DCFE}" destId="{2D8D5D1D-697F-45AA-A2AA-7F25F5150E02}" srcOrd="0" destOrd="0" parTransId="{6BF83228-BFAD-4DE9-BC72-611B7A9353E3}" sibTransId="{3290A57F-9D21-4A4D-B1AA-18D7C36FB6D4}"/>
    <dgm:cxn modelId="{B43CDDAC-7A5C-4C75-A470-1AFF8C8C2FBD}" type="presOf" srcId="{676E6EE3-133E-400B-9F63-F44FB232FD0E}" destId="{18BD4A7A-FD4E-4199-814A-0B4C477E6649}" srcOrd="0" destOrd="1" presId="urn:microsoft.com/office/officeart/2005/8/layout/list1"/>
    <dgm:cxn modelId="{C2724446-9B71-4449-8DC7-DDF3A4DECE59}" type="presOf" srcId="{2D8D5D1D-697F-45AA-A2AA-7F25F5150E02}" destId="{917A6E64-082C-4705-AD3A-9AA020AA543C}" srcOrd="0" destOrd="0" presId="urn:microsoft.com/office/officeart/2005/8/layout/list1"/>
    <dgm:cxn modelId="{7169C9AF-46C9-4BE6-8A10-DF587FE049D2}" type="presOf" srcId="{1183525E-4C2E-4C70-B082-0F1727E7DCFE}" destId="{C8DEC6F1-7C33-47A7-A746-F3C12E7E911E}" srcOrd="0" destOrd="0" presId="urn:microsoft.com/office/officeart/2005/8/layout/list1"/>
    <dgm:cxn modelId="{955F416A-DC74-4568-A9E5-78A5A2CEF6AD}" type="presParOf" srcId="{C8DEC6F1-7C33-47A7-A746-F3C12E7E911E}" destId="{EA3473C9-1498-45AB-BEF8-EC8018D75D4B}" srcOrd="0" destOrd="0" presId="urn:microsoft.com/office/officeart/2005/8/layout/list1"/>
    <dgm:cxn modelId="{AED66813-9C9F-4D76-A7CB-DEAD1990315F}" type="presParOf" srcId="{EA3473C9-1498-45AB-BEF8-EC8018D75D4B}" destId="{917A6E64-082C-4705-AD3A-9AA020AA543C}" srcOrd="0" destOrd="0" presId="urn:microsoft.com/office/officeart/2005/8/layout/list1"/>
    <dgm:cxn modelId="{39944582-7D2B-4789-A073-21DE10598F16}" type="presParOf" srcId="{EA3473C9-1498-45AB-BEF8-EC8018D75D4B}" destId="{344E601E-B369-45A9-B13C-5C50B43921CF}" srcOrd="1" destOrd="0" presId="urn:microsoft.com/office/officeart/2005/8/layout/list1"/>
    <dgm:cxn modelId="{6B39767F-C1FF-45B8-88DA-F9DAB3376B32}" type="presParOf" srcId="{C8DEC6F1-7C33-47A7-A746-F3C12E7E911E}" destId="{B43BC1D8-27AC-48A5-A948-DBC279BE9FE7}" srcOrd="1" destOrd="0" presId="urn:microsoft.com/office/officeart/2005/8/layout/list1"/>
    <dgm:cxn modelId="{2F36154C-183B-459D-B6B8-ABEC1712B310}" type="presParOf" srcId="{C8DEC6F1-7C33-47A7-A746-F3C12E7E911E}" destId="{18BD4A7A-FD4E-4199-814A-0B4C477E664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B84CE3-C88E-431F-9983-AAB3985F356B}" type="doc">
      <dgm:prSet loTypeId="urn:microsoft.com/office/officeart/2005/8/layout/vList2" loCatId="list" qsTypeId="urn:microsoft.com/office/officeart/2005/8/quickstyle/simple1" qsCatId="simple" csTypeId="urn:microsoft.com/office/officeart/2005/8/colors/colorful1#2" csCatId="colorful" phldr="1"/>
      <dgm:spPr/>
      <dgm:t>
        <a:bodyPr/>
        <a:lstStyle/>
        <a:p>
          <a:endParaRPr lang="zh-CN" altLang="en-US"/>
        </a:p>
      </dgm:t>
    </dgm:pt>
    <dgm:pt modelId="{61BEF372-CDBF-4DC4-8CCC-97AB9B436ECA}">
      <dgm:prSet/>
      <dgm:spPr/>
      <dgm:t>
        <a:bodyPr/>
        <a:lstStyle/>
        <a:p>
          <a:pPr rtl="0"/>
          <a:r>
            <a:rPr lang="en-US" b="1" baseline="0" dirty="0" smtClean="0">
              <a:latin typeface="+mj-ea"/>
              <a:ea typeface="+mj-ea"/>
            </a:rPr>
            <a:t>1.</a:t>
          </a:r>
          <a:r>
            <a:rPr lang="zh-CN" b="1" baseline="0" dirty="0" smtClean="0">
              <a:latin typeface="+mj-ea"/>
              <a:ea typeface="+mj-ea"/>
            </a:rPr>
            <a:t>传统的理解</a:t>
          </a:r>
          <a:endParaRPr lang="en-US" b="1" baseline="0" dirty="0">
            <a:latin typeface="+mj-ea"/>
            <a:ea typeface="+mj-ea"/>
          </a:endParaRPr>
        </a:p>
      </dgm:t>
    </dgm:pt>
    <dgm:pt modelId="{80FE53BF-FEF7-4CBD-B0CE-1956BCD07DFF}" type="parTrans" cxnId="{1BEB2FB1-C38B-42E0-88F6-6A799BFABFF2}">
      <dgm:prSet/>
      <dgm:spPr/>
      <dgm:t>
        <a:bodyPr/>
        <a:lstStyle/>
        <a:p>
          <a:endParaRPr lang="zh-CN" altLang="en-US">
            <a:latin typeface="+mj-ea"/>
            <a:ea typeface="+mj-ea"/>
          </a:endParaRPr>
        </a:p>
      </dgm:t>
    </dgm:pt>
    <dgm:pt modelId="{D78F0CF3-0442-4C2A-AAE9-8C02C0645658}" type="sibTrans" cxnId="{1BEB2FB1-C38B-42E0-88F6-6A799BFABFF2}">
      <dgm:prSet/>
      <dgm:spPr/>
      <dgm:t>
        <a:bodyPr/>
        <a:lstStyle/>
        <a:p>
          <a:endParaRPr lang="zh-CN" altLang="en-US">
            <a:latin typeface="+mj-ea"/>
            <a:ea typeface="+mj-ea"/>
          </a:endParaRPr>
        </a:p>
      </dgm:t>
    </dgm:pt>
    <dgm:pt modelId="{ABE9D6A1-5EDC-4323-9973-D63227816BA1}">
      <dgm:prSet/>
      <dgm:spPr/>
      <dgm:t>
        <a:bodyPr/>
        <a:lstStyle/>
        <a:p>
          <a:pPr rtl="0"/>
          <a:r>
            <a:rPr lang="zh-CN" b="1" baseline="0" dirty="0" smtClean="0">
              <a:latin typeface="+mj-ea"/>
              <a:ea typeface="+mj-ea"/>
            </a:rPr>
            <a:t>信息的传输。通信的目的就是传递消息中所包含的信息</a:t>
          </a:r>
          <a:endParaRPr lang="zh-CN" dirty="0">
            <a:latin typeface="+mj-ea"/>
            <a:ea typeface="+mj-ea"/>
          </a:endParaRPr>
        </a:p>
      </dgm:t>
    </dgm:pt>
    <dgm:pt modelId="{982C2788-7C6F-43C9-91D6-953B3D50D321}" type="parTrans" cxnId="{1301002D-3AEB-4D11-AA15-5CA1C41FA058}">
      <dgm:prSet/>
      <dgm:spPr/>
      <dgm:t>
        <a:bodyPr/>
        <a:lstStyle/>
        <a:p>
          <a:endParaRPr lang="zh-CN" altLang="en-US">
            <a:latin typeface="+mj-ea"/>
            <a:ea typeface="+mj-ea"/>
          </a:endParaRPr>
        </a:p>
      </dgm:t>
    </dgm:pt>
    <dgm:pt modelId="{495A0FA4-CFC6-420D-8996-C644D001BDBE}" type="sibTrans" cxnId="{1301002D-3AEB-4D11-AA15-5CA1C41FA058}">
      <dgm:prSet/>
      <dgm:spPr/>
      <dgm:t>
        <a:bodyPr/>
        <a:lstStyle/>
        <a:p>
          <a:endParaRPr lang="zh-CN" altLang="en-US">
            <a:latin typeface="+mj-ea"/>
            <a:ea typeface="+mj-ea"/>
          </a:endParaRPr>
        </a:p>
      </dgm:t>
    </dgm:pt>
    <dgm:pt modelId="{5A6B9F3E-E08C-4CAE-925D-F1DA339BEC79}">
      <dgm:prSet/>
      <dgm:spPr/>
      <dgm:t>
        <a:bodyPr/>
        <a:lstStyle/>
        <a:p>
          <a:pPr rtl="0"/>
          <a:r>
            <a:rPr lang="en-US" b="1" baseline="0" dirty="0" smtClean="0">
              <a:latin typeface="+mj-ea"/>
              <a:ea typeface="+mj-ea"/>
            </a:rPr>
            <a:t>2.</a:t>
          </a:r>
          <a:r>
            <a:rPr lang="zh-CN" b="1" baseline="0" dirty="0" smtClean="0">
              <a:latin typeface="+mj-ea"/>
              <a:ea typeface="+mj-ea"/>
            </a:rPr>
            <a:t>现代通信</a:t>
          </a:r>
          <a:endParaRPr lang="zh-CN" dirty="0">
            <a:latin typeface="+mj-ea"/>
            <a:ea typeface="+mj-ea"/>
          </a:endParaRPr>
        </a:p>
      </dgm:t>
    </dgm:pt>
    <dgm:pt modelId="{5112B6CA-CAA0-4697-AAD2-653E5F854957}" type="parTrans" cxnId="{16FA7D4E-ED4F-4218-AC9F-1A89893550A2}">
      <dgm:prSet/>
      <dgm:spPr/>
      <dgm:t>
        <a:bodyPr/>
        <a:lstStyle/>
        <a:p>
          <a:endParaRPr lang="zh-CN" altLang="en-US">
            <a:latin typeface="+mj-ea"/>
            <a:ea typeface="+mj-ea"/>
          </a:endParaRPr>
        </a:p>
      </dgm:t>
    </dgm:pt>
    <dgm:pt modelId="{2DA23570-109D-4706-AF41-4A6213B99E14}" type="sibTrans" cxnId="{16FA7D4E-ED4F-4218-AC9F-1A89893550A2}">
      <dgm:prSet/>
      <dgm:spPr/>
      <dgm:t>
        <a:bodyPr/>
        <a:lstStyle/>
        <a:p>
          <a:endParaRPr lang="zh-CN" altLang="en-US">
            <a:latin typeface="+mj-ea"/>
            <a:ea typeface="+mj-ea"/>
          </a:endParaRPr>
        </a:p>
      </dgm:t>
    </dgm:pt>
    <dgm:pt modelId="{986CADB6-F9C2-401B-9769-139811887AE5}">
      <dgm:prSet/>
      <dgm:spPr/>
      <dgm:t>
        <a:bodyPr/>
        <a:lstStyle/>
        <a:p>
          <a:pPr rtl="0"/>
          <a:r>
            <a:rPr lang="zh-CN" b="1" baseline="0" dirty="0" smtClean="0">
              <a:latin typeface="+mj-ea"/>
              <a:ea typeface="+mj-ea"/>
            </a:rPr>
            <a:t>一般是指“电通信”，通常以语音、图象、数据为媒体，</a:t>
          </a:r>
          <a:r>
            <a:rPr lang="zh-CN" b="1" baseline="0" dirty="0" smtClean="0">
              <a:solidFill>
                <a:schemeClr val="tx1"/>
              </a:solidFill>
              <a:latin typeface="+mj-ea"/>
              <a:ea typeface="+mj-ea"/>
            </a:rPr>
            <a:t>通过</a:t>
          </a:r>
          <a:r>
            <a:rPr lang="zh-CN" b="1" baseline="0" dirty="0" smtClean="0">
              <a:solidFill>
                <a:srgbClr val="FF0000"/>
              </a:solidFill>
              <a:latin typeface="+mj-ea"/>
              <a:ea typeface="+mj-ea"/>
            </a:rPr>
            <a:t>电信号</a:t>
          </a:r>
          <a:r>
            <a:rPr lang="en-US" b="1" baseline="0" dirty="0" smtClean="0">
              <a:solidFill>
                <a:srgbClr val="FF0000"/>
              </a:solidFill>
              <a:latin typeface="+mj-ea"/>
              <a:ea typeface="+mj-ea"/>
            </a:rPr>
            <a:t>(</a:t>
          </a:r>
          <a:r>
            <a:rPr lang="zh-CN" b="1" baseline="0" dirty="0" smtClean="0">
              <a:solidFill>
                <a:srgbClr val="FF0000"/>
              </a:solidFill>
              <a:latin typeface="+mj-ea"/>
              <a:ea typeface="+mj-ea"/>
            </a:rPr>
            <a:t>光信号</a:t>
          </a:r>
          <a:r>
            <a:rPr lang="en-US" b="1" baseline="0" dirty="0" smtClean="0">
              <a:solidFill>
                <a:srgbClr val="FF0000"/>
              </a:solidFill>
              <a:latin typeface="+mj-ea"/>
              <a:ea typeface="+mj-ea"/>
            </a:rPr>
            <a:t>)</a:t>
          </a:r>
          <a:r>
            <a:rPr lang="zh-CN" b="1" baseline="0" dirty="0" smtClean="0">
              <a:latin typeface="+mj-ea"/>
              <a:ea typeface="+mj-ea"/>
            </a:rPr>
            <a:t>将信息由一个地方传到另一个地方 </a:t>
          </a:r>
          <a:endParaRPr lang="zh-CN" dirty="0">
            <a:latin typeface="+mj-ea"/>
            <a:ea typeface="+mj-ea"/>
          </a:endParaRPr>
        </a:p>
      </dgm:t>
    </dgm:pt>
    <dgm:pt modelId="{79BFDC6A-0675-463E-8533-A7B85BED2F34}" type="parTrans" cxnId="{E38C93E3-E637-478C-AD54-2B5CBCE0B3D0}">
      <dgm:prSet/>
      <dgm:spPr/>
      <dgm:t>
        <a:bodyPr/>
        <a:lstStyle/>
        <a:p>
          <a:endParaRPr lang="zh-CN" altLang="en-US">
            <a:latin typeface="+mj-ea"/>
            <a:ea typeface="+mj-ea"/>
          </a:endParaRPr>
        </a:p>
      </dgm:t>
    </dgm:pt>
    <dgm:pt modelId="{FBBF1802-FBB5-4524-A53E-851F125B5421}" type="sibTrans" cxnId="{E38C93E3-E637-478C-AD54-2B5CBCE0B3D0}">
      <dgm:prSet/>
      <dgm:spPr/>
      <dgm:t>
        <a:bodyPr/>
        <a:lstStyle/>
        <a:p>
          <a:endParaRPr lang="zh-CN" altLang="en-US">
            <a:latin typeface="+mj-ea"/>
            <a:ea typeface="+mj-ea"/>
          </a:endParaRPr>
        </a:p>
      </dgm:t>
    </dgm:pt>
    <dgm:pt modelId="{96BC2C52-B2A7-4DF6-9140-EB10E20E5EA5}">
      <dgm:prSet/>
      <dgm:spPr/>
      <dgm:t>
        <a:bodyPr/>
        <a:lstStyle/>
        <a:p>
          <a:pPr rtl="0"/>
          <a:r>
            <a:rPr lang="zh-CN" b="1" baseline="0" dirty="0" smtClean="0">
              <a:latin typeface="+mj-ea"/>
              <a:ea typeface="+mj-ea"/>
            </a:rPr>
            <a:t>通信包括传输、复用、交换和网络等四大技术，本课程主要涉及传输原理</a:t>
          </a:r>
          <a:endParaRPr lang="zh-CN" dirty="0">
            <a:latin typeface="+mj-ea"/>
            <a:ea typeface="+mj-ea"/>
          </a:endParaRPr>
        </a:p>
      </dgm:t>
    </dgm:pt>
    <dgm:pt modelId="{E0CF3D77-8955-4895-ABB8-C654912043C9}" type="parTrans" cxnId="{1BB87BED-5588-45CE-9531-D63EBD0B3C28}">
      <dgm:prSet/>
      <dgm:spPr/>
      <dgm:t>
        <a:bodyPr/>
        <a:lstStyle/>
        <a:p>
          <a:endParaRPr lang="zh-CN" altLang="en-US">
            <a:latin typeface="+mj-ea"/>
            <a:ea typeface="+mj-ea"/>
          </a:endParaRPr>
        </a:p>
      </dgm:t>
    </dgm:pt>
    <dgm:pt modelId="{9A3B81D7-7EDD-46AE-9B99-98B7EA8D87E5}" type="sibTrans" cxnId="{1BB87BED-5588-45CE-9531-D63EBD0B3C28}">
      <dgm:prSet/>
      <dgm:spPr/>
      <dgm:t>
        <a:bodyPr/>
        <a:lstStyle/>
        <a:p>
          <a:endParaRPr lang="zh-CN" altLang="en-US">
            <a:latin typeface="+mj-ea"/>
            <a:ea typeface="+mj-ea"/>
          </a:endParaRPr>
        </a:p>
      </dgm:t>
    </dgm:pt>
    <dgm:pt modelId="{2CBDB051-5D21-4006-8C86-8C0404EEEC2A}">
      <dgm:prSet/>
      <dgm:spPr/>
      <dgm:t>
        <a:bodyPr/>
        <a:lstStyle/>
        <a:p>
          <a:pPr rtl="0"/>
          <a:r>
            <a:rPr lang="en-US" b="1" baseline="0" dirty="0" smtClean="0">
              <a:latin typeface="+mj-ea"/>
              <a:ea typeface="+mj-ea"/>
            </a:rPr>
            <a:t>3.</a:t>
          </a:r>
          <a:r>
            <a:rPr lang="zh-CN" b="1" baseline="0" dirty="0" smtClean="0">
              <a:latin typeface="+mj-ea"/>
              <a:ea typeface="+mj-ea"/>
            </a:rPr>
            <a:t>电通信</a:t>
          </a:r>
          <a:endParaRPr lang="zh-CN" dirty="0">
            <a:latin typeface="+mj-ea"/>
            <a:ea typeface="+mj-ea"/>
          </a:endParaRPr>
        </a:p>
      </dgm:t>
    </dgm:pt>
    <dgm:pt modelId="{0CC6A1FC-1685-4029-B8AE-8B9A562200D4}" type="parTrans" cxnId="{92EF430A-787D-434C-B603-625EA049C16D}">
      <dgm:prSet/>
      <dgm:spPr/>
      <dgm:t>
        <a:bodyPr/>
        <a:lstStyle/>
        <a:p>
          <a:endParaRPr lang="zh-CN" altLang="en-US">
            <a:latin typeface="+mj-ea"/>
            <a:ea typeface="+mj-ea"/>
          </a:endParaRPr>
        </a:p>
      </dgm:t>
    </dgm:pt>
    <dgm:pt modelId="{84F6D843-A9CC-437D-A8BB-1CDEC3783CE9}" type="sibTrans" cxnId="{92EF430A-787D-434C-B603-625EA049C16D}">
      <dgm:prSet/>
      <dgm:spPr/>
      <dgm:t>
        <a:bodyPr/>
        <a:lstStyle/>
        <a:p>
          <a:endParaRPr lang="zh-CN" altLang="en-US">
            <a:latin typeface="+mj-ea"/>
            <a:ea typeface="+mj-ea"/>
          </a:endParaRPr>
        </a:p>
      </dgm:t>
    </dgm:pt>
    <dgm:pt modelId="{4357FA61-5BD5-4057-ADE4-E883DBB76D37}">
      <dgm:prSet/>
      <dgm:spPr/>
      <dgm:t>
        <a:bodyPr/>
        <a:lstStyle/>
        <a:p>
          <a:pPr rtl="0"/>
          <a:r>
            <a:rPr lang="zh-CN" b="1" baseline="0" dirty="0" smtClean="0">
              <a:latin typeface="+mj-ea"/>
              <a:ea typeface="+mj-ea"/>
            </a:rPr>
            <a:t>消息的传递通过</a:t>
          </a:r>
          <a:r>
            <a:rPr lang="zh-CN" b="1" baseline="0" dirty="0" smtClean="0">
              <a:solidFill>
                <a:srgbClr val="FF0000"/>
              </a:solidFill>
              <a:latin typeface="+mj-ea"/>
              <a:ea typeface="+mj-ea"/>
            </a:rPr>
            <a:t>电信号</a:t>
          </a:r>
          <a:r>
            <a:rPr lang="zh-CN" b="1" baseline="0" dirty="0" smtClean="0">
              <a:latin typeface="+mj-ea"/>
              <a:ea typeface="+mj-ea"/>
            </a:rPr>
            <a:t>来实现。用电信号携带所要传递的信息，然后经过各种电信道进行传输，达到通信的目的</a:t>
          </a:r>
          <a:endParaRPr lang="zh-CN" b="1" baseline="0" dirty="0">
            <a:latin typeface="+mj-ea"/>
            <a:ea typeface="+mj-ea"/>
          </a:endParaRPr>
        </a:p>
      </dgm:t>
    </dgm:pt>
    <dgm:pt modelId="{A35C6608-F314-4E4E-A8EF-2C83DDD89810}" type="parTrans" cxnId="{DD33DB0A-355E-459D-BC23-DE02C1BDEF25}">
      <dgm:prSet/>
      <dgm:spPr/>
      <dgm:t>
        <a:bodyPr/>
        <a:lstStyle/>
        <a:p>
          <a:endParaRPr lang="zh-CN" altLang="en-US">
            <a:latin typeface="+mj-ea"/>
            <a:ea typeface="+mj-ea"/>
          </a:endParaRPr>
        </a:p>
      </dgm:t>
    </dgm:pt>
    <dgm:pt modelId="{5A4C9BA3-55EF-46AA-BDDA-5340ABC687C4}" type="sibTrans" cxnId="{DD33DB0A-355E-459D-BC23-DE02C1BDEF25}">
      <dgm:prSet/>
      <dgm:spPr/>
      <dgm:t>
        <a:bodyPr/>
        <a:lstStyle/>
        <a:p>
          <a:endParaRPr lang="zh-CN" altLang="en-US">
            <a:latin typeface="+mj-ea"/>
            <a:ea typeface="+mj-ea"/>
          </a:endParaRPr>
        </a:p>
      </dgm:t>
    </dgm:pt>
    <dgm:pt modelId="{CAA7AF72-9354-48B7-ADAB-F17DBBBF553B}">
      <dgm:prSet/>
      <dgm:spPr/>
      <dgm:t>
        <a:bodyPr/>
        <a:lstStyle/>
        <a:p>
          <a:pPr rtl="0"/>
          <a:r>
            <a:rPr lang="zh-CN" altLang="en-US" b="1" dirty="0" smtClean="0">
              <a:latin typeface="+mj-ea"/>
              <a:ea typeface="+mj-ea"/>
            </a:rPr>
            <a:t>后面讲述中，“通信”这一术语是指“电通信”，包括光通信，因为光也是一种电磁波。</a:t>
          </a:r>
          <a:endParaRPr lang="zh-CN" b="1" baseline="0" dirty="0">
            <a:latin typeface="+mj-ea"/>
            <a:ea typeface="+mj-ea"/>
          </a:endParaRPr>
        </a:p>
      </dgm:t>
    </dgm:pt>
    <dgm:pt modelId="{B171D341-1D19-420D-A721-1131F7905086}" type="parTrans" cxnId="{F01B0794-0CB2-4EC9-98AB-8E9C6B8D8A6C}">
      <dgm:prSet/>
      <dgm:spPr/>
      <dgm:t>
        <a:bodyPr/>
        <a:lstStyle/>
        <a:p>
          <a:endParaRPr lang="zh-CN" altLang="en-US"/>
        </a:p>
      </dgm:t>
    </dgm:pt>
    <dgm:pt modelId="{C4FE5C20-31B2-4064-BD10-DF607A3C8B0F}" type="sibTrans" cxnId="{F01B0794-0CB2-4EC9-98AB-8E9C6B8D8A6C}">
      <dgm:prSet/>
      <dgm:spPr/>
      <dgm:t>
        <a:bodyPr/>
        <a:lstStyle/>
        <a:p>
          <a:endParaRPr lang="zh-CN" altLang="en-US"/>
        </a:p>
      </dgm:t>
    </dgm:pt>
    <dgm:pt modelId="{63A8A2F5-29D1-4100-A466-F19E2D38578B}" type="pres">
      <dgm:prSet presAssocID="{CFB84CE3-C88E-431F-9983-AAB3985F356B}" presName="linear" presStyleCnt="0">
        <dgm:presLayoutVars>
          <dgm:animLvl val="lvl"/>
          <dgm:resizeHandles val="exact"/>
        </dgm:presLayoutVars>
      </dgm:prSet>
      <dgm:spPr/>
      <dgm:t>
        <a:bodyPr/>
        <a:lstStyle/>
        <a:p>
          <a:endParaRPr lang="zh-CN" altLang="en-US"/>
        </a:p>
      </dgm:t>
    </dgm:pt>
    <dgm:pt modelId="{11342926-EEA6-42B8-81C4-2030137D1DEB}" type="pres">
      <dgm:prSet presAssocID="{61BEF372-CDBF-4DC4-8CCC-97AB9B436ECA}" presName="parentText" presStyleLbl="node1" presStyleIdx="0" presStyleCnt="3">
        <dgm:presLayoutVars>
          <dgm:chMax val="0"/>
          <dgm:bulletEnabled val="1"/>
        </dgm:presLayoutVars>
      </dgm:prSet>
      <dgm:spPr/>
      <dgm:t>
        <a:bodyPr/>
        <a:lstStyle/>
        <a:p>
          <a:endParaRPr lang="zh-CN" altLang="en-US"/>
        </a:p>
      </dgm:t>
    </dgm:pt>
    <dgm:pt modelId="{50564DD3-112B-40A6-822F-E3DD40811B4F}" type="pres">
      <dgm:prSet presAssocID="{61BEF372-CDBF-4DC4-8CCC-97AB9B436ECA}" presName="childText" presStyleLbl="revTx" presStyleIdx="0" presStyleCnt="3">
        <dgm:presLayoutVars>
          <dgm:bulletEnabled val="1"/>
        </dgm:presLayoutVars>
      </dgm:prSet>
      <dgm:spPr/>
      <dgm:t>
        <a:bodyPr/>
        <a:lstStyle/>
        <a:p>
          <a:endParaRPr lang="zh-CN" altLang="en-US"/>
        </a:p>
      </dgm:t>
    </dgm:pt>
    <dgm:pt modelId="{B82C15A4-E5AC-4C1F-A21C-CF1E9AFAC65E}" type="pres">
      <dgm:prSet presAssocID="{5A6B9F3E-E08C-4CAE-925D-F1DA339BEC79}" presName="parentText" presStyleLbl="node1" presStyleIdx="1" presStyleCnt="3">
        <dgm:presLayoutVars>
          <dgm:chMax val="0"/>
          <dgm:bulletEnabled val="1"/>
        </dgm:presLayoutVars>
      </dgm:prSet>
      <dgm:spPr/>
      <dgm:t>
        <a:bodyPr/>
        <a:lstStyle/>
        <a:p>
          <a:endParaRPr lang="zh-CN" altLang="en-US"/>
        </a:p>
      </dgm:t>
    </dgm:pt>
    <dgm:pt modelId="{2E4E7EF0-CC9D-4F02-8100-FF03AF8FA17E}" type="pres">
      <dgm:prSet presAssocID="{5A6B9F3E-E08C-4CAE-925D-F1DA339BEC79}" presName="childText" presStyleLbl="revTx" presStyleIdx="1" presStyleCnt="3">
        <dgm:presLayoutVars>
          <dgm:bulletEnabled val="1"/>
        </dgm:presLayoutVars>
      </dgm:prSet>
      <dgm:spPr/>
      <dgm:t>
        <a:bodyPr/>
        <a:lstStyle/>
        <a:p>
          <a:endParaRPr lang="zh-CN" altLang="en-US"/>
        </a:p>
      </dgm:t>
    </dgm:pt>
    <dgm:pt modelId="{2094BBA4-79C5-49EA-B62B-CE61EBE0BCA0}" type="pres">
      <dgm:prSet presAssocID="{2CBDB051-5D21-4006-8C86-8C0404EEEC2A}" presName="parentText" presStyleLbl="node1" presStyleIdx="2" presStyleCnt="3">
        <dgm:presLayoutVars>
          <dgm:chMax val="0"/>
          <dgm:bulletEnabled val="1"/>
        </dgm:presLayoutVars>
      </dgm:prSet>
      <dgm:spPr/>
      <dgm:t>
        <a:bodyPr/>
        <a:lstStyle/>
        <a:p>
          <a:endParaRPr lang="zh-CN" altLang="en-US"/>
        </a:p>
      </dgm:t>
    </dgm:pt>
    <dgm:pt modelId="{BFAA32C5-61B9-45C0-A687-4F665FDDCD15}" type="pres">
      <dgm:prSet presAssocID="{2CBDB051-5D21-4006-8C86-8C0404EEEC2A}" presName="childText" presStyleLbl="revTx" presStyleIdx="2" presStyleCnt="3">
        <dgm:presLayoutVars>
          <dgm:bulletEnabled val="1"/>
        </dgm:presLayoutVars>
      </dgm:prSet>
      <dgm:spPr/>
      <dgm:t>
        <a:bodyPr/>
        <a:lstStyle/>
        <a:p>
          <a:endParaRPr lang="zh-CN" altLang="en-US"/>
        </a:p>
      </dgm:t>
    </dgm:pt>
  </dgm:ptLst>
  <dgm:cxnLst>
    <dgm:cxn modelId="{9FF06123-C98F-4B0E-B6B4-CF273614498A}" type="presOf" srcId="{5A6B9F3E-E08C-4CAE-925D-F1DA339BEC79}" destId="{B82C15A4-E5AC-4C1F-A21C-CF1E9AFAC65E}" srcOrd="0" destOrd="0" presId="urn:microsoft.com/office/officeart/2005/8/layout/vList2"/>
    <dgm:cxn modelId="{1BEB2FB1-C38B-42E0-88F6-6A799BFABFF2}" srcId="{CFB84CE3-C88E-431F-9983-AAB3985F356B}" destId="{61BEF372-CDBF-4DC4-8CCC-97AB9B436ECA}" srcOrd="0" destOrd="0" parTransId="{80FE53BF-FEF7-4CBD-B0CE-1956BCD07DFF}" sibTransId="{D78F0CF3-0442-4C2A-AAE9-8C02C0645658}"/>
    <dgm:cxn modelId="{1BB87BED-5588-45CE-9531-D63EBD0B3C28}" srcId="{5A6B9F3E-E08C-4CAE-925D-F1DA339BEC79}" destId="{96BC2C52-B2A7-4DF6-9140-EB10E20E5EA5}" srcOrd="1" destOrd="0" parTransId="{E0CF3D77-8955-4895-ABB8-C654912043C9}" sibTransId="{9A3B81D7-7EDD-46AE-9B99-98B7EA8D87E5}"/>
    <dgm:cxn modelId="{938EFB8C-DC3F-4BB7-BEC7-114600924018}" type="presOf" srcId="{CFB84CE3-C88E-431F-9983-AAB3985F356B}" destId="{63A8A2F5-29D1-4100-A466-F19E2D38578B}" srcOrd="0" destOrd="0" presId="urn:microsoft.com/office/officeart/2005/8/layout/vList2"/>
    <dgm:cxn modelId="{14999F04-689D-4BBA-B036-A42D7219672D}" type="presOf" srcId="{96BC2C52-B2A7-4DF6-9140-EB10E20E5EA5}" destId="{2E4E7EF0-CC9D-4F02-8100-FF03AF8FA17E}" srcOrd="0" destOrd="1" presId="urn:microsoft.com/office/officeart/2005/8/layout/vList2"/>
    <dgm:cxn modelId="{1301002D-3AEB-4D11-AA15-5CA1C41FA058}" srcId="{61BEF372-CDBF-4DC4-8CCC-97AB9B436ECA}" destId="{ABE9D6A1-5EDC-4323-9973-D63227816BA1}" srcOrd="0" destOrd="0" parTransId="{982C2788-7C6F-43C9-91D6-953B3D50D321}" sibTransId="{495A0FA4-CFC6-420D-8996-C644D001BDBE}"/>
    <dgm:cxn modelId="{92EF430A-787D-434C-B603-625EA049C16D}" srcId="{CFB84CE3-C88E-431F-9983-AAB3985F356B}" destId="{2CBDB051-5D21-4006-8C86-8C0404EEEC2A}" srcOrd="2" destOrd="0" parTransId="{0CC6A1FC-1685-4029-B8AE-8B9A562200D4}" sibTransId="{84F6D843-A9CC-437D-A8BB-1CDEC3783CE9}"/>
    <dgm:cxn modelId="{1E40F20C-1F32-40A5-9308-4F0CFB6AEBD5}" type="presOf" srcId="{CAA7AF72-9354-48B7-ADAB-F17DBBBF553B}" destId="{BFAA32C5-61B9-45C0-A687-4F665FDDCD15}" srcOrd="0" destOrd="1" presId="urn:microsoft.com/office/officeart/2005/8/layout/vList2"/>
    <dgm:cxn modelId="{19A6EAFA-5574-4A4B-A779-AE69E5A31A1F}" type="presOf" srcId="{ABE9D6A1-5EDC-4323-9973-D63227816BA1}" destId="{50564DD3-112B-40A6-822F-E3DD40811B4F}" srcOrd="0" destOrd="0" presId="urn:microsoft.com/office/officeart/2005/8/layout/vList2"/>
    <dgm:cxn modelId="{11000C92-9931-4511-AE6C-CD4BCB3097A3}" type="presOf" srcId="{4357FA61-5BD5-4057-ADE4-E883DBB76D37}" destId="{BFAA32C5-61B9-45C0-A687-4F665FDDCD15}" srcOrd="0" destOrd="0" presId="urn:microsoft.com/office/officeart/2005/8/layout/vList2"/>
    <dgm:cxn modelId="{F01B0794-0CB2-4EC9-98AB-8E9C6B8D8A6C}" srcId="{2CBDB051-5D21-4006-8C86-8C0404EEEC2A}" destId="{CAA7AF72-9354-48B7-ADAB-F17DBBBF553B}" srcOrd="1" destOrd="0" parTransId="{B171D341-1D19-420D-A721-1131F7905086}" sibTransId="{C4FE5C20-31B2-4064-BD10-DF607A3C8B0F}"/>
    <dgm:cxn modelId="{E38C93E3-E637-478C-AD54-2B5CBCE0B3D0}" srcId="{5A6B9F3E-E08C-4CAE-925D-F1DA339BEC79}" destId="{986CADB6-F9C2-401B-9769-139811887AE5}" srcOrd="0" destOrd="0" parTransId="{79BFDC6A-0675-463E-8533-A7B85BED2F34}" sibTransId="{FBBF1802-FBB5-4524-A53E-851F125B5421}"/>
    <dgm:cxn modelId="{ADB4E808-E927-4799-AB8A-0DDADE24C17D}" type="presOf" srcId="{986CADB6-F9C2-401B-9769-139811887AE5}" destId="{2E4E7EF0-CC9D-4F02-8100-FF03AF8FA17E}" srcOrd="0" destOrd="0" presId="urn:microsoft.com/office/officeart/2005/8/layout/vList2"/>
    <dgm:cxn modelId="{16FA7D4E-ED4F-4218-AC9F-1A89893550A2}" srcId="{CFB84CE3-C88E-431F-9983-AAB3985F356B}" destId="{5A6B9F3E-E08C-4CAE-925D-F1DA339BEC79}" srcOrd="1" destOrd="0" parTransId="{5112B6CA-CAA0-4697-AAD2-653E5F854957}" sibTransId="{2DA23570-109D-4706-AF41-4A6213B99E14}"/>
    <dgm:cxn modelId="{1BD74194-CAED-490F-8AA3-138F1EC82EF7}" type="presOf" srcId="{2CBDB051-5D21-4006-8C86-8C0404EEEC2A}" destId="{2094BBA4-79C5-49EA-B62B-CE61EBE0BCA0}" srcOrd="0" destOrd="0" presId="urn:microsoft.com/office/officeart/2005/8/layout/vList2"/>
    <dgm:cxn modelId="{B79CE3BA-5BE7-40E5-886D-5BFF1E8BD755}" type="presOf" srcId="{61BEF372-CDBF-4DC4-8CCC-97AB9B436ECA}" destId="{11342926-EEA6-42B8-81C4-2030137D1DEB}" srcOrd="0" destOrd="0" presId="urn:microsoft.com/office/officeart/2005/8/layout/vList2"/>
    <dgm:cxn modelId="{DD33DB0A-355E-459D-BC23-DE02C1BDEF25}" srcId="{2CBDB051-5D21-4006-8C86-8C0404EEEC2A}" destId="{4357FA61-5BD5-4057-ADE4-E883DBB76D37}" srcOrd="0" destOrd="0" parTransId="{A35C6608-F314-4E4E-A8EF-2C83DDD89810}" sibTransId="{5A4C9BA3-55EF-46AA-BDDA-5340ABC687C4}"/>
    <dgm:cxn modelId="{66FA52EE-C3D2-4D09-AA39-23C8E62FE26C}" type="presParOf" srcId="{63A8A2F5-29D1-4100-A466-F19E2D38578B}" destId="{11342926-EEA6-42B8-81C4-2030137D1DEB}" srcOrd="0" destOrd="0" presId="urn:microsoft.com/office/officeart/2005/8/layout/vList2"/>
    <dgm:cxn modelId="{2B846B2D-FB88-40A5-95ED-E34FBCEC63F2}" type="presParOf" srcId="{63A8A2F5-29D1-4100-A466-F19E2D38578B}" destId="{50564DD3-112B-40A6-822F-E3DD40811B4F}" srcOrd="1" destOrd="0" presId="urn:microsoft.com/office/officeart/2005/8/layout/vList2"/>
    <dgm:cxn modelId="{9A307F61-16EC-40DC-B1A5-633ADC0DF89B}" type="presParOf" srcId="{63A8A2F5-29D1-4100-A466-F19E2D38578B}" destId="{B82C15A4-E5AC-4C1F-A21C-CF1E9AFAC65E}" srcOrd="2" destOrd="0" presId="urn:microsoft.com/office/officeart/2005/8/layout/vList2"/>
    <dgm:cxn modelId="{199E3A3B-6338-4EA5-B511-7438E72C3D39}" type="presParOf" srcId="{63A8A2F5-29D1-4100-A466-F19E2D38578B}" destId="{2E4E7EF0-CC9D-4F02-8100-FF03AF8FA17E}" srcOrd="3" destOrd="0" presId="urn:microsoft.com/office/officeart/2005/8/layout/vList2"/>
    <dgm:cxn modelId="{43E4A5F7-24CB-4C1F-BBAE-FA9B610562BE}" type="presParOf" srcId="{63A8A2F5-29D1-4100-A466-F19E2D38578B}" destId="{2094BBA4-79C5-49EA-B62B-CE61EBE0BCA0}" srcOrd="4" destOrd="0" presId="urn:microsoft.com/office/officeart/2005/8/layout/vList2"/>
    <dgm:cxn modelId="{9AE86717-D678-488C-97A1-C1D45C2B91AF}" type="presParOf" srcId="{63A8A2F5-29D1-4100-A466-F19E2D38578B}" destId="{BFAA32C5-61B9-45C0-A687-4F665FDDCD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71A41C2-A02B-4E7D-B092-85E60DEA72D7}"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zh-CN" altLang="en-US"/>
        </a:p>
      </dgm:t>
    </dgm:pt>
    <dgm:pt modelId="{60419C06-ABBB-4542-AD62-42FAA126BADB}">
      <dgm:prSet/>
      <dgm:spPr/>
      <dgm:t>
        <a:bodyPr/>
        <a:lstStyle/>
        <a:p>
          <a:pPr rtl="0"/>
          <a:r>
            <a:rPr lang="zh-CN" b="1" dirty="0" smtClean="0">
              <a:latin typeface="+mj-ea"/>
              <a:ea typeface="+mj-ea"/>
            </a:rPr>
            <a:t>四 按传输媒质分类</a:t>
          </a:r>
          <a:endParaRPr lang="zh-CN" b="1" dirty="0">
            <a:latin typeface="+mj-ea"/>
            <a:ea typeface="+mj-ea"/>
          </a:endParaRPr>
        </a:p>
      </dgm:t>
    </dgm:pt>
    <dgm:pt modelId="{9CF6F135-34FD-4E40-9FAC-810E02998EF2}" type="parTrans" cxnId="{94A61FA0-F8AB-4B31-9776-991955A47007}">
      <dgm:prSet/>
      <dgm:spPr/>
      <dgm:t>
        <a:bodyPr/>
        <a:lstStyle/>
        <a:p>
          <a:endParaRPr lang="zh-CN" altLang="en-US" b="1">
            <a:latin typeface="+mj-ea"/>
            <a:ea typeface="+mj-ea"/>
          </a:endParaRPr>
        </a:p>
      </dgm:t>
    </dgm:pt>
    <dgm:pt modelId="{3A6CD4FA-08C3-4237-8C58-95C0AE4DB429}" type="sibTrans" cxnId="{94A61FA0-F8AB-4B31-9776-991955A47007}">
      <dgm:prSet/>
      <dgm:spPr/>
      <dgm:t>
        <a:bodyPr/>
        <a:lstStyle/>
        <a:p>
          <a:endParaRPr lang="zh-CN" altLang="en-US" b="1">
            <a:latin typeface="+mj-ea"/>
            <a:ea typeface="+mj-ea"/>
          </a:endParaRPr>
        </a:p>
      </dgm:t>
    </dgm:pt>
    <dgm:pt modelId="{D91634E3-9658-4B38-81E6-B2CDF9E2E8AA}">
      <dgm:prSet/>
      <dgm:spPr/>
      <dgm:t>
        <a:bodyPr/>
        <a:lstStyle/>
        <a:p>
          <a:pPr rtl="0"/>
          <a:r>
            <a:rPr lang="en-US" b="1" dirty="0" smtClean="0">
              <a:latin typeface="+mj-ea"/>
              <a:ea typeface="+mj-ea"/>
            </a:rPr>
            <a:t>1.</a:t>
          </a:r>
          <a:r>
            <a:rPr lang="zh-CN" b="1" dirty="0" smtClean="0">
              <a:latin typeface="+mj-ea"/>
              <a:ea typeface="+mj-ea"/>
            </a:rPr>
            <a:t>有线通信系统</a:t>
          </a:r>
          <a:r>
            <a:rPr lang="en-US" b="1" dirty="0" smtClean="0">
              <a:latin typeface="+mj-ea"/>
              <a:ea typeface="+mj-ea"/>
            </a:rPr>
            <a:t>--</a:t>
          </a:r>
          <a:r>
            <a:rPr lang="zh-CN" altLang="en-US" b="1" dirty="0" smtClean="0">
              <a:latin typeface="+mj-ea"/>
              <a:ea typeface="+mj-ea"/>
            </a:rPr>
            <a:t>用</a:t>
          </a:r>
          <a:r>
            <a:rPr lang="zh-CN" altLang="en-US" b="1" dirty="0" smtClean="0">
              <a:solidFill>
                <a:srgbClr val="FF0000"/>
              </a:solidFill>
              <a:latin typeface="+mj-ea"/>
              <a:ea typeface="+mj-ea"/>
            </a:rPr>
            <a:t>导线</a:t>
          </a:r>
          <a:r>
            <a:rPr lang="zh-CN" altLang="en-US" b="1" dirty="0" smtClean="0">
              <a:latin typeface="+mj-ea"/>
              <a:ea typeface="+mj-ea"/>
            </a:rPr>
            <a:t>（如架空明线、同轴电缆、 光导纤维、波导等）作为传输媒质，如市内电话、有线电视、海底电缆通信等</a:t>
          </a:r>
          <a:endParaRPr lang="zh-CN" b="1" dirty="0">
            <a:latin typeface="+mj-ea"/>
            <a:ea typeface="+mj-ea"/>
          </a:endParaRPr>
        </a:p>
      </dgm:t>
    </dgm:pt>
    <dgm:pt modelId="{F6671822-9A2E-4931-858D-5AF12187778C}" type="parTrans" cxnId="{89EE975E-B62F-41D2-A8C2-530D24748DDF}">
      <dgm:prSet/>
      <dgm:spPr/>
      <dgm:t>
        <a:bodyPr/>
        <a:lstStyle/>
        <a:p>
          <a:endParaRPr lang="zh-CN" altLang="en-US" b="1">
            <a:latin typeface="+mj-ea"/>
            <a:ea typeface="+mj-ea"/>
          </a:endParaRPr>
        </a:p>
      </dgm:t>
    </dgm:pt>
    <dgm:pt modelId="{7829AA8E-F4C2-490B-8F00-31499D2DEADE}" type="sibTrans" cxnId="{89EE975E-B62F-41D2-A8C2-530D24748DDF}">
      <dgm:prSet/>
      <dgm:spPr/>
      <dgm:t>
        <a:bodyPr/>
        <a:lstStyle/>
        <a:p>
          <a:endParaRPr lang="zh-CN" altLang="en-US" b="1">
            <a:latin typeface="+mj-ea"/>
            <a:ea typeface="+mj-ea"/>
          </a:endParaRPr>
        </a:p>
      </dgm:t>
    </dgm:pt>
    <dgm:pt modelId="{A5DA60E1-A069-466B-9C69-09DB667FD287}">
      <dgm:prSet/>
      <dgm:spPr/>
      <dgm:t>
        <a:bodyPr/>
        <a:lstStyle/>
        <a:p>
          <a:pPr rtl="0"/>
          <a:r>
            <a:rPr lang="en-US" b="1" dirty="0" smtClean="0">
              <a:latin typeface="+mj-ea"/>
              <a:ea typeface="+mj-ea"/>
            </a:rPr>
            <a:t>2.</a:t>
          </a:r>
          <a:r>
            <a:rPr lang="zh-CN" b="1" dirty="0" smtClean="0">
              <a:latin typeface="+mj-ea"/>
              <a:ea typeface="+mj-ea"/>
            </a:rPr>
            <a:t>无线通信系统</a:t>
          </a:r>
          <a:r>
            <a:rPr lang="en-US" b="1" dirty="0" smtClean="0">
              <a:latin typeface="+mj-ea"/>
              <a:ea typeface="+mj-ea"/>
            </a:rPr>
            <a:t>--</a:t>
          </a:r>
          <a:r>
            <a:rPr lang="zh-CN" altLang="en-US" b="1" dirty="0" smtClean="0">
              <a:latin typeface="+mj-ea"/>
              <a:ea typeface="+mj-ea"/>
            </a:rPr>
            <a:t>依靠</a:t>
          </a:r>
          <a:r>
            <a:rPr lang="zh-CN" altLang="en-US" b="1" dirty="0" smtClean="0">
              <a:solidFill>
                <a:srgbClr val="FF0000"/>
              </a:solidFill>
              <a:latin typeface="+mj-ea"/>
              <a:ea typeface="+mj-ea"/>
            </a:rPr>
            <a:t>电磁波</a:t>
          </a:r>
          <a:r>
            <a:rPr lang="zh-CN" altLang="en-US" b="1" dirty="0" smtClean="0">
              <a:latin typeface="+mj-ea"/>
              <a:ea typeface="+mj-ea"/>
            </a:rPr>
            <a:t>在空间传播达到传递消息，如短波电离层传播、微波视距传播、卫星中继等。</a:t>
          </a:r>
          <a:endParaRPr lang="zh-CN" b="1" dirty="0">
            <a:latin typeface="+mj-ea"/>
            <a:ea typeface="+mj-ea"/>
          </a:endParaRPr>
        </a:p>
      </dgm:t>
    </dgm:pt>
    <dgm:pt modelId="{59C88342-9DA1-4154-8730-3CB3B373C5B1}" type="parTrans" cxnId="{E48C2F49-3D85-4D30-83DD-E100C50F461B}">
      <dgm:prSet/>
      <dgm:spPr/>
      <dgm:t>
        <a:bodyPr/>
        <a:lstStyle/>
        <a:p>
          <a:endParaRPr lang="zh-CN" altLang="en-US" b="1">
            <a:latin typeface="+mj-ea"/>
            <a:ea typeface="+mj-ea"/>
          </a:endParaRPr>
        </a:p>
      </dgm:t>
    </dgm:pt>
    <dgm:pt modelId="{634C5834-349F-4C92-A65D-8464B3419E21}" type="sibTrans" cxnId="{E48C2F49-3D85-4D30-83DD-E100C50F461B}">
      <dgm:prSet/>
      <dgm:spPr/>
      <dgm:t>
        <a:bodyPr/>
        <a:lstStyle/>
        <a:p>
          <a:endParaRPr lang="zh-CN" altLang="en-US" b="1">
            <a:latin typeface="+mj-ea"/>
            <a:ea typeface="+mj-ea"/>
          </a:endParaRPr>
        </a:p>
      </dgm:t>
    </dgm:pt>
    <dgm:pt modelId="{F2C34773-A4AA-4C63-B93C-42D40FDFC8D7}" type="pres">
      <dgm:prSet presAssocID="{771A41C2-A02B-4E7D-B092-85E60DEA72D7}" presName="linear" presStyleCnt="0">
        <dgm:presLayoutVars>
          <dgm:dir/>
          <dgm:animLvl val="lvl"/>
          <dgm:resizeHandles val="exact"/>
        </dgm:presLayoutVars>
      </dgm:prSet>
      <dgm:spPr/>
      <dgm:t>
        <a:bodyPr/>
        <a:lstStyle/>
        <a:p>
          <a:endParaRPr lang="zh-CN" altLang="en-US"/>
        </a:p>
      </dgm:t>
    </dgm:pt>
    <dgm:pt modelId="{231D8F58-5D21-4E69-A302-DD5FA0F724A6}" type="pres">
      <dgm:prSet presAssocID="{60419C06-ABBB-4542-AD62-42FAA126BADB}" presName="parentLin" presStyleCnt="0"/>
      <dgm:spPr/>
    </dgm:pt>
    <dgm:pt modelId="{6EDFC31B-246D-4E01-931E-72F0EE6C04AD}" type="pres">
      <dgm:prSet presAssocID="{60419C06-ABBB-4542-AD62-42FAA126BADB}" presName="parentLeftMargin" presStyleLbl="node1" presStyleIdx="0" presStyleCnt="1"/>
      <dgm:spPr/>
      <dgm:t>
        <a:bodyPr/>
        <a:lstStyle/>
        <a:p>
          <a:endParaRPr lang="zh-CN" altLang="en-US"/>
        </a:p>
      </dgm:t>
    </dgm:pt>
    <dgm:pt modelId="{B9D57A59-E421-45E0-93EA-950AACA2D411}" type="pres">
      <dgm:prSet presAssocID="{60419C06-ABBB-4542-AD62-42FAA126BADB}" presName="parentText" presStyleLbl="node1" presStyleIdx="0" presStyleCnt="1">
        <dgm:presLayoutVars>
          <dgm:chMax val="0"/>
          <dgm:bulletEnabled val="1"/>
        </dgm:presLayoutVars>
      </dgm:prSet>
      <dgm:spPr/>
      <dgm:t>
        <a:bodyPr/>
        <a:lstStyle/>
        <a:p>
          <a:endParaRPr lang="zh-CN" altLang="en-US"/>
        </a:p>
      </dgm:t>
    </dgm:pt>
    <dgm:pt modelId="{91F4BE63-5392-4AD0-9C65-A762D9CE36C9}" type="pres">
      <dgm:prSet presAssocID="{60419C06-ABBB-4542-AD62-42FAA126BADB}" presName="negativeSpace" presStyleCnt="0"/>
      <dgm:spPr/>
    </dgm:pt>
    <dgm:pt modelId="{09D680C7-FF7B-4BBA-83D9-31007E368B30}" type="pres">
      <dgm:prSet presAssocID="{60419C06-ABBB-4542-AD62-42FAA126BADB}" presName="childText" presStyleLbl="conFgAcc1" presStyleIdx="0" presStyleCnt="1">
        <dgm:presLayoutVars>
          <dgm:bulletEnabled val="1"/>
        </dgm:presLayoutVars>
      </dgm:prSet>
      <dgm:spPr/>
      <dgm:t>
        <a:bodyPr/>
        <a:lstStyle/>
        <a:p>
          <a:endParaRPr lang="zh-CN" altLang="en-US"/>
        </a:p>
      </dgm:t>
    </dgm:pt>
  </dgm:ptLst>
  <dgm:cxnLst>
    <dgm:cxn modelId="{CB784BBD-A2FC-476D-8CB4-5129EE191265}" type="presOf" srcId="{60419C06-ABBB-4542-AD62-42FAA126BADB}" destId="{B9D57A59-E421-45E0-93EA-950AACA2D411}" srcOrd="1" destOrd="0" presId="urn:microsoft.com/office/officeart/2005/8/layout/list1"/>
    <dgm:cxn modelId="{33BE29EE-5A60-423E-8215-CCC24ADF9AE9}" type="presOf" srcId="{D91634E3-9658-4B38-81E6-B2CDF9E2E8AA}" destId="{09D680C7-FF7B-4BBA-83D9-31007E368B30}" srcOrd="0" destOrd="0" presId="urn:microsoft.com/office/officeart/2005/8/layout/list1"/>
    <dgm:cxn modelId="{A5A2F097-DFD7-4028-B154-13B753CC7ADA}" type="presOf" srcId="{60419C06-ABBB-4542-AD62-42FAA126BADB}" destId="{6EDFC31B-246D-4E01-931E-72F0EE6C04AD}" srcOrd="0" destOrd="0" presId="urn:microsoft.com/office/officeart/2005/8/layout/list1"/>
    <dgm:cxn modelId="{51E0ED22-BE4C-4F35-9FFC-DB3C2A2B7885}" type="presOf" srcId="{A5DA60E1-A069-466B-9C69-09DB667FD287}" destId="{09D680C7-FF7B-4BBA-83D9-31007E368B30}" srcOrd="0" destOrd="1" presId="urn:microsoft.com/office/officeart/2005/8/layout/list1"/>
    <dgm:cxn modelId="{94A61FA0-F8AB-4B31-9776-991955A47007}" srcId="{771A41C2-A02B-4E7D-B092-85E60DEA72D7}" destId="{60419C06-ABBB-4542-AD62-42FAA126BADB}" srcOrd="0" destOrd="0" parTransId="{9CF6F135-34FD-4E40-9FAC-810E02998EF2}" sibTransId="{3A6CD4FA-08C3-4237-8C58-95C0AE4DB429}"/>
    <dgm:cxn modelId="{E48C2F49-3D85-4D30-83DD-E100C50F461B}" srcId="{60419C06-ABBB-4542-AD62-42FAA126BADB}" destId="{A5DA60E1-A069-466B-9C69-09DB667FD287}" srcOrd="1" destOrd="0" parTransId="{59C88342-9DA1-4154-8730-3CB3B373C5B1}" sibTransId="{634C5834-349F-4C92-A65D-8464B3419E21}"/>
    <dgm:cxn modelId="{89EE975E-B62F-41D2-A8C2-530D24748DDF}" srcId="{60419C06-ABBB-4542-AD62-42FAA126BADB}" destId="{D91634E3-9658-4B38-81E6-B2CDF9E2E8AA}" srcOrd="0" destOrd="0" parTransId="{F6671822-9A2E-4931-858D-5AF12187778C}" sibTransId="{7829AA8E-F4C2-490B-8F00-31499D2DEADE}"/>
    <dgm:cxn modelId="{AA5C9B3C-350B-4B0B-ACDF-6CC6F958018F}" type="presOf" srcId="{771A41C2-A02B-4E7D-B092-85E60DEA72D7}" destId="{F2C34773-A4AA-4C63-B93C-42D40FDFC8D7}" srcOrd="0" destOrd="0" presId="urn:microsoft.com/office/officeart/2005/8/layout/list1"/>
    <dgm:cxn modelId="{7FC6D642-5A17-4D05-9F14-C94E010EAF4A}" type="presParOf" srcId="{F2C34773-A4AA-4C63-B93C-42D40FDFC8D7}" destId="{231D8F58-5D21-4E69-A302-DD5FA0F724A6}" srcOrd="0" destOrd="0" presId="urn:microsoft.com/office/officeart/2005/8/layout/list1"/>
    <dgm:cxn modelId="{9B8B5F09-BF7F-472A-A481-A0BF051E4D40}" type="presParOf" srcId="{231D8F58-5D21-4E69-A302-DD5FA0F724A6}" destId="{6EDFC31B-246D-4E01-931E-72F0EE6C04AD}" srcOrd="0" destOrd="0" presId="urn:microsoft.com/office/officeart/2005/8/layout/list1"/>
    <dgm:cxn modelId="{54DEB508-E759-46D1-9608-4B1EA484D2A6}" type="presParOf" srcId="{231D8F58-5D21-4E69-A302-DD5FA0F724A6}" destId="{B9D57A59-E421-45E0-93EA-950AACA2D411}" srcOrd="1" destOrd="0" presId="urn:microsoft.com/office/officeart/2005/8/layout/list1"/>
    <dgm:cxn modelId="{EB25939B-E4F7-4A57-A5A7-6D2EB4E06382}" type="presParOf" srcId="{F2C34773-A4AA-4C63-B93C-42D40FDFC8D7}" destId="{91F4BE63-5392-4AD0-9C65-A762D9CE36C9}" srcOrd="1" destOrd="0" presId="urn:microsoft.com/office/officeart/2005/8/layout/list1"/>
    <dgm:cxn modelId="{4014906C-D874-4D30-8311-3D962EAB899E}" type="presParOf" srcId="{F2C34773-A4AA-4C63-B93C-42D40FDFC8D7}" destId="{09D680C7-FF7B-4BBA-83D9-31007E368B30}"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17C458C-15F1-4C89-A5EE-DA2A14ED30CE}"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zh-CN" altLang="en-US"/>
        </a:p>
      </dgm:t>
    </dgm:pt>
    <dgm:pt modelId="{3C353FE4-908A-4D2F-B44E-6EB686378E47}">
      <dgm:prSet custT="1"/>
      <dgm:spPr/>
      <dgm:t>
        <a:bodyPr/>
        <a:lstStyle/>
        <a:p>
          <a:pPr rtl="0"/>
          <a:r>
            <a:rPr lang="zh-CN" altLang="en-US" sz="2400" b="1" baseline="0" dirty="0" smtClean="0">
              <a:latin typeface="+mj-ea"/>
              <a:ea typeface="+mj-ea"/>
            </a:rPr>
            <a:t>六 按信号复用方式分类</a:t>
          </a:r>
          <a:endParaRPr lang="zh-CN" altLang="en-US" sz="2400" dirty="0">
            <a:latin typeface="+mj-ea"/>
            <a:ea typeface="+mj-ea"/>
          </a:endParaRPr>
        </a:p>
      </dgm:t>
    </dgm:pt>
    <dgm:pt modelId="{435B1F44-BC0C-4A7E-9FCD-5851816B41D8}" type="parTrans" cxnId="{687132D1-BEC1-4F10-9E31-7C2AC0BD1404}">
      <dgm:prSet/>
      <dgm:spPr/>
      <dgm:t>
        <a:bodyPr/>
        <a:lstStyle/>
        <a:p>
          <a:endParaRPr lang="zh-CN" altLang="en-US" sz="2000">
            <a:latin typeface="+mj-ea"/>
            <a:ea typeface="+mj-ea"/>
          </a:endParaRPr>
        </a:p>
      </dgm:t>
    </dgm:pt>
    <dgm:pt modelId="{F11EE90A-36BE-4CC5-8AF5-14B93E0A78FB}" type="sibTrans" cxnId="{687132D1-BEC1-4F10-9E31-7C2AC0BD1404}">
      <dgm:prSet/>
      <dgm:spPr/>
      <dgm:t>
        <a:bodyPr/>
        <a:lstStyle/>
        <a:p>
          <a:endParaRPr lang="zh-CN" altLang="en-US" sz="2000">
            <a:latin typeface="+mj-ea"/>
            <a:ea typeface="+mj-ea"/>
          </a:endParaRPr>
        </a:p>
      </dgm:t>
    </dgm:pt>
    <dgm:pt modelId="{20E9FE2F-8BF9-4373-95F3-C8891B17D4E6}">
      <dgm:prSet custT="1"/>
      <dgm:spPr/>
      <dgm:t>
        <a:bodyPr/>
        <a:lstStyle/>
        <a:p>
          <a:pPr rtl="0"/>
          <a:r>
            <a:rPr lang="en-US" sz="2400" b="1" baseline="0" dirty="0" smtClean="0">
              <a:latin typeface="+mj-ea"/>
              <a:ea typeface="+mj-ea"/>
            </a:rPr>
            <a:t>1.</a:t>
          </a:r>
          <a:r>
            <a:rPr lang="zh-CN" sz="2400" b="1" baseline="0" dirty="0" smtClean="0">
              <a:latin typeface="+mj-ea"/>
              <a:ea typeface="+mj-ea"/>
            </a:rPr>
            <a:t>频分复用</a:t>
          </a:r>
          <a:r>
            <a:rPr lang="en-US" sz="2400" b="1" baseline="0" dirty="0" smtClean="0">
              <a:latin typeface="+mj-ea"/>
              <a:ea typeface="+mj-ea"/>
            </a:rPr>
            <a:t>—</a:t>
          </a:r>
          <a:r>
            <a:rPr lang="zh-CN" sz="2400" b="1" baseline="0" dirty="0" smtClean="0">
              <a:latin typeface="+mj-ea"/>
              <a:ea typeface="+mj-ea"/>
            </a:rPr>
            <a:t>广播</a:t>
          </a:r>
          <a:endParaRPr lang="zh-CN" sz="2400" dirty="0">
            <a:latin typeface="+mj-ea"/>
            <a:ea typeface="+mj-ea"/>
          </a:endParaRPr>
        </a:p>
      </dgm:t>
    </dgm:pt>
    <dgm:pt modelId="{67AB773C-E727-4B33-A6EA-F196CE0BC34C}" type="parTrans" cxnId="{A2117E8E-9D05-4B5F-BC2C-D2F571FAF953}">
      <dgm:prSet/>
      <dgm:spPr/>
      <dgm:t>
        <a:bodyPr/>
        <a:lstStyle/>
        <a:p>
          <a:endParaRPr lang="zh-CN" altLang="en-US" sz="2000">
            <a:latin typeface="+mj-ea"/>
            <a:ea typeface="+mj-ea"/>
          </a:endParaRPr>
        </a:p>
      </dgm:t>
    </dgm:pt>
    <dgm:pt modelId="{FF7EAD58-C2F1-4876-B4B6-298A0E83AB01}" type="sibTrans" cxnId="{A2117E8E-9D05-4B5F-BC2C-D2F571FAF953}">
      <dgm:prSet/>
      <dgm:spPr/>
      <dgm:t>
        <a:bodyPr/>
        <a:lstStyle/>
        <a:p>
          <a:endParaRPr lang="zh-CN" altLang="en-US" sz="2000">
            <a:latin typeface="+mj-ea"/>
            <a:ea typeface="+mj-ea"/>
          </a:endParaRPr>
        </a:p>
      </dgm:t>
    </dgm:pt>
    <dgm:pt modelId="{AA81B03B-D476-4763-8E31-DA43094D06C3}">
      <dgm:prSet custT="1"/>
      <dgm:spPr/>
      <dgm:t>
        <a:bodyPr/>
        <a:lstStyle/>
        <a:p>
          <a:pPr rtl="0"/>
          <a:r>
            <a:rPr lang="en-US" sz="2400" b="1" baseline="0" dirty="0" smtClean="0">
              <a:latin typeface="+mj-ea"/>
              <a:ea typeface="+mj-ea"/>
            </a:rPr>
            <a:t>2.</a:t>
          </a:r>
          <a:r>
            <a:rPr lang="zh-CN" sz="2400" b="1" baseline="0" dirty="0" smtClean="0">
              <a:latin typeface="+mj-ea"/>
              <a:ea typeface="+mj-ea"/>
            </a:rPr>
            <a:t>时分复用</a:t>
          </a:r>
          <a:r>
            <a:rPr lang="en-US" sz="2400" b="1" baseline="0" dirty="0" smtClean="0">
              <a:latin typeface="+mj-ea"/>
              <a:ea typeface="+mj-ea"/>
            </a:rPr>
            <a:t>—PCM</a:t>
          </a:r>
          <a:r>
            <a:rPr lang="zh-CN" sz="2400" b="1" baseline="0" dirty="0" smtClean="0">
              <a:latin typeface="+mj-ea"/>
              <a:ea typeface="+mj-ea"/>
            </a:rPr>
            <a:t>电话</a:t>
          </a:r>
          <a:endParaRPr lang="zh-CN" sz="2400" dirty="0">
            <a:latin typeface="+mj-ea"/>
            <a:ea typeface="+mj-ea"/>
          </a:endParaRPr>
        </a:p>
      </dgm:t>
    </dgm:pt>
    <dgm:pt modelId="{4A526178-FC1F-4590-AF5E-BE2CAE22EB85}" type="parTrans" cxnId="{2887C0D1-6CBD-4398-A1DE-6D14B29F1E89}">
      <dgm:prSet/>
      <dgm:spPr/>
      <dgm:t>
        <a:bodyPr/>
        <a:lstStyle/>
        <a:p>
          <a:endParaRPr lang="zh-CN" altLang="en-US" sz="2000">
            <a:latin typeface="+mj-ea"/>
            <a:ea typeface="+mj-ea"/>
          </a:endParaRPr>
        </a:p>
      </dgm:t>
    </dgm:pt>
    <dgm:pt modelId="{01932EC6-7B82-4D9C-B4DD-B8FB988303BE}" type="sibTrans" cxnId="{2887C0D1-6CBD-4398-A1DE-6D14B29F1E89}">
      <dgm:prSet/>
      <dgm:spPr/>
      <dgm:t>
        <a:bodyPr/>
        <a:lstStyle/>
        <a:p>
          <a:endParaRPr lang="zh-CN" altLang="en-US" sz="2000">
            <a:latin typeface="+mj-ea"/>
            <a:ea typeface="+mj-ea"/>
          </a:endParaRPr>
        </a:p>
      </dgm:t>
    </dgm:pt>
    <dgm:pt modelId="{D7293DCA-46D1-4C47-9365-DB79899A9F26}">
      <dgm:prSet custT="1"/>
      <dgm:spPr/>
      <dgm:t>
        <a:bodyPr/>
        <a:lstStyle/>
        <a:p>
          <a:pPr rtl="0"/>
          <a:r>
            <a:rPr lang="en-US" sz="2400" b="1" baseline="0" dirty="0" smtClean="0">
              <a:latin typeface="+mj-ea"/>
              <a:ea typeface="+mj-ea"/>
            </a:rPr>
            <a:t>3.</a:t>
          </a:r>
          <a:r>
            <a:rPr lang="zh-CN" sz="2400" b="1" baseline="0" dirty="0" smtClean="0">
              <a:latin typeface="+mj-ea"/>
              <a:ea typeface="+mj-ea"/>
            </a:rPr>
            <a:t>码分复用</a:t>
          </a:r>
          <a:r>
            <a:rPr lang="en-US" sz="2400" b="1" baseline="0" dirty="0" smtClean="0">
              <a:latin typeface="+mj-ea"/>
              <a:ea typeface="+mj-ea"/>
            </a:rPr>
            <a:t>—CDMA</a:t>
          </a:r>
          <a:r>
            <a:rPr lang="zh-CN" sz="2400" b="1" baseline="0" dirty="0" smtClean="0">
              <a:latin typeface="+mj-ea"/>
              <a:ea typeface="+mj-ea"/>
            </a:rPr>
            <a:t>移动电话</a:t>
          </a:r>
          <a:endParaRPr lang="zh-CN" sz="2400" dirty="0">
            <a:latin typeface="+mj-ea"/>
            <a:ea typeface="+mj-ea"/>
          </a:endParaRPr>
        </a:p>
      </dgm:t>
    </dgm:pt>
    <dgm:pt modelId="{D777237B-72CD-430C-A291-F4A1E58C5E95}" type="parTrans" cxnId="{4D38611B-98CD-43D2-9DA7-31C7F00115AA}">
      <dgm:prSet/>
      <dgm:spPr/>
      <dgm:t>
        <a:bodyPr/>
        <a:lstStyle/>
        <a:p>
          <a:endParaRPr lang="zh-CN" altLang="en-US" sz="2000">
            <a:latin typeface="+mj-ea"/>
            <a:ea typeface="+mj-ea"/>
          </a:endParaRPr>
        </a:p>
      </dgm:t>
    </dgm:pt>
    <dgm:pt modelId="{01DA0B03-32B9-4A1B-BBAF-25E905F67C34}" type="sibTrans" cxnId="{4D38611B-98CD-43D2-9DA7-31C7F00115AA}">
      <dgm:prSet/>
      <dgm:spPr/>
      <dgm:t>
        <a:bodyPr/>
        <a:lstStyle/>
        <a:p>
          <a:endParaRPr lang="zh-CN" altLang="en-US" sz="2000">
            <a:latin typeface="+mj-ea"/>
            <a:ea typeface="+mj-ea"/>
          </a:endParaRPr>
        </a:p>
      </dgm:t>
    </dgm:pt>
    <dgm:pt modelId="{77BA6FEA-FB22-499F-A6A8-5BF9BBE94D9B}">
      <dgm:prSet custT="1"/>
      <dgm:spPr/>
      <dgm:t>
        <a:bodyPr/>
        <a:lstStyle/>
        <a:p>
          <a:pPr rtl="0"/>
          <a:r>
            <a:rPr lang="en-US" sz="2400" b="1" baseline="0" dirty="0" smtClean="0">
              <a:latin typeface="+mj-ea"/>
              <a:ea typeface="+mj-ea"/>
            </a:rPr>
            <a:t>4.</a:t>
          </a:r>
          <a:r>
            <a:rPr lang="zh-CN" sz="2400" b="1" baseline="0" dirty="0" smtClean="0">
              <a:latin typeface="+mj-ea"/>
              <a:ea typeface="+mj-ea"/>
            </a:rPr>
            <a:t>空分复用</a:t>
          </a:r>
          <a:r>
            <a:rPr lang="en-US" sz="2400" b="1" baseline="0" dirty="0" smtClean="0">
              <a:latin typeface="+mj-ea"/>
              <a:ea typeface="+mj-ea"/>
            </a:rPr>
            <a:t>—</a:t>
          </a:r>
          <a:r>
            <a:rPr lang="zh-CN" sz="2400" b="1" baseline="0" dirty="0" smtClean="0">
              <a:latin typeface="+mj-ea"/>
              <a:ea typeface="+mj-ea"/>
            </a:rPr>
            <a:t>卫星通信</a:t>
          </a:r>
          <a:endParaRPr lang="zh-CN" sz="2400" dirty="0">
            <a:latin typeface="+mj-ea"/>
            <a:ea typeface="+mj-ea"/>
          </a:endParaRPr>
        </a:p>
      </dgm:t>
    </dgm:pt>
    <dgm:pt modelId="{2945FF75-1AFE-4875-8017-7268922861BB}" type="parTrans" cxnId="{BDF45D22-421A-46D4-A84F-425DE9103F25}">
      <dgm:prSet/>
      <dgm:spPr/>
      <dgm:t>
        <a:bodyPr/>
        <a:lstStyle/>
        <a:p>
          <a:endParaRPr lang="zh-CN" altLang="en-US" sz="2000">
            <a:latin typeface="+mj-ea"/>
            <a:ea typeface="+mj-ea"/>
          </a:endParaRPr>
        </a:p>
      </dgm:t>
    </dgm:pt>
    <dgm:pt modelId="{1954EBCF-03CE-4E85-A891-66692ECB922E}" type="sibTrans" cxnId="{BDF45D22-421A-46D4-A84F-425DE9103F25}">
      <dgm:prSet/>
      <dgm:spPr/>
      <dgm:t>
        <a:bodyPr/>
        <a:lstStyle/>
        <a:p>
          <a:endParaRPr lang="zh-CN" altLang="en-US" sz="2000">
            <a:latin typeface="+mj-ea"/>
            <a:ea typeface="+mj-ea"/>
          </a:endParaRPr>
        </a:p>
      </dgm:t>
    </dgm:pt>
    <dgm:pt modelId="{F2EC72BD-9E60-4851-8221-42400FAECD83}" type="pres">
      <dgm:prSet presAssocID="{417C458C-15F1-4C89-A5EE-DA2A14ED30CE}" presName="linear" presStyleCnt="0">
        <dgm:presLayoutVars>
          <dgm:dir/>
          <dgm:animLvl val="lvl"/>
          <dgm:resizeHandles val="exact"/>
        </dgm:presLayoutVars>
      </dgm:prSet>
      <dgm:spPr/>
      <dgm:t>
        <a:bodyPr/>
        <a:lstStyle/>
        <a:p>
          <a:endParaRPr lang="zh-CN" altLang="en-US"/>
        </a:p>
      </dgm:t>
    </dgm:pt>
    <dgm:pt modelId="{433D8AF6-6F34-431E-A2A3-BBDE854EBD14}" type="pres">
      <dgm:prSet presAssocID="{3C353FE4-908A-4D2F-B44E-6EB686378E47}" presName="parentLin" presStyleCnt="0"/>
      <dgm:spPr/>
    </dgm:pt>
    <dgm:pt modelId="{73326D18-22CE-4897-B014-25C614B38D8E}" type="pres">
      <dgm:prSet presAssocID="{3C353FE4-908A-4D2F-B44E-6EB686378E47}" presName="parentLeftMargin" presStyleLbl="node1" presStyleIdx="0" presStyleCnt="1"/>
      <dgm:spPr/>
      <dgm:t>
        <a:bodyPr/>
        <a:lstStyle/>
        <a:p>
          <a:endParaRPr lang="zh-CN" altLang="en-US"/>
        </a:p>
      </dgm:t>
    </dgm:pt>
    <dgm:pt modelId="{804AAE54-13C6-405B-A2F9-6A951B1FF4C3}" type="pres">
      <dgm:prSet presAssocID="{3C353FE4-908A-4D2F-B44E-6EB686378E47}" presName="parentText" presStyleLbl="node1" presStyleIdx="0" presStyleCnt="1">
        <dgm:presLayoutVars>
          <dgm:chMax val="0"/>
          <dgm:bulletEnabled val="1"/>
        </dgm:presLayoutVars>
      </dgm:prSet>
      <dgm:spPr/>
      <dgm:t>
        <a:bodyPr/>
        <a:lstStyle/>
        <a:p>
          <a:endParaRPr lang="zh-CN" altLang="en-US"/>
        </a:p>
      </dgm:t>
    </dgm:pt>
    <dgm:pt modelId="{D8BA2CAC-6D1D-48A4-8584-B0F05BAB0943}" type="pres">
      <dgm:prSet presAssocID="{3C353FE4-908A-4D2F-B44E-6EB686378E47}" presName="negativeSpace" presStyleCnt="0"/>
      <dgm:spPr/>
    </dgm:pt>
    <dgm:pt modelId="{60821334-E976-40C1-B0F5-CA31F3B0BDD6}" type="pres">
      <dgm:prSet presAssocID="{3C353FE4-908A-4D2F-B44E-6EB686378E47}" presName="childText" presStyleLbl="conFgAcc1" presStyleIdx="0" presStyleCnt="1">
        <dgm:presLayoutVars>
          <dgm:bulletEnabled val="1"/>
        </dgm:presLayoutVars>
      </dgm:prSet>
      <dgm:spPr/>
      <dgm:t>
        <a:bodyPr/>
        <a:lstStyle/>
        <a:p>
          <a:endParaRPr lang="zh-CN" altLang="en-US"/>
        </a:p>
      </dgm:t>
    </dgm:pt>
  </dgm:ptLst>
  <dgm:cxnLst>
    <dgm:cxn modelId="{2887C0D1-6CBD-4398-A1DE-6D14B29F1E89}" srcId="{3C353FE4-908A-4D2F-B44E-6EB686378E47}" destId="{AA81B03B-D476-4763-8E31-DA43094D06C3}" srcOrd="1" destOrd="0" parTransId="{4A526178-FC1F-4590-AF5E-BE2CAE22EB85}" sibTransId="{01932EC6-7B82-4D9C-B4DD-B8FB988303BE}"/>
    <dgm:cxn modelId="{124424D3-4270-4312-9A01-DFB13E104BA5}" type="presOf" srcId="{417C458C-15F1-4C89-A5EE-DA2A14ED30CE}" destId="{F2EC72BD-9E60-4851-8221-42400FAECD83}" srcOrd="0" destOrd="0" presId="urn:microsoft.com/office/officeart/2005/8/layout/list1"/>
    <dgm:cxn modelId="{CE290894-4C01-46A7-865F-A035BB19F489}" type="presOf" srcId="{3C353FE4-908A-4D2F-B44E-6EB686378E47}" destId="{73326D18-22CE-4897-B014-25C614B38D8E}" srcOrd="0" destOrd="0" presId="urn:microsoft.com/office/officeart/2005/8/layout/list1"/>
    <dgm:cxn modelId="{7A4E527C-556A-4DCB-A51C-D750AE546B65}" type="presOf" srcId="{D7293DCA-46D1-4C47-9365-DB79899A9F26}" destId="{60821334-E976-40C1-B0F5-CA31F3B0BDD6}" srcOrd="0" destOrd="2" presId="urn:microsoft.com/office/officeart/2005/8/layout/list1"/>
    <dgm:cxn modelId="{A2117E8E-9D05-4B5F-BC2C-D2F571FAF953}" srcId="{3C353FE4-908A-4D2F-B44E-6EB686378E47}" destId="{20E9FE2F-8BF9-4373-95F3-C8891B17D4E6}" srcOrd="0" destOrd="0" parTransId="{67AB773C-E727-4B33-A6EA-F196CE0BC34C}" sibTransId="{FF7EAD58-C2F1-4876-B4B6-298A0E83AB01}"/>
    <dgm:cxn modelId="{4D38611B-98CD-43D2-9DA7-31C7F00115AA}" srcId="{3C353FE4-908A-4D2F-B44E-6EB686378E47}" destId="{D7293DCA-46D1-4C47-9365-DB79899A9F26}" srcOrd="2" destOrd="0" parTransId="{D777237B-72CD-430C-A291-F4A1E58C5E95}" sibTransId="{01DA0B03-32B9-4A1B-BBAF-25E905F67C34}"/>
    <dgm:cxn modelId="{783E1592-70AD-461D-8F2C-B013F11E472A}" type="presOf" srcId="{AA81B03B-D476-4763-8E31-DA43094D06C3}" destId="{60821334-E976-40C1-B0F5-CA31F3B0BDD6}" srcOrd="0" destOrd="1" presId="urn:microsoft.com/office/officeart/2005/8/layout/list1"/>
    <dgm:cxn modelId="{EE75DBF4-7DAB-4673-B67C-1215C0A2E6DA}" type="presOf" srcId="{3C353FE4-908A-4D2F-B44E-6EB686378E47}" destId="{804AAE54-13C6-405B-A2F9-6A951B1FF4C3}" srcOrd="1" destOrd="0" presId="urn:microsoft.com/office/officeart/2005/8/layout/list1"/>
    <dgm:cxn modelId="{687132D1-BEC1-4F10-9E31-7C2AC0BD1404}" srcId="{417C458C-15F1-4C89-A5EE-DA2A14ED30CE}" destId="{3C353FE4-908A-4D2F-B44E-6EB686378E47}" srcOrd="0" destOrd="0" parTransId="{435B1F44-BC0C-4A7E-9FCD-5851816B41D8}" sibTransId="{F11EE90A-36BE-4CC5-8AF5-14B93E0A78FB}"/>
    <dgm:cxn modelId="{D0F2C13B-8082-416F-BB43-A612146C7826}" type="presOf" srcId="{77BA6FEA-FB22-499F-A6A8-5BF9BBE94D9B}" destId="{60821334-E976-40C1-B0F5-CA31F3B0BDD6}" srcOrd="0" destOrd="3" presId="urn:microsoft.com/office/officeart/2005/8/layout/list1"/>
    <dgm:cxn modelId="{BDF45D22-421A-46D4-A84F-425DE9103F25}" srcId="{3C353FE4-908A-4D2F-B44E-6EB686378E47}" destId="{77BA6FEA-FB22-499F-A6A8-5BF9BBE94D9B}" srcOrd="3" destOrd="0" parTransId="{2945FF75-1AFE-4875-8017-7268922861BB}" sibTransId="{1954EBCF-03CE-4E85-A891-66692ECB922E}"/>
    <dgm:cxn modelId="{D8D19291-0FAA-4266-B97B-9546C1D8E8A5}" type="presOf" srcId="{20E9FE2F-8BF9-4373-95F3-C8891B17D4E6}" destId="{60821334-E976-40C1-B0F5-CA31F3B0BDD6}" srcOrd="0" destOrd="0" presId="urn:microsoft.com/office/officeart/2005/8/layout/list1"/>
    <dgm:cxn modelId="{7AFCBDD3-ADFC-4F81-A765-C610D6FDC9E4}" type="presParOf" srcId="{F2EC72BD-9E60-4851-8221-42400FAECD83}" destId="{433D8AF6-6F34-431E-A2A3-BBDE854EBD14}" srcOrd="0" destOrd="0" presId="urn:microsoft.com/office/officeart/2005/8/layout/list1"/>
    <dgm:cxn modelId="{13190F95-E21F-433D-8D28-3EA1BA7BD2B9}" type="presParOf" srcId="{433D8AF6-6F34-431E-A2A3-BBDE854EBD14}" destId="{73326D18-22CE-4897-B014-25C614B38D8E}" srcOrd="0" destOrd="0" presId="urn:microsoft.com/office/officeart/2005/8/layout/list1"/>
    <dgm:cxn modelId="{F2848427-D417-4939-AAA9-9A5220BB001A}" type="presParOf" srcId="{433D8AF6-6F34-431E-A2A3-BBDE854EBD14}" destId="{804AAE54-13C6-405B-A2F9-6A951B1FF4C3}" srcOrd="1" destOrd="0" presId="urn:microsoft.com/office/officeart/2005/8/layout/list1"/>
    <dgm:cxn modelId="{0DFD9170-E355-424D-B774-37163B21C29C}" type="presParOf" srcId="{F2EC72BD-9E60-4851-8221-42400FAECD83}" destId="{D8BA2CAC-6D1D-48A4-8584-B0F05BAB0943}" srcOrd="1" destOrd="0" presId="urn:microsoft.com/office/officeart/2005/8/layout/list1"/>
    <dgm:cxn modelId="{03EAEFD4-EC00-42E8-8689-B34F68B6A55E}" type="presParOf" srcId="{F2EC72BD-9E60-4851-8221-42400FAECD83}" destId="{60821334-E976-40C1-B0F5-CA31F3B0BDD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134B455-3ED5-4499-91BC-4FE47421BA9E}"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zh-CN" altLang="en-US"/>
        </a:p>
      </dgm:t>
    </dgm:pt>
    <dgm:pt modelId="{01AD8F3B-DEEC-4441-9B36-BBA81585ACA1}">
      <dgm:prSet custT="1"/>
      <dgm:spPr/>
      <dgm:t>
        <a:bodyPr/>
        <a:lstStyle/>
        <a:p>
          <a:pPr rtl="0"/>
          <a:r>
            <a:rPr lang="zh-CN" altLang="en-US" sz="2400" b="1" dirty="0" smtClean="0">
              <a:latin typeface="+mj-ea"/>
              <a:ea typeface="+mj-ea"/>
            </a:rPr>
            <a:t>七 按通信方式分类</a:t>
          </a:r>
          <a:endParaRPr lang="zh-CN" altLang="en-US" sz="2400" b="1" dirty="0">
            <a:latin typeface="+mj-ea"/>
            <a:ea typeface="+mj-ea"/>
          </a:endParaRPr>
        </a:p>
      </dgm:t>
    </dgm:pt>
    <dgm:pt modelId="{E9A33243-7BE2-4007-AA4C-858831D652F1}" type="parTrans" cxnId="{4CE05825-4C28-4BBA-A219-C30A2D0CB16D}">
      <dgm:prSet/>
      <dgm:spPr/>
      <dgm:t>
        <a:bodyPr/>
        <a:lstStyle/>
        <a:p>
          <a:endParaRPr lang="zh-CN" altLang="en-US" sz="2400" b="1">
            <a:latin typeface="+mj-ea"/>
            <a:ea typeface="+mj-ea"/>
          </a:endParaRPr>
        </a:p>
      </dgm:t>
    </dgm:pt>
    <dgm:pt modelId="{425EEF63-A274-4C94-B51F-3C801B353181}" type="sibTrans" cxnId="{4CE05825-4C28-4BBA-A219-C30A2D0CB16D}">
      <dgm:prSet/>
      <dgm:spPr/>
      <dgm:t>
        <a:bodyPr/>
        <a:lstStyle/>
        <a:p>
          <a:endParaRPr lang="zh-CN" altLang="en-US" sz="2400" b="1">
            <a:latin typeface="+mj-ea"/>
            <a:ea typeface="+mj-ea"/>
          </a:endParaRPr>
        </a:p>
      </dgm:t>
    </dgm:pt>
    <dgm:pt modelId="{964E39EB-47BC-4AA1-971A-557630F337E4}">
      <dgm:prSet custT="1"/>
      <dgm:spPr/>
      <dgm:t>
        <a:bodyPr/>
        <a:lstStyle/>
        <a:p>
          <a:pPr rtl="0"/>
          <a:r>
            <a:rPr lang="zh-CN" altLang="en-US" sz="2400" b="1" dirty="0" smtClean="0">
              <a:solidFill>
                <a:schemeClr val="tx2"/>
              </a:solidFill>
              <a:latin typeface="+mj-ea"/>
              <a:ea typeface="+mj-ea"/>
            </a:rPr>
            <a:t>通信方式</a:t>
          </a:r>
          <a:r>
            <a:rPr lang="en-US" altLang="zh-CN" sz="2400" b="1" dirty="0" smtClean="0">
              <a:solidFill>
                <a:schemeClr val="tx2"/>
              </a:solidFill>
              <a:latin typeface="+mj-ea"/>
              <a:ea typeface="+mj-ea"/>
            </a:rPr>
            <a:t>—</a:t>
          </a:r>
          <a:r>
            <a:rPr lang="zh-CN" altLang="en-US" sz="2400" b="1" dirty="0" smtClean="0">
              <a:latin typeface="+mj-ea"/>
              <a:ea typeface="+mj-ea"/>
            </a:rPr>
            <a:t>通信双方之间的工作方式或信号的传输方式</a:t>
          </a:r>
          <a:endParaRPr lang="zh-CN" sz="2400" b="1" dirty="0">
            <a:latin typeface="+mj-ea"/>
            <a:ea typeface="+mj-ea"/>
          </a:endParaRPr>
        </a:p>
      </dgm:t>
    </dgm:pt>
    <dgm:pt modelId="{03DFA09C-23A3-4F64-AF19-C2FDB91683CC}" type="parTrans" cxnId="{5651890A-6348-463E-AB4F-FBA7A348682C}">
      <dgm:prSet/>
      <dgm:spPr/>
      <dgm:t>
        <a:bodyPr/>
        <a:lstStyle/>
        <a:p>
          <a:endParaRPr lang="zh-CN" altLang="en-US" sz="2400"/>
        </a:p>
      </dgm:t>
    </dgm:pt>
    <dgm:pt modelId="{DC29F953-7E67-4E4F-8900-420BA6E488D8}" type="sibTrans" cxnId="{5651890A-6348-463E-AB4F-FBA7A348682C}">
      <dgm:prSet/>
      <dgm:spPr/>
      <dgm:t>
        <a:bodyPr/>
        <a:lstStyle/>
        <a:p>
          <a:endParaRPr lang="zh-CN" altLang="en-US" sz="2400"/>
        </a:p>
      </dgm:t>
    </dgm:pt>
    <dgm:pt modelId="{2DD27871-398A-41A0-8922-BBEF5CBC2672}" type="pres">
      <dgm:prSet presAssocID="{1134B455-3ED5-4499-91BC-4FE47421BA9E}" presName="linear" presStyleCnt="0">
        <dgm:presLayoutVars>
          <dgm:dir/>
          <dgm:animLvl val="lvl"/>
          <dgm:resizeHandles val="exact"/>
        </dgm:presLayoutVars>
      </dgm:prSet>
      <dgm:spPr/>
      <dgm:t>
        <a:bodyPr/>
        <a:lstStyle/>
        <a:p>
          <a:endParaRPr lang="zh-CN" altLang="en-US"/>
        </a:p>
      </dgm:t>
    </dgm:pt>
    <dgm:pt modelId="{F17612C3-252C-4715-90C4-D19DF6D808C7}" type="pres">
      <dgm:prSet presAssocID="{01AD8F3B-DEEC-4441-9B36-BBA81585ACA1}" presName="parentLin" presStyleCnt="0"/>
      <dgm:spPr/>
    </dgm:pt>
    <dgm:pt modelId="{A00A719D-4712-40BE-BE2F-D4B4EB0F0937}" type="pres">
      <dgm:prSet presAssocID="{01AD8F3B-DEEC-4441-9B36-BBA81585ACA1}" presName="parentLeftMargin" presStyleLbl="node1" presStyleIdx="0" presStyleCnt="1"/>
      <dgm:spPr/>
      <dgm:t>
        <a:bodyPr/>
        <a:lstStyle/>
        <a:p>
          <a:endParaRPr lang="zh-CN" altLang="en-US"/>
        </a:p>
      </dgm:t>
    </dgm:pt>
    <dgm:pt modelId="{570B7AED-A394-4E83-A0C8-2990CA2CDF4B}" type="pres">
      <dgm:prSet presAssocID="{01AD8F3B-DEEC-4441-9B36-BBA81585ACA1}" presName="parentText" presStyleLbl="node1" presStyleIdx="0" presStyleCnt="1">
        <dgm:presLayoutVars>
          <dgm:chMax val="0"/>
          <dgm:bulletEnabled val="1"/>
        </dgm:presLayoutVars>
      </dgm:prSet>
      <dgm:spPr/>
      <dgm:t>
        <a:bodyPr/>
        <a:lstStyle/>
        <a:p>
          <a:endParaRPr lang="zh-CN" altLang="en-US"/>
        </a:p>
      </dgm:t>
    </dgm:pt>
    <dgm:pt modelId="{E62EC679-1DED-44CE-B16F-4DA2607B01E9}" type="pres">
      <dgm:prSet presAssocID="{01AD8F3B-DEEC-4441-9B36-BBA81585ACA1}" presName="negativeSpace" presStyleCnt="0"/>
      <dgm:spPr/>
    </dgm:pt>
    <dgm:pt modelId="{B8D7DE6C-2581-445C-85B4-D7C09D216358}" type="pres">
      <dgm:prSet presAssocID="{01AD8F3B-DEEC-4441-9B36-BBA81585ACA1}" presName="childText" presStyleLbl="conFgAcc1" presStyleIdx="0" presStyleCnt="1">
        <dgm:presLayoutVars>
          <dgm:bulletEnabled val="1"/>
        </dgm:presLayoutVars>
      </dgm:prSet>
      <dgm:spPr/>
      <dgm:t>
        <a:bodyPr/>
        <a:lstStyle/>
        <a:p>
          <a:endParaRPr lang="zh-CN" altLang="en-US"/>
        </a:p>
      </dgm:t>
    </dgm:pt>
  </dgm:ptLst>
  <dgm:cxnLst>
    <dgm:cxn modelId="{B11F0B20-10E9-4521-8827-98FB0C0DC9D8}" type="presOf" srcId="{01AD8F3B-DEEC-4441-9B36-BBA81585ACA1}" destId="{570B7AED-A394-4E83-A0C8-2990CA2CDF4B}" srcOrd="1" destOrd="0" presId="urn:microsoft.com/office/officeart/2005/8/layout/list1"/>
    <dgm:cxn modelId="{33304494-2630-4649-AE0B-9DB1C20F08D6}" type="presOf" srcId="{01AD8F3B-DEEC-4441-9B36-BBA81585ACA1}" destId="{A00A719D-4712-40BE-BE2F-D4B4EB0F0937}" srcOrd="0" destOrd="0" presId="urn:microsoft.com/office/officeart/2005/8/layout/list1"/>
    <dgm:cxn modelId="{5651890A-6348-463E-AB4F-FBA7A348682C}" srcId="{01AD8F3B-DEEC-4441-9B36-BBA81585ACA1}" destId="{964E39EB-47BC-4AA1-971A-557630F337E4}" srcOrd="0" destOrd="0" parTransId="{03DFA09C-23A3-4F64-AF19-C2FDB91683CC}" sibTransId="{DC29F953-7E67-4E4F-8900-420BA6E488D8}"/>
    <dgm:cxn modelId="{1E0F391D-F921-482D-AD81-DBC62136BADC}" type="presOf" srcId="{964E39EB-47BC-4AA1-971A-557630F337E4}" destId="{B8D7DE6C-2581-445C-85B4-D7C09D216358}" srcOrd="0" destOrd="0" presId="urn:microsoft.com/office/officeart/2005/8/layout/list1"/>
    <dgm:cxn modelId="{4CE05825-4C28-4BBA-A219-C30A2D0CB16D}" srcId="{1134B455-3ED5-4499-91BC-4FE47421BA9E}" destId="{01AD8F3B-DEEC-4441-9B36-BBA81585ACA1}" srcOrd="0" destOrd="0" parTransId="{E9A33243-7BE2-4007-AA4C-858831D652F1}" sibTransId="{425EEF63-A274-4C94-B51F-3C801B353181}"/>
    <dgm:cxn modelId="{FCA98D1A-0F15-4E0F-8964-0BE7830A4830}" type="presOf" srcId="{1134B455-3ED5-4499-91BC-4FE47421BA9E}" destId="{2DD27871-398A-41A0-8922-BBEF5CBC2672}" srcOrd="0" destOrd="0" presId="urn:microsoft.com/office/officeart/2005/8/layout/list1"/>
    <dgm:cxn modelId="{5855E467-2860-4E28-B421-2EC041877B67}" type="presParOf" srcId="{2DD27871-398A-41A0-8922-BBEF5CBC2672}" destId="{F17612C3-252C-4715-90C4-D19DF6D808C7}" srcOrd="0" destOrd="0" presId="urn:microsoft.com/office/officeart/2005/8/layout/list1"/>
    <dgm:cxn modelId="{84A26BB9-FB27-4E0C-AFA4-AF218FB73F19}" type="presParOf" srcId="{F17612C3-252C-4715-90C4-D19DF6D808C7}" destId="{A00A719D-4712-40BE-BE2F-D4B4EB0F0937}" srcOrd="0" destOrd="0" presId="urn:microsoft.com/office/officeart/2005/8/layout/list1"/>
    <dgm:cxn modelId="{3EE56A6A-3FF6-4316-AF27-1CFDDCE2DA80}" type="presParOf" srcId="{F17612C3-252C-4715-90C4-D19DF6D808C7}" destId="{570B7AED-A394-4E83-A0C8-2990CA2CDF4B}" srcOrd="1" destOrd="0" presId="urn:microsoft.com/office/officeart/2005/8/layout/list1"/>
    <dgm:cxn modelId="{C504F0DB-2F01-4A9C-9858-9B5250F9791A}" type="presParOf" srcId="{2DD27871-398A-41A0-8922-BBEF5CBC2672}" destId="{E62EC679-1DED-44CE-B16F-4DA2607B01E9}" srcOrd="1" destOrd="0" presId="urn:microsoft.com/office/officeart/2005/8/layout/list1"/>
    <dgm:cxn modelId="{EB13A1EB-BA1E-4133-9645-B278BA30F9B7}" type="presParOf" srcId="{2DD27871-398A-41A0-8922-BBEF5CBC2672}" destId="{B8D7DE6C-2581-445C-85B4-D7C09D216358}"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45F421A-4486-4169-A3C0-56BD9634BFC4}" type="doc">
      <dgm:prSet loTypeId="urn:microsoft.com/office/officeart/2005/8/layout/vList2" loCatId="list" qsTypeId="urn:microsoft.com/office/officeart/2005/8/quickstyle/simple3" qsCatId="simple" csTypeId="urn:microsoft.com/office/officeart/2005/8/colors/colorful1#7" csCatId="colorful"/>
      <dgm:spPr/>
      <dgm:t>
        <a:bodyPr/>
        <a:lstStyle/>
        <a:p>
          <a:endParaRPr lang="zh-CN" altLang="en-US"/>
        </a:p>
      </dgm:t>
    </dgm:pt>
    <dgm:pt modelId="{65AD7B61-B003-4AC4-96B4-CAA14877AEE4}">
      <dgm:prSet/>
      <dgm:spPr/>
      <dgm:t>
        <a:bodyPr/>
        <a:lstStyle/>
        <a:p>
          <a:pPr rtl="0"/>
          <a:r>
            <a:rPr lang="zh-CN" b="1" dirty="0" smtClean="0">
              <a:latin typeface="+mj-ea"/>
              <a:ea typeface="+mj-ea"/>
            </a:rPr>
            <a:t>优点：节省传输时间，速度快：不需要字符同步措施</a:t>
          </a:r>
          <a:endParaRPr lang="zh-CN" b="1" dirty="0">
            <a:latin typeface="+mj-ea"/>
            <a:ea typeface="+mj-ea"/>
          </a:endParaRPr>
        </a:p>
      </dgm:t>
    </dgm:pt>
    <dgm:pt modelId="{9A03F125-CE68-4FBE-B1A7-7F0037AD7F28}" type="parTrans" cxnId="{D33F3BE0-8382-49AC-AA11-A567F3D391DE}">
      <dgm:prSet/>
      <dgm:spPr/>
      <dgm:t>
        <a:bodyPr/>
        <a:lstStyle/>
        <a:p>
          <a:endParaRPr lang="zh-CN" altLang="en-US" b="1">
            <a:latin typeface="+mj-ea"/>
            <a:ea typeface="+mj-ea"/>
          </a:endParaRPr>
        </a:p>
      </dgm:t>
    </dgm:pt>
    <dgm:pt modelId="{B91F87B2-B2CE-4D7E-A817-794EBB2AEB62}" type="sibTrans" cxnId="{D33F3BE0-8382-49AC-AA11-A567F3D391DE}">
      <dgm:prSet/>
      <dgm:spPr/>
      <dgm:t>
        <a:bodyPr/>
        <a:lstStyle/>
        <a:p>
          <a:endParaRPr lang="zh-CN" altLang="en-US" b="1">
            <a:latin typeface="+mj-ea"/>
            <a:ea typeface="+mj-ea"/>
          </a:endParaRPr>
        </a:p>
      </dgm:t>
    </dgm:pt>
    <dgm:pt modelId="{DF776F94-0124-4B86-8ACF-4D9439E37F79}">
      <dgm:prSet/>
      <dgm:spPr/>
      <dgm:t>
        <a:bodyPr/>
        <a:lstStyle/>
        <a:p>
          <a:pPr rtl="0"/>
          <a:r>
            <a:rPr lang="zh-CN" b="1" dirty="0" smtClean="0">
              <a:latin typeface="+mj-ea"/>
              <a:ea typeface="+mj-ea"/>
            </a:rPr>
            <a:t>缺点：需要 </a:t>
          </a:r>
          <a:r>
            <a:rPr lang="en-US" b="1" dirty="0" smtClean="0">
              <a:latin typeface="+mj-ea"/>
              <a:ea typeface="+mj-ea"/>
            </a:rPr>
            <a:t>n </a:t>
          </a:r>
          <a:r>
            <a:rPr lang="zh-CN" b="1" dirty="0" smtClean="0">
              <a:latin typeface="+mj-ea"/>
              <a:ea typeface="+mj-ea"/>
            </a:rPr>
            <a:t>条通信线路，成本高 </a:t>
          </a:r>
          <a:endParaRPr lang="zh-CN" b="1" dirty="0">
            <a:latin typeface="+mj-ea"/>
            <a:ea typeface="+mj-ea"/>
          </a:endParaRPr>
        </a:p>
      </dgm:t>
    </dgm:pt>
    <dgm:pt modelId="{0318BF25-A2E1-4E4A-8A95-EBDB63D7698C}" type="parTrans" cxnId="{A3C9AAA3-120B-4549-B862-28858953B6A7}">
      <dgm:prSet/>
      <dgm:spPr/>
      <dgm:t>
        <a:bodyPr/>
        <a:lstStyle/>
        <a:p>
          <a:endParaRPr lang="zh-CN" altLang="en-US" b="1">
            <a:latin typeface="+mj-ea"/>
            <a:ea typeface="+mj-ea"/>
          </a:endParaRPr>
        </a:p>
      </dgm:t>
    </dgm:pt>
    <dgm:pt modelId="{5D985E1B-E5F7-4E50-B3FB-BAC5F1C1FAAB}" type="sibTrans" cxnId="{A3C9AAA3-120B-4549-B862-28858953B6A7}">
      <dgm:prSet/>
      <dgm:spPr/>
      <dgm:t>
        <a:bodyPr/>
        <a:lstStyle/>
        <a:p>
          <a:endParaRPr lang="zh-CN" altLang="en-US" b="1">
            <a:latin typeface="+mj-ea"/>
            <a:ea typeface="+mj-ea"/>
          </a:endParaRPr>
        </a:p>
      </dgm:t>
    </dgm:pt>
    <dgm:pt modelId="{CA736154-04C1-46EE-B1FD-E86F03FE3E63}" type="pres">
      <dgm:prSet presAssocID="{745F421A-4486-4169-A3C0-56BD9634BFC4}" presName="linear" presStyleCnt="0">
        <dgm:presLayoutVars>
          <dgm:animLvl val="lvl"/>
          <dgm:resizeHandles val="exact"/>
        </dgm:presLayoutVars>
      </dgm:prSet>
      <dgm:spPr/>
      <dgm:t>
        <a:bodyPr/>
        <a:lstStyle/>
        <a:p>
          <a:endParaRPr lang="zh-CN" altLang="en-US"/>
        </a:p>
      </dgm:t>
    </dgm:pt>
    <dgm:pt modelId="{FEC4EFD2-F795-4D86-8E47-9731C797902B}" type="pres">
      <dgm:prSet presAssocID="{65AD7B61-B003-4AC4-96B4-CAA14877AEE4}" presName="parentText" presStyleLbl="node1" presStyleIdx="0" presStyleCnt="2">
        <dgm:presLayoutVars>
          <dgm:chMax val="0"/>
          <dgm:bulletEnabled val="1"/>
        </dgm:presLayoutVars>
      </dgm:prSet>
      <dgm:spPr/>
      <dgm:t>
        <a:bodyPr/>
        <a:lstStyle/>
        <a:p>
          <a:endParaRPr lang="zh-CN" altLang="en-US"/>
        </a:p>
      </dgm:t>
    </dgm:pt>
    <dgm:pt modelId="{9BDBF11F-081E-4938-9F30-88A2E3C96DAA}" type="pres">
      <dgm:prSet presAssocID="{B91F87B2-B2CE-4D7E-A817-794EBB2AEB62}" presName="spacer" presStyleCnt="0"/>
      <dgm:spPr/>
    </dgm:pt>
    <dgm:pt modelId="{1176DC59-7CF8-4CFA-B5C1-15F9C858BD74}" type="pres">
      <dgm:prSet presAssocID="{DF776F94-0124-4B86-8ACF-4D9439E37F79}" presName="parentText" presStyleLbl="node1" presStyleIdx="1" presStyleCnt="2">
        <dgm:presLayoutVars>
          <dgm:chMax val="0"/>
          <dgm:bulletEnabled val="1"/>
        </dgm:presLayoutVars>
      </dgm:prSet>
      <dgm:spPr/>
      <dgm:t>
        <a:bodyPr/>
        <a:lstStyle/>
        <a:p>
          <a:endParaRPr lang="zh-CN" altLang="en-US"/>
        </a:p>
      </dgm:t>
    </dgm:pt>
  </dgm:ptLst>
  <dgm:cxnLst>
    <dgm:cxn modelId="{1375A11B-6DBD-4810-87E2-FFFCD1974218}" type="presOf" srcId="{65AD7B61-B003-4AC4-96B4-CAA14877AEE4}" destId="{FEC4EFD2-F795-4D86-8E47-9731C797902B}" srcOrd="0" destOrd="0" presId="urn:microsoft.com/office/officeart/2005/8/layout/vList2"/>
    <dgm:cxn modelId="{E93E1110-F766-465C-A928-D2E2905D820E}" type="presOf" srcId="{745F421A-4486-4169-A3C0-56BD9634BFC4}" destId="{CA736154-04C1-46EE-B1FD-E86F03FE3E63}" srcOrd="0" destOrd="0" presId="urn:microsoft.com/office/officeart/2005/8/layout/vList2"/>
    <dgm:cxn modelId="{A3C9AAA3-120B-4549-B862-28858953B6A7}" srcId="{745F421A-4486-4169-A3C0-56BD9634BFC4}" destId="{DF776F94-0124-4B86-8ACF-4D9439E37F79}" srcOrd="1" destOrd="0" parTransId="{0318BF25-A2E1-4E4A-8A95-EBDB63D7698C}" sibTransId="{5D985E1B-E5F7-4E50-B3FB-BAC5F1C1FAAB}"/>
    <dgm:cxn modelId="{5330554B-8C7B-40EE-A793-613481AB3457}" type="presOf" srcId="{DF776F94-0124-4B86-8ACF-4D9439E37F79}" destId="{1176DC59-7CF8-4CFA-B5C1-15F9C858BD74}" srcOrd="0" destOrd="0" presId="urn:microsoft.com/office/officeart/2005/8/layout/vList2"/>
    <dgm:cxn modelId="{D33F3BE0-8382-49AC-AA11-A567F3D391DE}" srcId="{745F421A-4486-4169-A3C0-56BD9634BFC4}" destId="{65AD7B61-B003-4AC4-96B4-CAA14877AEE4}" srcOrd="0" destOrd="0" parTransId="{9A03F125-CE68-4FBE-B1A7-7F0037AD7F28}" sibTransId="{B91F87B2-B2CE-4D7E-A817-794EBB2AEB62}"/>
    <dgm:cxn modelId="{CD86679C-59CE-4B85-A5EF-F1254375B728}" type="presParOf" srcId="{CA736154-04C1-46EE-B1FD-E86F03FE3E63}" destId="{FEC4EFD2-F795-4D86-8E47-9731C797902B}" srcOrd="0" destOrd="0" presId="urn:microsoft.com/office/officeart/2005/8/layout/vList2"/>
    <dgm:cxn modelId="{03030EDE-33E2-4A3F-9E03-D834A89B1459}" type="presParOf" srcId="{CA736154-04C1-46EE-B1FD-E86F03FE3E63}" destId="{9BDBF11F-081E-4938-9F30-88A2E3C96DAA}" srcOrd="1" destOrd="0" presId="urn:microsoft.com/office/officeart/2005/8/layout/vList2"/>
    <dgm:cxn modelId="{27078FA0-A499-48E5-AEEF-5456A37342DE}" type="presParOf" srcId="{CA736154-04C1-46EE-B1FD-E86F03FE3E63}" destId="{1176DC59-7CF8-4CFA-B5C1-15F9C858BD74}"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38DBA3B-D497-4873-8231-2CCA9B11DBE6}" type="doc">
      <dgm:prSet loTypeId="urn:microsoft.com/office/officeart/2005/8/layout/vList2" loCatId="list" qsTypeId="urn:microsoft.com/office/officeart/2005/8/quickstyle/simple3" qsCatId="simple" csTypeId="urn:microsoft.com/office/officeart/2005/8/colors/colorful1#8" csCatId="colorful"/>
      <dgm:spPr/>
      <dgm:t>
        <a:bodyPr/>
        <a:lstStyle/>
        <a:p>
          <a:endParaRPr lang="zh-CN" altLang="en-US"/>
        </a:p>
      </dgm:t>
    </dgm:pt>
    <dgm:pt modelId="{229357CD-BCE4-4E26-A11B-3F95C0F244ED}">
      <dgm:prSet/>
      <dgm:spPr/>
      <dgm:t>
        <a:bodyPr/>
        <a:lstStyle/>
        <a:p>
          <a:pPr rtl="0"/>
          <a:r>
            <a:rPr lang="zh-CN" b="1" dirty="0" smtClean="0">
              <a:latin typeface="+mj-ea"/>
              <a:ea typeface="+mj-ea"/>
            </a:rPr>
            <a:t>优点：只需一条通信信道，节省线路铺设费用</a:t>
          </a:r>
          <a:endParaRPr lang="zh-CN" b="1" dirty="0">
            <a:latin typeface="+mj-ea"/>
            <a:ea typeface="+mj-ea"/>
          </a:endParaRPr>
        </a:p>
      </dgm:t>
    </dgm:pt>
    <dgm:pt modelId="{C60EC985-CB0F-428B-BDF9-40AECF1BF089}" type="parTrans" cxnId="{46984CF5-E136-4F65-81B0-B795942D0721}">
      <dgm:prSet/>
      <dgm:spPr/>
      <dgm:t>
        <a:bodyPr/>
        <a:lstStyle/>
        <a:p>
          <a:endParaRPr lang="zh-CN" altLang="en-US" b="1">
            <a:latin typeface="+mj-ea"/>
            <a:ea typeface="+mj-ea"/>
          </a:endParaRPr>
        </a:p>
      </dgm:t>
    </dgm:pt>
    <dgm:pt modelId="{0A6BDA15-56CA-4151-9E98-187C3EB8E00D}" type="sibTrans" cxnId="{46984CF5-E136-4F65-81B0-B795942D0721}">
      <dgm:prSet/>
      <dgm:spPr/>
      <dgm:t>
        <a:bodyPr/>
        <a:lstStyle/>
        <a:p>
          <a:endParaRPr lang="zh-CN" altLang="en-US" b="1">
            <a:latin typeface="+mj-ea"/>
            <a:ea typeface="+mj-ea"/>
          </a:endParaRPr>
        </a:p>
      </dgm:t>
    </dgm:pt>
    <dgm:pt modelId="{0D5A6056-9C57-42A7-82EE-8CCFF058F14E}">
      <dgm:prSet/>
      <dgm:spPr/>
      <dgm:t>
        <a:bodyPr/>
        <a:lstStyle/>
        <a:p>
          <a:pPr rtl="0"/>
          <a:r>
            <a:rPr lang="zh-CN" b="1" dirty="0" smtClean="0">
              <a:latin typeface="+mj-ea"/>
              <a:ea typeface="+mj-ea"/>
            </a:rPr>
            <a:t>缺点：速度慢，需要外加码组或字符同步措施</a:t>
          </a:r>
          <a:endParaRPr lang="zh-CN" b="1" dirty="0">
            <a:latin typeface="+mj-ea"/>
            <a:ea typeface="+mj-ea"/>
          </a:endParaRPr>
        </a:p>
      </dgm:t>
    </dgm:pt>
    <dgm:pt modelId="{254A67ED-1F8C-4C90-9EEA-BD4ECD22C3CA}" type="parTrans" cxnId="{921631AB-29E1-4F03-AAA1-FC0A3A0D9358}">
      <dgm:prSet/>
      <dgm:spPr/>
      <dgm:t>
        <a:bodyPr/>
        <a:lstStyle/>
        <a:p>
          <a:endParaRPr lang="zh-CN" altLang="en-US" b="1">
            <a:latin typeface="+mj-ea"/>
            <a:ea typeface="+mj-ea"/>
          </a:endParaRPr>
        </a:p>
      </dgm:t>
    </dgm:pt>
    <dgm:pt modelId="{7A476932-DF1A-431A-868D-B9AA6F0A7C3D}" type="sibTrans" cxnId="{921631AB-29E1-4F03-AAA1-FC0A3A0D9358}">
      <dgm:prSet/>
      <dgm:spPr/>
      <dgm:t>
        <a:bodyPr/>
        <a:lstStyle/>
        <a:p>
          <a:endParaRPr lang="zh-CN" altLang="en-US" b="1">
            <a:latin typeface="+mj-ea"/>
            <a:ea typeface="+mj-ea"/>
          </a:endParaRPr>
        </a:p>
      </dgm:t>
    </dgm:pt>
    <dgm:pt modelId="{7D1C2701-580F-4C48-8D7C-B86A9D9FAF9F}" type="pres">
      <dgm:prSet presAssocID="{138DBA3B-D497-4873-8231-2CCA9B11DBE6}" presName="linear" presStyleCnt="0">
        <dgm:presLayoutVars>
          <dgm:animLvl val="lvl"/>
          <dgm:resizeHandles val="exact"/>
        </dgm:presLayoutVars>
      </dgm:prSet>
      <dgm:spPr/>
      <dgm:t>
        <a:bodyPr/>
        <a:lstStyle/>
        <a:p>
          <a:endParaRPr lang="zh-CN" altLang="en-US"/>
        </a:p>
      </dgm:t>
    </dgm:pt>
    <dgm:pt modelId="{C8F8E70B-FD0A-4126-918E-A97E92C4D836}" type="pres">
      <dgm:prSet presAssocID="{229357CD-BCE4-4E26-A11B-3F95C0F244ED}" presName="parentText" presStyleLbl="node1" presStyleIdx="0" presStyleCnt="2">
        <dgm:presLayoutVars>
          <dgm:chMax val="0"/>
          <dgm:bulletEnabled val="1"/>
        </dgm:presLayoutVars>
      </dgm:prSet>
      <dgm:spPr/>
      <dgm:t>
        <a:bodyPr/>
        <a:lstStyle/>
        <a:p>
          <a:endParaRPr lang="zh-CN" altLang="en-US"/>
        </a:p>
      </dgm:t>
    </dgm:pt>
    <dgm:pt modelId="{A95F2626-80DD-4301-912B-21E5107978DE}" type="pres">
      <dgm:prSet presAssocID="{0A6BDA15-56CA-4151-9E98-187C3EB8E00D}" presName="spacer" presStyleCnt="0"/>
      <dgm:spPr/>
    </dgm:pt>
    <dgm:pt modelId="{7B013819-6A24-42C8-AB55-3C64003C7DAA}" type="pres">
      <dgm:prSet presAssocID="{0D5A6056-9C57-42A7-82EE-8CCFF058F14E}" presName="parentText" presStyleLbl="node1" presStyleIdx="1" presStyleCnt="2">
        <dgm:presLayoutVars>
          <dgm:chMax val="0"/>
          <dgm:bulletEnabled val="1"/>
        </dgm:presLayoutVars>
      </dgm:prSet>
      <dgm:spPr/>
      <dgm:t>
        <a:bodyPr/>
        <a:lstStyle/>
        <a:p>
          <a:endParaRPr lang="zh-CN" altLang="en-US"/>
        </a:p>
      </dgm:t>
    </dgm:pt>
  </dgm:ptLst>
  <dgm:cxnLst>
    <dgm:cxn modelId="{33C526BC-D658-4577-AE0A-2EAA8E67DBFF}" type="presOf" srcId="{138DBA3B-D497-4873-8231-2CCA9B11DBE6}" destId="{7D1C2701-580F-4C48-8D7C-B86A9D9FAF9F}" srcOrd="0" destOrd="0" presId="urn:microsoft.com/office/officeart/2005/8/layout/vList2"/>
    <dgm:cxn modelId="{44A2A434-0B5F-4EA7-A160-CCDB1DBCD94D}" type="presOf" srcId="{0D5A6056-9C57-42A7-82EE-8CCFF058F14E}" destId="{7B013819-6A24-42C8-AB55-3C64003C7DAA}" srcOrd="0" destOrd="0" presId="urn:microsoft.com/office/officeart/2005/8/layout/vList2"/>
    <dgm:cxn modelId="{EFF755D4-6B63-4A8E-B5DB-52D2CDBCAB3D}" type="presOf" srcId="{229357CD-BCE4-4E26-A11B-3F95C0F244ED}" destId="{C8F8E70B-FD0A-4126-918E-A97E92C4D836}" srcOrd="0" destOrd="0" presId="urn:microsoft.com/office/officeart/2005/8/layout/vList2"/>
    <dgm:cxn modelId="{921631AB-29E1-4F03-AAA1-FC0A3A0D9358}" srcId="{138DBA3B-D497-4873-8231-2CCA9B11DBE6}" destId="{0D5A6056-9C57-42A7-82EE-8CCFF058F14E}" srcOrd="1" destOrd="0" parTransId="{254A67ED-1F8C-4C90-9EEA-BD4ECD22C3CA}" sibTransId="{7A476932-DF1A-431A-868D-B9AA6F0A7C3D}"/>
    <dgm:cxn modelId="{46984CF5-E136-4F65-81B0-B795942D0721}" srcId="{138DBA3B-D497-4873-8231-2CCA9B11DBE6}" destId="{229357CD-BCE4-4E26-A11B-3F95C0F244ED}" srcOrd="0" destOrd="0" parTransId="{C60EC985-CB0F-428B-BDF9-40AECF1BF089}" sibTransId="{0A6BDA15-56CA-4151-9E98-187C3EB8E00D}"/>
    <dgm:cxn modelId="{BF393E73-DB02-42BA-90D0-A5AC4056A318}" type="presParOf" srcId="{7D1C2701-580F-4C48-8D7C-B86A9D9FAF9F}" destId="{C8F8E70B-FD0A-4126-918E-A97E92C4D836}" srcOrd="0" destOrd="0" presId="urn:microsoft.com/office/officeart/2005/8/layout/vList2"/>
    <dgm:cxn modelId="{36237DE7-4E63-4FCA-8ED4-237469D7BF78}" type="presParOf" srcId="{7D1C2701-580F-4C48-8D7C-B86A9D9FAF9F}" destId="{A95F2626-80DD-4301-912B-21E5107978DE}" srcOrd="1" destOrd="0" presId="urn:microsoft.com/office/officeart/2005/8/layout/vList2"/>
    <dgm:cxn modelId="{D86B3F58-4093-4440-9A95-CEC2644E107E}" type="presParOf" srcId="{7D1C2701-580F-4C48-8D7C-B86A9D9FAF9F}" destId="{7B013819-6A24-42C8-AB55-3C64003C7DAA}"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166E8E7-5982-44E0-8D98-1197A07A7AEB}" type="doc">
      <dgm:prSet loTypeId="urn:microsoft.com/office/officeart/2005/8/layout/vList2" loCatId="list" qsTypeId="urn:microsoft.com/office/officeart/2005/8/quickstyle/simple1" qsCatId="simple" csTypeId="urn:microsoft.com/office/officeart/2005/8/colors/colorful1#10" csCatId="colorful" phldr="1"/>
      <dgm:spPr/>
      <dgm:t>
        <a:bodyPr/>
        <a:lstStyle/>
        <a:p>
          <a:endParaRPr lang="zh-CN" altLang="en-US"/>
        </a:p>
      </dgm:t>
    </dgm:pt>
    <dgm:pt modelId="{447B7C55-550C-4147-8222-B835EDA9C691}">
      <dgm:prSet/>
      <dgm:spPr/>
      <dgm:t>
        <a:bodyPr/>
        <a:lstStyle/>
        <a:p>
          <a:pPr rtl="0"/>
          <a:r>
            <a:rPr lang="en-US" b="1" baseline="0" dirty="0" smtClean="0">
              <a:latin typeface="+mj-ea"/>
              <a:ea typeface="+mj-ea"/>
            </a:rPr>
            <a:t>1.</a:t>
          </a:r>
          <a:r>
            <a:rPr lang="zh-CN" b="1" baseline="0" dirty="0" smtClean="0">
              <a:latin typeface="+mj-ea"/>
              <a:ea typeface="+mj-ea"/>
            </a:rPr>
            <a:t>消息、信息及其关系</a:t>
          </a:r>
          <a:endParaRPr lang="zh-CN" dirty="0">
            <a:latin typeface="+mj-ea"/>
            <a:ea typeface="+mj-ea"/>
          </a:endParaRPr>
        </a:p>
      </dgm:t>
    </dgm:pt>
    <dgm:pt modelId="{73A35048-D753-4F4A-9788-E7E26EF105E7}" type="parTrans" cxnId="{C8AC6F74-1608-441A-88D5-ED0E7FAE471B}">
      <dgm:prSet/>
      <dgm:spPr/>
      <dgm:t>
        <a:bodyPr/>
        <a:lstStyle/>
        <a:p>
          <a:endParaRPr lang="zh-CN" altLang="en-US">
            <a:latin typeface="+mj-ea"/>
            <a:ea typeface="+mj-ea"/>
          </a:endParaRPr>
        </a:p>
      </dgm:t>
    </dgm:pt>
    <dgm:pt modelId="{30A25280-660A-4492-9C7A-1667A104BBFA}" type="sibTrans" cxnId="{C8AC6F74-1608-441A-88D5-ED0E7FAE471B}">
      <dgm:prSet/>
      <dgm:spPr/>
      <dgm:t>
        <a:bodyPr/>
        <a:lstStyle/>
        <a:p>
          <a:endParaRPr lang="zh-CN" altLang="en-US">
            <a:latin typeface="+mj-ea"/>
            <a:ea typeface="+mj-ea"/>
          </a:endParaRPr>
        </a:p>
      </dgm:t>
    </dgm:pt>
    <dgm:pt modelId="{328431AC-4DFC-4681-A4E5-35BC43B8C68F}">
      <dgm:prSet/>
      <dgm:spPr/>
      <dgm:t>
        <a:bodyPr/>
        <a:lstStyle/>
        <a:p>
          <a:pPr rtl="0"/>
          <a:r>
            <a:rPr lang="zh-CN" b="1" baseline="0" dirty="0" smtClean="0">
              <a:latin typeface="+mj-ea"/>
              <a:ea typeface="+mj-ea"/>
            </a:rPr>
            <a:t>消息</a:t>
          </a:r>
          <a:r>
            <a:rPr lang="en-US" b="1" baseline="0" dirty="0" smtClean="0">
              <a:latin typeface="+mj-ea"/>
              <a:ea typeface="+mj-ea"/>
            </a:rPr>
            <a:t>--</a:t>
          </a:r>
          <a:r>
            <a:rPr lang="zh-CN" b="1" baseline="0" dirty="0" smtClean="0">
              <a:latin typeface="+mj-ea"/>
              <a:ea typeface="+mj-ea"/>
            </a:rPr>
            <a:t>有待于传输的文字、图象、语音</a:t>
          </a:r>
          <a:r>
            <a:rPr lang="en-US" b="1" baseline="0" dirty="0" smtClean="0">
              <a:latin typeface="+mj-ea"/>
              <a:ea typeface="+mj-ea"/>
            </a:rPr>
            <a:t>…</a:t>
          </a:r>
          <a:endParaRPr lang="zh-CN" dirty="0">
            <a:latin typeface="+mj-ea"/>
            <a:ea typeface="+mj-ea"/>
          </a:endParaRPr>
        </a:p>
      </dgm:t>
    </dgm:pt>
    <dgm:pt modelId="{FE4DDE7A-C19A-438F-B911-72532F0A60E7}" type="parTrans" cxnId="{5057A8CA-FAF3-427B-BACD-6CEF206163E3}">
      <dgm:prSet/>
      <dgm:spPr/>
      <dgm:t>
        <a:bodyPr/>
        <a:lstStyle/>
        <a:p>
          <a:endParaRPr lang="zh-CN" altLang="en-US">
            <a:latin typeface="+mj-ea"/>
            <a:ea typeface="+mj-ea"/>
          </a:endParaRPr>
        </a:p>
      </dgm:t>
    </dgm:pt>
    <dgm:pt modelId="{CD29FF9F-D1C8-4777-871F-39B0C9939358}" type="sibTrans" cxnId="{5057A8CA-FAF3-427B-BACD-6CEF206163E3}">
      <dgm:prSet/>
      <dgm:spPr/>
      <dgm:t>
        <a:bodyPr/>
        <a:lstStyle/>
        <a:p>
          <a:endParaRPr lang="zh-CN" altLang="en-US">
            <a:latin typeface="+mj-ea"/>
            <a:ea typeface="+mj-ea"/>
          </a:endParaRPr>
        </a:p>
      </dgm:t>
    </dgm:pt>
    <dgm:pt modelId="{0A4EB5C6-C8A2-4F84-9753-ECB863702D56}">
      <dgm:prSet/>
      <dgm:spPr/>
      <dgm:t>
        <a:bodyPr/>
        <a:lstStyle/>
        <a:p>
          <a:pPr rtl="0"/>
          <a:r>
            <a:rPr lang="zh-CN" b="1" baseline="0" dirty="0" smtClean="0">
              <a:latin typeface="+mj-ea"/>
              <a:ea typeface="+mj-ea"/>
            </a:rPr>
            <a:t>信息</a:t>
          </a:r>
          <a:r>
            <a:rPr lang="en-US" b="1" baseline="0" dirty="0" smtClean="0">
              <a:latin typeface="+mj-ea"/>
              <a:ea typeface="+mj-ea"/>
            </a:rPr>
            <a:t>--</a:t>
          </a:r>
          <a:r>
            <a:rPr lang="zh-CN" b="1" baseline="0" dirty="0" smtClean="0">
              <a:latin typeface="+mj-ea"/>
              <a:ea typeface="+mj-ea"/>
            </a:rPr>
            <a:t>消息中有意义的内容</a:t>
          </a:r>
          <a:endParaRPr lang="zh-CN" dirty="0">
            <a:latin typeface="+mj-ea"/>
            <a:ea typeface="+mj-ea"/>
          </a:endParaRPr>
        </a:p>
      </dgm:t>
    </dgm:pt>
    <dgm:pt modelId="{EA1342D2-C76C-4F6D-88B9-4BCA028C28CE}" type="parTrans" cxnId="{7359E24C-8C4A-4BDC-82B3-982F9FA745DA}">
      <dgm:prSet/>
      <dgm:spPr/>
      <dgm:t>
        <a:bodyPr/>
        <a:lstStyle/>
        <a:p>
          <a:endParaRPr lang="zh-CN" altLang="en-US">
            <a:latin typeface="+mj-ea"/>
            <a:ea typeface="+mj-ea"/>
          </a:endParaRPr>
        </a:p>
      </dgm:t>
    </dgm:pt>
    <dgm:pt modelId="{CC89D5AE-231F-4C8F-A60C-5A48CF812ACC}" type="sibTrans" cxnId="{7359E24C-8C4A-4BDC-82B3-982F9FA745DA}">
      <dgm:prSet/>
      <dgm:spPr/>
      <dgm:t>
        <a:bodyPr/>
        <a:lstStyle/>
        <a:p>
          <a:endParaRPr lang="zh-CN" altLang="en-US">
            <a:latin typeface="+mj-ea"/>
            <a:ea typeface="+mj-ea"/>
          </a:endParaRPr>
        </a:p>
      </dgm:t>
    </dgm:pt>
    <dgm:pt modelId="{FECB0C5B-31A7-459E-93D6-7870CF953715}">
      <dgm:prSet/>
      <dgm:spPr/>
      <dgm:t>
        <a:bodyPr/>
        <a:lstStyle/>
        <a:p>
          <a:pPr rtl="0"/>
          <a:r>
            <a:rPr lang="zh-CN" b="1" baseline="0" dirty="0" smtClean="0">
              <a:latin typeface="+mj-ea"/>
              <a:ea typeface="+mj-ea"/>
            </a:rPr>
            <a:t>消息与信息的关系</a:t>
          </a:r>
          <a:r>
            <a:rPr lang="en-US" b="1" baseline="0" dirty="0" smtClean="0">
              <a:latin typeface="+mj-ea"/>
              <a:ea typeface="+mj-ea"/>
            </a:rPr>
            <a:t>--</a:t>
          </a:r>
          <a:r>
            <a:rPr lang="zh-CN" b="1" baseline="0" dirty="0" smtClean="0">
              <a:latin typeface="+mj-ea"/>
              <a:ea typeface="+mj-ea"/>
            </a:rPr>
            <a:t>消息中不确定的内容才构成信息，不同形式的消息可以包含相同的信息，相同的信息对不同的接受者所含的信息数量不同 </a:t>
          </a:r>
          <a:endParaRPr lang="zh-CN" dirty="0">
            <a:latin typeface="+mj-ea"/>
            <a:ea typeface="+mj-ea"/>
          </a:endParaRPr>
        </a:p>
      </dgm:t>
    </dgm:pt>
    <dgm:pt modelId="{3BBBFB2B-B958-472E-A8C1-A33DC51BC335}" type="parTrans" cxnId="{11614880-69F3-4A13-A760-4F882C4D2EBC}">
      <dgm:prSet/>
      <dgm:spPr/>
      <dgm:t>
        <a:bodyPr/>
        <a:lstStyle/>
        <a:p>
          <a:endParaRPr lang="zh-CN" altLang="en-US">
            <a:latin typeface="+mj-ea"/>
            <a:ea typeface="+mj-ea"/>
          </a:endParaRPr>
        </a:p>
      </dgm:t>
    </dgm:pt>
    <dgm:pt modelId="{94E1A92C-B0ED-4711-9488-D426B6D8C324}" type="sibTrans" cxnId="{11614880-69F3-4A13-A760-4F882C4D2EBC}">
      <dgm:prSet/>
      <dgm:spPr/>
      <dgm:t>
        <a:bodyPr/>
        <a:lstStyle/>
        <a:p>
          <a:endParaRPr lang="zh-CN" altLang="en-US">
            <a:latin typeface="+mj-ea"/>
            <a:ea typeface="+mj-ea"/>
          </a:endParaRPr>
        </a:p>
      </dgm:t>
    </dgm:pt>
    <dgm:pt modelId="{6AAD22BD-C6D1-4D3F-B969-409DEACA974C}">
      <dgm:prSet/>
      <dgm:spPr/>
      <dgm:t>
        <a:bodyPr/>
        <a:lstStyle/>
        <a:p>
          <a:pPr rtl="0"/>
          <a:r>
            <a:rPr lang="en-US" b="1" dirty="0" smtClean="0">
              <a:latin typeface="+mj-ea"/>
              <a:ea typeface="+mj-ea"/>
            </a:rPr>
            <a:t>2.</a:t>
          </a:r>
          <a:r>
            <a:rPr lang="zh-CN" b="1" dirty="0" smtClean="0">
              <a:latin typeface="+mj-ea"/>
              <a:ea typeface="+mj-ea"/>
            </a:rPr>
            <a:t>信息量</a:t>
          </a:r>
          <a:r>
            <a:rPr lang="en-US" altLang="zh-CN" b="1" dirty="0" smtClean="0">
              <a:latin typeface="+mj-ea"/>
              <a:ea typeface="+mj-ea"/>
            </a:rPr>
            <a:t>:</a:t>
          </a:r>
          <a:endParaRPr lang="zh-CN" dirty="0">
            <a:latin typeface="+mj-ea"/>
            <a:ea typeface="+mj-ea"/>
          </a:endParaRPr>
        </a:p>
      </dgm:t>
    </dgm:pt>
    <dgm:pt modelId="{5857445E-D0EA-4BF7-90E0-78F172A35D9E}" type="parTrans" cxnId="{89274F00-C657-4531-BD98-25A65D05580E}">
      <dgm:prSet/>
      <dgm:spPr/>
      <dgm:t>
        <a:bodyPr/>
        <a:lstStyle/>
        <a:p>
          <a:endParaRPr lang="zh-CN" altLang="en-US"/>
        </a:p>
      </dgm:t>
    </dgm:pt>
    <dgm:pt modelId="{DC66A670-48CF-427A-B173-755E8DC84263}" type="sibTrans" cxnId="{89274F00-C657-4531-BD98-25A65D05580E}">
      <dgm:prSet/>
      <dgm:spPr/>
      <dgm:t>
        <a:bodyPr/>
        <a:lstStyle/>
        <a:p>
          <a:endParaRPr lang="zh-CN" altLang="en-US"/>
        </a:p>
      </dgm:t>
    </dgm:pt>
    <dgm:pt modelId="{1F2C1B9D-8E96-49BE-A65F-6E9C9698E401}">
      <dgm:prSet/>
      <dgm:spPr/>
      <dgm:t>
        <a:bodyPr/>
        <a:lstStyle/>
        <a:p>
          <a:pPr rtl="0"/>
          <a:r>
            <a:rPr lang="zh-CN" b="1" dirty="0" smtClean="0">
              <a:latin typeface="+mj-ea"/>
              <a:ea typeface="+mj-ea"/>
            </a:rPr>
            <a:t>信息量</a:t>
          </a:r>
          <a:r>
            <a:rPr lang="en-US" b="1" dirty="0" smtClean="0">
              <a:latin typeface="+mj-ea"/>
              <a:ea typeface="+mj-ea"/>
            </a:rPr>
            <a:t>--</a:t>
          </a:r>
          <a:r>
            <a:rPr lang="zh-CN" b="1" dirty="0" smtClean="0">
              <a:latin typeface="+mj-ea"/>
              <a:ea typeface="+mj-ea"/>
            </a:rPr>
            <a:t>衡量信息多少的物理量</a:t>
          </a:r>
          <a:endParaRPr lang="zh-CN" b="1" dirty="0">
            <a:latin typeface="+mj-ea"/>
            <a:ea typeface="+mj-ea"/>
          </a:endParaRPr>
        </a:p>
      </dgm:t>
    </dgm:pt>
    <dgm:pt modelId="{F3F9790F-7A34-4DF6-9D39-737CB0A735D9}" type="parTrans" cxnId="{F48D5CB1-A50E-4D3A-A825-5B309B07A5B3}">
      <dgm:prSet/>
      <dgm:spPr/>
      <dgm:t>
        <a:bodyPr/>
        <a:lstStyle/>
        <a:p>
          <a:endParaRPr lang="zh-CN" altLang="en-US"/>
        </a:p>
      </dgm:t>
    </dgm:pt>
    <dgm:pt modelId="{23F4D67D-8441-4231-A862-88BE9CA22870}" type="sibTrans" cxnId="{F48D5CB1-A50E-4D3A-A825-5B309B07A5B3}">
      <dgm:prSet/>
      <dgm:spPr/>
      <dgm:t>
        <a:bodyPr/>
        <a:lstStyle/>
        <a:p>
          <a:endParaRPr lang="zh-CN" altLang="en-US"/>
        </a:p>
      </dgm:t>
    </dgm:pt>
    <dgm:pt modelId="{5F6D1B9B-4A82-47B1-A3D8-C19973FAB41C}">
      <dgm:prSet/>
      <dgm:spPr/>
      <dgm:t>
        <a:bodyPr/>
        <a:lstStyle/>
        <a:p>
          <a:pPr rtl="0"/>
          <a:r>
            <a:rPr lang="zh-CN" b="1" dirty="0" smtClean="0">
              <a:latin typeface="+mj-ea"/>
              <a:ea typeface="+mj-ea"/>
            </a:rPr>
            <a:t>信息量度量的要求</a:t>
          </a:r>
          <a:r>
            <a:rPr lang="en-US" b="1" dirty="0" smtClean="0">
              <a:latin typeface="+mj-ea"/>
              <a:ea typeface="+mj-ea"/>
            </a:rPr>
            <a:t>--</a:t>
          </a:r>
          <a:endParaRPr lang="zh-CN" b="1" dirty="0">
            <a:latin typeface="+mj-ea"/>
            <a:ea typeface="+mj-ea"/>
          </a:endParaRPr>
        </a:p>
      </dgm:t>
    </dgm:pt>
    <dgm:pt modelId="{9FC364FF-79F6-4955-A873-411BE17A562A}" type="parTrans" cxnId="{C95538C6-1A6D-4223-940D-5A0664E6D17B}">
      <dgm:prSet/>
      <dgm:spPr/>
      <dgm:t>
        <a:bodyPr/>
        <a:lstStyle/>
        <a:p>
          <a:endParaRPr lang="zh-CN" altLang="en-US"/>
        </a:p>
      </dgm:t>
    </dgm:pt>
    <dgm:pt modelId="{99BDFFCA-42F2-4B09-9F46-6B9F3CD3F75F}" type="sibTrans" cxnId="{C95538C6-1A6D-4223-940D-5A0664E6D17B}">
      <dgm:prSet/>
      <dgm:spPr/>
      <dgm:t>
        <a:bodyPr/>
        <a:lstStyle/>
        <a:p>
          <a:endParaRPr lang="zh-CN" altLang="en-US"/>
        </a:p>
      </dgm:t>
    </dgm:pt>
    <dgm:pt modelId="{C96A0654-40B7-41D0-A55F-2C82A7E187DC}" type="pres">
      <dgm:prSet presAssocID="{D166E8E7-5982-44E0-8D98-1197A07A7AEB}" presName="linear" presStyleCnt="0">
        <dgm:presLayoutVars>
          <dgm:animLvl val="lvl"/>
          <dgm:resizeHandles val="exact"/>
        </dgm:presLayoutVars>
      </dgm:prSet>
      <dgm:spPr/>
      <dgm:t>
        <a:bodyPr/>
        <a:lstStyle/>
        <a:p>
          <a:endParaRPr lang="zh-CN" altLang="en-US"/>
        </a:p>
      </dgm:t>
    </dgm:pt>
    <dgm:pt modelId="{2079BEA3-2A69-433C-A32C-AC2B9E6B4026}" type="pres">
      <dgm:prSet presAssocID="{447B7C55-550C-4147-8222-B835EDA9C691}" presName="parentText" presStyleLbl="node1" presStyleIdx="0" presStyleCnt="2">
        <dgm:presLayoutVars>
          <dgm:chMax val="0"/>
          <dgm:bulletEnabled val="1"/>
        </dgm:presLayoutVars>
      </dgm:prSet>
      <dgm:spPr/>
      <dgm:t>
        <a:bodyPr/>
        <a:lstStyle/>
        <a:p>
          <a:endParaRPr lang="zh-CN" altLang="en-US"/>
        </a:p>
      </dgm:t>
    </dgm:pt>
    <dgm:pt modelId="{BAC745E4-7077-404F-BE60-52D4F8740D0C}" type="pres">
      <dgm:prSet presAssocID="{447B7C55-550C-4147-8222-B835EDA9C691}" presName="childText" presStyleLbl="revTx" presStyleIdx="0" presStyleCnt="2">
        <dgm:presLayoutVars>
          <dgm:bulletEnabled val="1"/>
        </dgm:presLayoutVars>
      </dgm:prSet>
      <dgm:spPr/>
      <dgm:t>
        <a:bodyPr/>
        <a:lstStyle/>
        <a:p>
          <a:endParaRPr lang="zh-CN" altLang="en-US"/>
        </a:p>
      </dgm:t>
    </dgm:pt>
    <dgm:pt modelId="{298D312C-B3E5-4500-AB7C-C96789A81D67}" type="pres">
      <dgm:prSet presAssocID="{6AAD22BD-C6D1-4D3F-B969-409DEACA974C}" presName="parentText" presStyleLbl="node1" presStyleIdx="1" presStyleCnt="2">
        <dgm:presLayoutVars>
          <dgm:chMax val="0"/>
          <dgm:bulletEnabled val="1"/>
        </dgm:presLayoutVars>
      </dgm:prSet>
      <dgm:spPr/>
      <dgm:t>
        <a:bodyPr/>
        <a:lstStyle/>
        <a:p>
          <a:endParaRPr lang="zh-CN" altLang="en-US"/>
        </a:p>
      </dgm:t>
    </dgm:pt>
    <dgm:pt modelId="{5DA94A6E-FA38-4753-B4B3-99AA20EF9C84}" type="pres">
      <dgm:prSet presAssocID="{6AAD22BD-C6D1-4D3F-B969-409DEACA974C}" presName="childText" presStyleLbl="revTx" presStyleIdx="1" presStyleCnt="2">
        <dgm:presLayoutVars>
          <dgm:bulletEnabled val="1"/>
        </dgm:presLayoutVars>
      </dgm:prSet>
      <dgm:spPr/>
      <dgm:t>
        <a:bodyPr/>
        <a:lstStyle/>
        <a:p>
          <a:endParaRPr lang="zh-CN" altLang="en-US"/>
        </a:p>
      </dgm:t>
    </dgm:pt>
  </dgm:ptLst>
  <dgm:cxnLst>
    <dgm:cxn modelId="{F48D5CB1-A50E-4D3A-A825-5B309B07A5B3}" srcId="{6AAD22BD-C6D1-4D3F-B969-409DEACA974C}" destId="{1F2C1B9D-8E96-49BE-A65F-6E9C9698E401}" srcOrd="0" destOrd="0" parTransId="{F3F9790F-7A34-4DF6-9D39-737CB0A735D9}" sibTransId="{23F4D67D-8441-4231-A862-88BE9CA22870}"/>
    <dgm:cxn modelId="{DDE9FB14-9EB7-47C1-BEED-F381317ABF34}" type="presOf" srcId="{6AAD22BD-C6D1-4D3F-B969-409DEACA974C}" destId="{298D312C-B3E5-4500-AB7C-C96789A81D67}" srcOrd="0" destOrd="0" presId="urn:microsoft.com/office/officeart/2005/8/layout/vList2"/>
    <dgm:cxn modelId="{93A736A4-8ACB-4638-A8D2-3FA588C635B2}" type="presOf" srcId="{1F2C1B9D-8E96-49BE-A65F-6E9C9698E401}" destId="{5DA94A6E-FA38-4753-B4B3-99AA20EF9C84}" srcOrd="0" destOrd="0" presId="urn:microsoft.com/office/officeart/2005/8/layout/vList2"/>
    <dgm:cxn modelId="{06928364-56AA-4C48-A997-792296BD7C66}" type="presOf" srcId="{447B7C55-550C-4147-8222-B835EDA9C691}" destId="{2079BEA3-2A69-433C-A32C-AC2B9E6B4026}" srcOrd="0" destOrd="0" presId="urn:microsoft.com/office/officeart/2005/8/layout/vList2"/>
    <dgm:cxn modelId="{C8AC6F74-1608-441A-88D5-ED0E7FAE471B}" srcId="{D166E8E7-5982-44E0-8D98-1197A07A7AEB}" destId="{447B7C55-550C-4147-8222-B835EDA9C691}" srcOrd="0" destOrd="0" parTransId="{73A35048-D753-4F4A-9788-E7E26EF105E7}" sibTransId="{30A25280-660A-4492-9C7A-1667A104BBFA}"/>
    <dgm:cxn modelId="{48CA8834-CADA-4A78-9749-C1A7A235E8BF}" type="presOf" srcId="{328431AC-4DFC-4681-A4E5-35BC43B8C68F}" destId="{BAC745E4-7077-404F-BE60-52D4F8740D0C}" srcOrd="0" destOrd="0" presId="urn:microsoft.com/office/officeart/2005/8/layout/vList2"/>
    <dgm:cxn modelId="{7359E24C-8C4A-4BDC-82B3-982F9FA745DA}" srcId="{447B7C55-550C-4147-8222-B835EDA9C691}" destId="{0A4EB5C6-C8A2-4F84-9753-ECB863702D56}" srcOrd="1" destOrd="0" parTransId="{EA1342D2-C76C-4F6D-88B9-4BCA028C28CE}" sibTransId="{CC89D5AE-231F-4C8F-A60C-5A48CF812ACC}"/>
    <dgm:cxn modelId="{C95538C6-1A6D-4223-940D-5A0664E6D17B}" srcId="{6AAD22BD-C6D1-4D3F-B969-409DEACA974C}" destId="{5F6D1B9B-4A82-47B1-A3D8-C19973FAB41C}" srcOrd="1" destOrd="0" parTransId="{9FC364FF-79F6-4955-A873-411BE17A562A}" sibTransId="{99BDFFCA-42F2-4B09-9F46-6B9F3CD3F75F}"/>
    <dgm:cxn modelId="{2A70EE18-3B7D-4B71-A57A-179D1519DF91}" type="presOf" srcId="{0A4EB5C6-C8A2-4F84-9753-ECB863702D56}" destId="{BAC745E4-7077-404F-BE60-52D4F8740D0C}" srcOrd="0" destOrd="1" presId="urn:microsoft.com/office/officeart/2005/8/layout/vList2"/>
    <dgm:cxn modelId="{11614880-69F3-4A13-A760-4F882C4D2EBC}" srcId="{447B7C55-550C-4147-8222-B835EDA9C691}" destId="{FECB0C5B-31A7-459E-93D6-7870CF953715}" srcOrd="2" destOrd="0" parTransId="{3BBBFB2B-B958-472E-A8C1-A33DC51BC335}" sibTransId="{94E1A92C-B0ED-4711-9488-D426B6D8C324}"/>
    <dgm:cxn modelId="{89274F00-C657-4531-BD98-25A65D05580E}" srcId="{D166E8E7-5982-44E0-8D98-1197A07A7AEB}" destId="{6AAD22BD-C6D1-4D3F-B969-409DEACA974C}" srcOrd="1" destOrd="0" parTransId="{5857445E-D0EA-4BF7-90E0-78F172A35D9E}" sibTransId="{DC66A670-48CF-427A-B173-755E8DC84263}"/>
    <dgm:cxn modelId="{5057A8CA-FAF3-427B-BACD-6CEF206163E3}" srcId="{447B7C55-550C-4147-8222-B835EDA9C691}" destId="{328431AC-4DFC-4681-A4E5-35BC43B8C68F}" srcOrd="0" destOrd="0" parTransId="{FE4DDE7A-C19A-438F-B911-72532F0A60E7}" sibTransId="{CD29FF9F-D1C8-4777-871F-39B0C9939358}"/>
    <dgm:cxn modelId="{B645F1C5-7C0F-4C98-90EE-B1AAE38C4EFD}" type="presOf" srcId="{5F6D1B9B-4A82-47B1-A3D8-C19973FAB41C}" destId="{5DA94A6E-FA38-4753-B4B3-99AA20EF9C84}" srcOrd="0" destOrd="1" presId="urn:microsoft.com/office/officeart/2005/8/layout/vList2"/>
    <dgm:cxn modelId="{723E33CC-588D-4611-BB24-450F6854CB01}" type="presOf" srcId="{D166E8E7-5982-44E0-8D98-1197A07A7AEB}" destId="{C96A0654-40B7-41D0-A55F-2C82A7E187DC}" srcOrd="0" destOrd="0" presId="urn:microsoft.com/office/officeart/2005/8/layout/vList2"/>
    <dgm:cxn modelId="{E2ACA83F-2AFE-4F36-A9B2-7212AB9FC88C}" type="presOf" srcId="{FECB0C5B-31A7-459E-93D6-7870CF953715}" destId="{BAC745E4-7077-404F-BE60-52D4F8740D0C}" srcOrd="0" destOrd="2" presId="urn:microsoft.com/office/officeart/2005/8/layout/vList2"/>
    <dgm:cxn modelId="{195C31E8-3FAB-462F-991D-E9AE677FBB33}" type="presParOf" srcId="{C96A0654-40B7-41D0-A55F-2C82A7E187DC}" destId="{2079BEA3-2A69-433C-A32C-AC2B9E6B4026}" srcOrd="0" destOrd="0" presId="urn:microsoft.com/office/officeart/2005/8/layout/vList2"/>
    <dgm:cxn modelId="{DE751039-E6AC-44DF-B2D5-7EE2B314F8B7}" type="presParOf" srcId="{C96A0654-40B7-41D0-A55F-2C82A7E187DC}" destId="{BAC745E4-7077-404F-BE60-52D4F8740D0C}" srcOrd="1" destOrd="0" presId="urn:microsoft.com/office/officeart/2005/8/layout/vList2"/>
    <dgm:cxn modelId="{3D733E46-462A-4EDF-8C9C-6041E91FA3E0}" type="presParOf" srcId="{C96A0654-40B7-41D0-A55F-2C82A7E187DC}" destId="{298D312C-B3E5-4500-AB7C-C96789A81D67}" srcOrd="2" destOrd="0" presId="urn:microsoft.com/office/officeart/2005/8/layout/vList2"/>
    <dgm:cxn modelId="{9CEB1981-FDAC-476F-9F82-E092D4CBE9FD}" type="presParOf" srcId="{C96A0654-40B7-41D0-A55F-2C82A7E187DC}" destId="{5DA94A6E-FA38-4753-B4B3-99AA20EF9C8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166E8E7-5982-44E0-8D98-1197A07A7AEB}" type="doc">
      <dgm:prSet loTypeId="urn:microsoft.com/office/officeart/2005/8/layout/vList2" loCatId="list" qsTypeId="urn:microsoft.com/office/officeart/2005/8/quickstyle/simple1" qsCatId="simple" csTypeId="urn:microsoft.com/office/officeart/2005/8/colors/colorful1#11" csCatId="colorful" phldr="1"/>
      <dgm:spPr/>
      <dgm:t>
        <a:bodyPr/>
        <a:lstStyle/>
        <a:p>
          <a:endParaRPr lang="zh-CN" altLang="en-US"/>
        </a:p>
      </dgm:t>
    </dgm:pt>
    <dgm:pt modelId="{447B7C55-550C-4147-8222-B835EDA9C691}">
      <dgm:prSet/>
      <dgm:spPr/>
      <dgm:t>
        <a:bodyPr/>
        <a:lstStyle/>
        <a:p>
          <a:pPr rtl="0"/>
          <a:r>
            <a:rPr lang="en-US" b="1" baseline="0" dirty="0" smtClean="0">
              <a:latin typeface="+mj-ea"/>
              <a:ea typeface="+mj-ea"/>
            </a:rPr>
            <a:t>1.</a:t>
          </a:r>
          <a:r>
            <a:rPr lang="zh-CN" b="1" baseline="0" dirty="0" smtClean="0">
              <a:latin typeface="+mj-ea"/>
              <a:ea typeface="+mj-ea"/>
            </a:rPr>
            <a:t>消息、信息及其关系</a:t>
          </a:r>
          <a:endParaRPr lang="zh-CN" dirty="0">
            <a:latin typeface="+mj-ea"/>
            <a:ea typeface="+mj-ea"/>
          </a:endParaRPr>
        </a:p>
      </dgm:t>
    </dgm:pt>
    <dgm:pt modelId="{73A35048-D753-4F4A-9788-E7E26EF105E7}" type="parTrans" cxnId="{C8AC6F74-1608-441A-88D5-ED0E7FAE471B}">
      <dgm:prSet/>
      <dgm:spPr/>
      <dgm:t>
        <a:bodyPr/>
        <a:lstStyle/>
        <a:p>
          <a:endParaRPr lang="zh-CN" altLang="en-US">
            <a:latin typeface="+mj-ea"/>
            <a:ea typeface="+mj-ea"/>
          </a:endParaRPr>
        </a:p>
      </dgm:t>
    </dgm:pt>
    <dgm:pt modelId="{30A25280-660A-4492-9C7A-1667A104BBFA}" type="sibTrans" cxnId="{C8AC6F74-1608-441A-88D5-ED0E7FAE471B}">
      <dgm:prSet/>
      <dgm:spPr/>
      <dgm:t>
        <a:bodyPr/>
        <a:lstStyle/>
        <a:p>
          <a:endParaRPr lang="zh-CN" altLang="en-US">
            <a:latin typeface="+mj-ea"/>
            <a:ea typeface="+mj-ea"/>
          </a:endParaRPr>
        </a:p>
      </dgm:t>
    </dgm:pt>
    <dgm:pt modelId="{328431AC-4DFC-4681-A4E5-35BC43B8C68F}">
      <dgm:prSet/>
      <dgm:spPr/>
      <dgm:t>
        <a:bodyPr/>
        <a:lstStyle/>
        <a:p>
          <a:pPr rtl="0"/>
          <a:r>
            <a:rPr lang="zh-CN" b="1" baseline="0" dirty="0" smtClean="0">
              <a:latin typeface="+mj-ea"/>
              <a:ea typeface="+mj-ea"/>
            </a:rPr>
            <a:t>消息</a:t>
          </a:r>
          <a:r>
            <a:rPr lang="en-US" b="1" baseline="0" dirty="0" smtClean="0">
              <a:latin typeface="+mj-ea"/>
              <a:ea typeface="+mj-ea"/>
            </a:rPr>
            <a:t>--</a:t>
          </a:r>
          <a:r>
            <a:rPr lang="zh-CN" b="1" baseline="0" dirty="0" smtClean="0">
              <a:latin typeface="+mj-ea"/>
              <a:ea typeface="+mj-ea"/>
            </a:rPr>
            <a:t>有待于传输的文字、图象、语音</a:t>
          </a:r>
          <a:r>
            <a:rPr lang="en-US" b="1" baseline="0" dirty="0" smtClean="0">
              <a:latin typeface="+mj-ea"/>
              <a:ea typeface="+mj-ea"/>
            </a:rPr>
            <a:t>…</a:t>
          </a:r>
          <a:endParaRPr lang="zh-CN" dirty="0">
            <a:latin typeface="+mj-ea"/>
            <a:ea typeface="+mj-ea"/>
          </a:endParaRPr>
        </a:p>
      </dgm:t>
    </dgm:pt>
    <dgm:pt modelId="{FE4DDE7A-C19A-438F-B911-72532F0A60E7}" type="parTrans" cxnId="{5057A8CA-FAF3-427B-BACD-6CEF206163E3}">
      <dgm:prSet/>
      <dgm:spPr/>
      <dgm:t>
        <a:bodyPr/>
        <a:lstStyle/>
        <a:p>
          <a:endParaRPr lang="zh-CN" altLang="en-US">
            <a:latin typeface="+mj-ea"/>
            <a:ea typeface="+mj-ea"/>
          </a:endParaRPr>
        </a:p>
      </dgm:t>
    </dgm:pt>
    <dgm:pt modelId="{CD29FF9F-D1C8-4777-871F-39B0C9939358}" type="sibTrans" cxnId="{5057A8CA-FAF3-427B-BACD-6CEF206163E3}">
      <dgm:prSet/>
      <dgm:spPr/>
      <dgm:t>
        <a:bodyPr/>
        <a:lstStyle/>
        <a:p>
          <a:endParaRPr lang="zh-CN" altLang="en-US">
            <a:latin typeface="+mj-ea"/>
            <a:ea typeface="+mj-ea"/>
          </a:endParaRPr>
        </a:p>
      </dgm:t>
    </dgm:pt>
    <dgm:pt modelId="{0A4EB5C6-C8A2-4F84-9753-ECB863702D56}">
      <dgm:prSet/>
      <dgm:spPr/>
      <dgm:t>
        <a:bodyPr/>
        <a:lstStyle/>
        <a:p>
          <a:pPr rtl="0"/>
          <a:r>
            <a:rPr lang="zh-CN" b="1" baseline="0" dirty="0" smtClean="0">
              <a:latin typeface="+mj-ea"/>
              <a:ea typeface="+mj-ea"/>
            </a:rPr>
            <a:t>信息</a:t>
          </a:r>
          <a:r>
            <a:rPr lang="en-US" b="1" baseline="0" dirty="0" smtClean="0">
              <a:latin typeface="+mj-ea"/>
              <a:ea typeface="+mj-ea"/>
            </a:rPr>
            <a:t>--</a:t>
          </a:r>
          <a:r>
            <a:rPr lang="zh-CN" b="1" baseline="0" dirty="0" smtClean="0">
              <a:latin typeface="+mj-ea"/>
              <a:ea typeface="+mj-ea"/>
            </a:rPr>
            <a:t>消息中有意义的内容</a:t>
          </a:r>
          <a:endParaRPr lang="zh-CN" dirty="0">
            <a:latin typeface="+mj-ea"/>
            <a:ea typeface="+mj-ea"/>
          </a:endParaRPr>
        </a:p>
      </dgm:t>
    </dgm:pt>
    <dgm:pt modelId="{EA1342D2-C76C-4F6D-88B9-4BCA028C28CE}" type="parTrans" cxnId="{7359E24C-8C4A-4BDC-82B3-982F9FA745DA}">
      <dgm:prSet/>
      <dgm:spPr/>
      <dgm:t>
        <a:bodyPr/>
        <a:lstStyle/>
        <a:p>
          <a:endParaRPr lang="zh-CN" altLang="en-US">
            <a:latin typeface="+mj-ea"/>
            <a:ea typeface="+mj-ea"/>
          </a:endParaRPr>
        </a:p>
      </dgm:t>
    </dgm:pt>
    <dgm:pt modelId="{CC89D5AE-231F-4C8F-A60C-5A48CF812ACC}" type="sibTrans" cxnId="{7359E24C-8C4A-4BDC-82B3-982F9FA745DA}">
      <dgm:prSet/>
      <dgm:spPr/>
      <dgm:t>
        <a:bodyPr/>
        <a:lstStyle/>
        <a:p>
          <a:endParaRPr lang="zh-CN" altLang="en-US">
            <a:latin typeface="+mj-ea"/>
            <a:ea typeface="+mj-ea"/>
          </a:endParaRPr>
        </a:p>
      </dgm:t>
    </dgm:pt>
    <dgm:pt modelId="{FECB0C5B-31A7-459E-93D6-7870CF953715}">
      <dgm:prSet/>
      <dgm:spPr/>
      <dgm:t>
        <a:bodyPr/>
        <a:lstStyle/>
        <a:p>
          <a:pPr rtl="0"/>
          <a:r>
            <a:rPr lang="zh-CN" b="1" baseline="0" dirty="0" smtClean="0">
              <a:latin typeface="+mj-ea"/>
              <a:ea typeface="+mj-ea"/>
            </a:rPr>
            <a:t>消息与信息的关系</a:t>
          </a:r>
          <a:r>
            <a:rPr lang="en-US" b="1" baseline="0" dirty="0" smtClean="0">
              <a:latin typeface="+mj-ea"/>
              <a:ea typeface="+mj-ea"/>
            </a:rPr>
            <a:t>--</a:t>
          </a:r>
          <a:r>
            <a:rPr lang="zh-CN" b="1" baseline="0" dirty="0" smtClean="0">
              <a:latin typeface="+mj-ea"/>
              <a:ea typeface="+mj-ea"/>
            </a:rPr>
            <a:t>消息中不确定的内容才构成信息，不同形式的消息可以包含相同的信息，相同的信息对不同的接受者所含的信息数量不同 </a:t>
          </a:r>
          <a:endParaRPr lang="zh-CN" dirty="0">
            <a:latin typeface="+mj-ea"/>
            <a:ea typeface="+mj-ea"/>
          </a:endParaRPr>
        </a:p>
      </dgm:t>
    </dgm:pt>
    <dgm:pt modelId="{3BBBFB2B-B958-472E-A8C1-A33DC51BC335}" type="parTrans" cxnId="{11614880-69F3-4A13-A760-4F882C4D2EBC}">
      <dgm:prSet/>
      <dgm:spPr/>
      <dgm:t>
        <a:bodyPr/>
        <a:lstStyle/>
        <a:p>
          <a:endParaRPr lang="zh-CN" altLang="en-US">
            <a:latin typeface="+mj-ea"/>
            <a:ea typeface="+mj-ea"/>
          </a:endParaRPr>
        </a:p>
      </dgm:t>
    </dgm:pt>
    <dgm:pt modelId="{94E1A92C-B0ED-4711-9488-D426B6D8C324}" type="sibTrans" cxnId="{11614880-69F3-4A13-A760-4F882C4D2EBC}">
      <dgm:prSet/>
      <dgm:spPr/>
      <dgm:t>
        <a:bodyPr/>
        <a:lstStyle/>
        <a:p>
          <a:endParaRPr lang="zh-CN" altLang="en-US">
            <a:latin typeface="+mj-ea"/>
            <a:ea typeface="+mj-ea"/>
          </a:endParaRPr>
        </a:p>
      </dgm:t>
    </dgm:pt>
    <dgm:pt modelId="{6AAD22BD-C6D1-4D3F-B969-409DEACA974C}">
      <dgm:prSet/>
      <dgm:spPr/>
      <dgm:t>
        <a:bodyPr/>
        <a:lstStyle/>
        <a:p>
          <a:pPr rtl="0"/>
          <a:r>
            <a:rPr lang="en-US" b="1" dirty="0" smtClean="0">
              <a:latin typeface="+mj-ea"/>
              <a:ea typeface="+mj-ea"/>
            </a:rPr>
            <a:t>2.</a:t>
          </a:r>
          <a:r>
            <a:rPr lang="zh-CN" b="1" dirty="0" smtClean="0">
              <a:latin typeface="+mj-ea"/>
              <a:ea typeface="+mj-ea"/>
            </a:rPr>
            <a:t>信息量</a:t>
          </a:r>
          <a:endParaRPr lang="zh-CN" dirty="0">
            <a:latin typeface="+mj-ea"/>
            <a:ea typeface="+mj-ea"/>
          </a:endParaRPr>
        </a:p>
      </dgm:t>
    </dgm:pt>
    <dgm:pt modelId="{5857445E-D0EA-4BF7-90E0-78F172A35D9E}" type="parTrans" cxnId="{89274F00-C657-4531-BD98-25A65D05580E}">
      <dgm:prSet/>
      <dgm:spPr/>
      <dgm:t>
        <a:bodyPr/>
        <a:lstStyle/>
        <a:p>
          <a:endParaRPr lang="zh-CN" altLang="en-US"/>
        </a:p>
      </dgm:t>
    </dgm:pt>
    <dgm:pt modelId="{DC66A670-48CF-427A-B173-755E8DC84263}" type="sibTrans" cxnId="{89274F00-C657-4531-BD98-25A65D05580E}">
      <dgm:prSet/>
      <dgm:spPr/>
      <dgm:t>
        <a:bodyPr/>
        <a:lstStyle/>
        <a:p>
          <a:endParaRPr lang="zh-CN" altLang="en-US"/>
        </a:p>
      </dgm:t>
    </dgm:pt>
    <dgm:pt modelId="{1F2C1B9D-8E96-49BE-A65F-6E9C9698E401}">
      <dgm:prSet/>
      <dgm:spPr/>
      <dgm:t>
        <a:bodyPr/>
        <a:lstStyle/>
        <a:p>
          <a:pPr rtl="0"/>
          <a:r>
            <a:rPr lang="zh-CN" b="1" dirty="0" smtClean="0">
              <a:latin typeface="+mj-ea"/>
              <a:ea typeface="+mj-ea"/>
            </a:rPr>
            <a:t>信息量</a:t>
          </a:r>
          <a:r>
            <a:rPr lang="en-US" b="1" dirty="0" smtClean="0">
              <a:latin typeface="+mj-ea"/>
              <a:ea typeface="+mj-ea"/>
            </a:rPr>
            <a:t>--</a:t>
          </a:r>
          <a:r>
            <a:rPr lang="zh-CN" b="1" dirty="0" smtClean="0">
              <a:latin typeface="+mj-ea"/>
              <a:ea typeface="+mj-ea"/>
            </a:rPr>
            <a:t>衡量信息多少的物理量</a:t>
          </a:r>
          <a:endParaRPr lang="zh-CN" b="1" dirty="0">
            <a:latin typeface="+mj-ea"/>
            <a:ea typeface="+mj-ea"/>
          </a:endParaRPr>
        </a:p>
      </dgm:t>
    </dgm:pt>
    <dgm:pt modelId="{F3F9790F-7A34-4DF6-9D39-737CB0A735D9}" type="parTrans" cxnId="{F48D5CB1-A50E-4D3A-A825-5B309B07A5B3}">
      <dgm:prSet/>
      <dgm:spPr/>
      <dgm:t>
        <a:bodyPr/>
        <a:lstStyle/>
        <a:p>
          <a:endParaRPr lang="zh-CN" altLang="en-US"/>
        </a:p>
      </dgm:t>
    </dgm:pt>
    <dgm:pt modelId="{23F4D67D-8441-4231-A862-88BE9CA22870}" type="sibTrans" cxnId="{F48D5CB1-A50E-4D3A-A825-5B309B07A5B3}">
      <dgm:prSet/>
      <dgm:spPr/>
      <dgm:t>
        <a:bodyPr/>
        <a:lstStyle/>
        <a:p>
          <a:endParaRPr lang="zh-CN" altLang="en-US"/>
        </a:p>
      </dgm:t>
    </dgm:pt>
    <dgm:pt modelId="{5F6D1B9B-4A82-47B1-A3D8-C19973FAB41C}">
      <dgm:prSet/>
      <dgm:spPr/>
      <dgm:t>
        <a:bodyPr/>
        <a:lstStyle/>
        <a:p>
          <a:pPr rtl="0"/>
          <a:r>
            <a:rPr lang="zh-CN" b="1" dirty="0" smtClean="0">
              <a:solidFill>
                <a:srgbClr val="0000FF"/>
              </a:solidFill>
              <a:latin typeface="+mj-ea"/>
              <a:ea typeface="+mj-ea"/>
            </a:rPr>
            <a:t>信息量度量的要求</a:t>
          </a:r>
          <a:r>
            <a:rPr lang="en-US" b="1" dirty="0" smtClean="0">
              <a:solidFill>
                <a:srgbClr val="0000FF"/>
              </a:solidFill>
              <a:latin typeface="+mj-ea"/>
              <a:ea typeface="+mj-ea"/>
            </a:rPr>
            <a:t>--</a:t>
          </a:r>
          <a:endParaRPr lang="zh-CN" b="1" dirty="0">
            <a:solidFill>
              <a:srgbClr val="0000FF"/>
            </a:solidFill>
            <a:latin typeface="+mj-ea"/>
            <a:ea typeface="+mj-ea"/>
          </a:endParaRPr>
        </a:p>
      </dgm:t>
    </dgm:pt>
    <dgm:pt modelId="{9FC364FF-79F6-4955-A873-411BE17A562A}" type="parTrans" cxnId="{C95538C6-1A6D-4223-940D-5A0664E6D17B}">
      <dgm:prSet/>
      <dgm:spPr/>
      <dgm:t>
        <a:bodyPr/>
        <a:lstStyle/>
        <a:p>
          <a:endParaRPr lang="zh-CN" altLang="en-US"/>
        </a:p>
      </dgm:t>
    </dgm:pt>
    <dgm:pt modelId="{99BDFFCA-42F2-4B09-9F46-6B9F3CD3F75F}" type="sibTrans" cxnId="{C95538C6-1A6D-4223-940D-5A0664E6D17B}">
      <dgm:prSet/>
      <dgm:spPr/>
      <dgm:t>
        <a:bodyPr/>
        <a:lstStyle/>
        <a:p>
          <a:endParaRPr lang="zh-CN" altLang="en-US"/>
        </a:p>
      </dgm:t>
    </dgm:pt>
    <dgm:pt modelId="{C96A0654-40B7-41D0-A55F-2C82A7E187DC}" type="pres">
      <dgm:prSet presAssocID="{D166E8E7-5982-44E0-8D98-1197A07A7AEB}" presName="linear" presStyleCnt="0">
        <dgm:presLayoutVars>
          <dgm:animLvl val="lvl"/>
          <dgm:resizeHandles val="exact"/>
        </dgm:presLayoutVars>
      </dgm:prSet>
      <dgm:spPr/>
      <dgm:t>
        <a:bodyPr/>
        <a:lstStyle/>
        <a:p>
          <a:endParaRPr lang="zh-CN" altLang="en-US"/>
        </a:p>
      </dgm:t>
    </dgm:pt>
    <dgm:pt modelId="{2079BEA3-2A69-433C-A32C-AC2B9E6B4026}" type="pres">
      <dgm:prSet presAssocID="{447B7C55-550C-4147-8222-B835EDA9C691}" presName="parentText" presStyleLbl="node1" presStyleIdx="0" presStyleCnt="2">
        <dgm:presLayoutVars>
          <dgm:chMax val="0"/>
          <dgm:bulletEnabled val="1"/>
        </dgm:presLayoutVars>
      </dgm:prSet>
      <dgm:spPr/>
      <dgm:t>
        <a:bodyPr/>
        <a:lstStyle/>
        <a:p>
          <a:endParaRPr lang="zh-CN" altLang="en-US"/>
        </a:p>
      </dgm:t>
    </dgm:pt>
    <dgm:pt modelId="{BAC745E4-7077-404F-BE60-52D4F8740D0C}" type="pres">
      <dgm:prSet presAssocID="{447B7C55-550C-4147-8222-B835EDA9C691}" presName="childText" presStyleLbl="revTx" presStyleIdx="0" presStyleCnt="2">
        <dgm:presLayoutVars>
          <dgm:bulletEnabled val="1"/>
        </dgm:presLayoutVars>
      </dgm:prSet>
      <dgm:spPr/>
      <dgm:t>
        <a:bodyPr/>
        <a:lstStyle/>
        <a:p>
          <a:endParaRPr lang="zh-CN" altLang="en-US"/>
        </a:p>
      </dgm:t>
    </dgm:pt>
    <dgm:pt modelId="{298D312C-B3E5-4500-AB7C-C96789A81D67}" type="pres">
      <dgm:prSet presAssocID="{6AAD22BD-C6D1-4D3F-B969-409DEACA974C}" presName="parentText" presStyleLbl="node1" presStyleIdx="1" presStyleCnt="2">
        <dgm:presLayoutVars>
          <dgm:chMax val="0"/>
          <dgm:bulletEnabled val="1"/>
        </dgm:presLayoutVars>
      </dgm:prSet>
      <dgm:spPr/>
      <dgm:t>
        <a:bodyPr/>
        <a:lstStyle/>
        <a:p>
          <a:endParaRPr lang="zh-CN" altLang="en-US"/>
        </a:p>
      </dgm:t>
    </dgm:pt>
    <dgm:pt modelId="{5DA94A6E-FA38-4753-B4B3-99AA20EF9C84}" type="pres">
      <dgm:prSet presAssocID="{6AAD22BD-C6D1-4D3F-B969-409DEACA974C}" presName="childText" presStyleLbl="revTx" presStyleIdx="1" presStyleCnt="2">
        <dgm:presLayoutVars>
          <dgm:bulletEnabled val="1"/>
        </dgm:presLayoutVars>
      </dgm:prSet>
      <dgm:spPr/>
      <dgm:t>
        <a:bodyPr/>
        <a:lstStyle/>
        <a:p>
          <a:endParaRPr lang="zh-CN" altLang="en-US"/>
        </a:p>
      </dgm:t>
    </dgm:pt>
  </dgm:ptLst>
  <dgm:cxnLst>
    <dgm:cxn modelId="{F48D5CB1-A50E-4D3A-A825-5B309B07A5B3}" srcId="{6AAD22BD-C6D1-4D3F-B969-409DEACA974C}" destId="{1F2C1B9D-8E96-49BE-A65F-6E9C9698E401}" srcOrd="0" destOrd="0" parTransId="{F3F9790F-7A34-4DF6-9D39-737CB0A735D9}" sibTransId="{23F4D67D-8441-4231-A862-88BE9CA22870}"/>
    <dgm:cxn modelId="{C8AC6F74-1608-441A-88D5-ED0E7FAE471B}" srcId="{D166E8E7-5982-44E0-8D98-1197A07A7AEB}" destId="{447B7C55-550C-4147-8222-B835EDA9C691}" srcOrd="0" destOrd="0" parTransId="{73A35048-D753-4F4A-9788-E7E26EF105E7}" sibTransId="{30A25280-660A-4492-9C7A-1667A104BBFA}"/>
    <dgm:cxn modelId="{C95538C6-1A6D-4223-940D-5A0664E6D17B}" srcId="{6AAD22BD-C6D1-4D3F-B969-409DEACA974C}" destId="{5F6D1B9B-4A82-47B1-A3D8-C19973FAB41C}" srcOrd="1" destOrd="0" parTransId="{9FC364FF-79F6-4955-A873-411BE17A562A}" sibTransId="{99BDFFCA-42F2-4B09-9F46-6B9F3CD3F75F}"/>
    <dgm:cxn modelId="{40753421-FC89-4CD0-BF3D-1C4F7678D4E5}" type="presOf" srcId="{5F6D1B9B-4A82-47B1-A3D8-C19973FAB41C}" destId="{5DA94A6E-FA38-4753-B4B3-99AA20EF9C84}" srcOrd="0" destOrd="1" presId="urn:microsoft.com/office/officeart/2005/8/layout/vList2"/>
    <dgm:cxn modelId="{5057A8CA-FAF3-427B-BACD-6CEF206163E3}" srcId="{447B7C55-550C-4147-8222-B835EDA9C691}" destId="{328431AC-4DFC-4681-A4E5-35BC43B8C68F}" srcOrd="0" destOrd="0" parTransId="{FE4DDE7A-C19A-438F-B911-72532F0A60E7}" sibTransId="{CD29FF9F-D1C8-4777-871F-39B0C9939358}"/>
    <dgm:cxn modelId="{AAAF50E7-CE63-4FAB-B707-918D069A6F66}" type="presOf" srcId="{447B7C55-550C-4147-8222-B835EDA9C691}" destId="{2079BEA3-2A69-433C-A32C-AC2B9E6B4026}" srcOrd="0" destOrd="0" presId="urn:microsoft.com/office/officeart/2005/8/layout/vList2"/>
    <dgm:cxn modelId="{11614880-69F3-4A13-A760-4F882C4D2EBC}" srcId="{447B7C55-550C-4147-8222-B835EDA9C691}" destId="{FECB0C5B-31A7-459E-93D6-7870CF953715}" srcOrd="2" destOrd="0" parTransId="{3BBBFB2B-B958-472E-A8C1-A33DC51BC335}" sibTransId="{94E1A92C-B0ED-4711-9488-D426B6D8C324}"/>
    <dgm:cxn modelId="{FEE40C17-7902-4F06-8C2B-34D6F71AD1E3}" type="presOf" srcId="{D166E8E7-5982-44E0-8D98-1197A07A7AEB}" destId="{C96A0654-40B7-41D0-A55F-2C82A7E187DC}" srcOrd="0" destOrd="0" presId="urn:microsoft.com/office/officeart/2005/8/layout/vList2"/>
    <dgm:cxn modelId="{C6B83B47-DEBE-4AC6-97B3-3A137CC397ED}" type="presOf" srcId="{328431AC-4DFC-4681-A4E5-35BC43B8C68F}" destId="{BAC745E4-7077-404F-BE60-52D4F8740D0C}" srcOrd="0" destOrd="0" presId="urn:microsoft.com/office/officeart/2005/8/layout/vList2"/>
    <dgm:cxn modelId="{89274F00-C657-4531-BD98-25A65D05580E}" srcId="{D166E8E7-5982-44E0-8D98-1197A07A7AEB}" destId="{6AAD22BD-C6D1-4D3F-B969-409DEACA974C}" srcOrd="1" destOrd="0" parTransId="{5857445E-D0EA-4BF7-90E0-78F172A35D9E}" sibTransId="{DC66A670-48CF-427A-B173-755E8DC84263}"/>
    <dgm:cxn modelId="{AC8C6E22-6C51-42B8-BE18-A5BC22ED9C10}" type="presOf" srcId="{1F2C1B9D-8E96-49BE-A65F-6E9C9698E401}" destId="{5DA94A6E-FA38-4753-B4B3-99AA20EF9C84}" srcOrd="0" destOrd="0" presId="urn:microsoft.com/office/officeart/2005/8/layout/vList2"/>
    <dgm:cxn modelId="{1C496FF6-E1BF-4565-A081-D4C6D6DF2998}" type="presOf" srcId="{FECB0C5B-31A7-459E-93D6-7870CF953715}" destId="{BAC745E4-7077-404F-BE60-52D4F8740D0C}" srcOrd="0" destOrd="2" presId="urn:microsoft.com/office/officeart/2005/8/layout/vList2"/>
    <dgm:cxn modelId="{7359E24C-8C4A-4BDC-82B3-982F9FA745DA}" srcId="{447B7C55-550C-4147-8222-B835EDA9C691}" destId="{0A4EB5C6-C8A2-4F84-9753-ECB863702D56}" srcOrd="1" destOrd="0" parTransId="{EA1342D2-C76C-4F6D-88B9-4BCA028C28CE}" sibTransId="{CC89D5AE-231F-4C8F-A60C-5A48CF812ACC}"/>
    <dgm:cxn modelId="{17961C61-8708-4028-BDCA-3864FA4C21C1}" type="presOf" srcId="{6AAD22BD-C6D1-4D3F-B969-409DEACA974C}" destId="{298D312C-B3E5-4500-AB7C-C96789A81D67}" srcOrd="0" destOrd="0" presId="urn:microsoft.com/office/officeart/2005/8/layout/vList2"/>
    <dgm:cxn modelId="{A224D7D0-D673-4AF2-AE08-E9EF56FE570A}" type="presOf" srcId="{0A4EB5C6-C8A2-4F84-9753-ECB863702D56}" destId="{BAC745E4-7077-404F-BE60-52D4F8740D0C}" srcOrd="0" destOrd="1" presId="urn:microsoft.com/office/officeart/2005/8/layout/vList2"/>
    <dgm:cxn modelId="{62353CB9-E1EE-4468-92CA-A0941723DD84}" type="presParOf" srcId="{C96A0654-40B7-41D0-A55F-2C82A7E187DC}" destId="{2079BEA3-2A69-433C-A32C-AC2B9E6B4026}" srcOrd="0" destOrd="0" presId="urn:microsoft.com/office/officeart/2005/8/layout/vList2"/>
    <dgm:cxn modelId="{3E150C05-F3E4-407A-8941-2A93C905ED4E}" type="presParOf" srcId="{C96A0654-40B7-41D0-A55F-2C82A7E187DC}" destId="{BAC745E4-7077-404F-BE60-52D4F8740D0C}" srcOrd="1" destOrd="0" presId="urn:microsoft.com/office/officeart/2005/8/layout/vList2"/>
    <dgm:cxn modelId="{177CCDA7-DEEC-455D-ABBA-47303881D2FE}" type="presParOf" srcId="{C96A0654-40B7-41D0-A55F-2C82A7E187DC}" destId="{298D312C-B3E5-4500-AB7C-C96789A81D67}" srcOrd="2" destOrd="0" presId="urn:microsoft.com/office/officeart/2005/8/layout/vList2"/>
    <dgm:cxn modelId="{8EF22995-5131-4A86-88A3-B029066C1480}" type="presParOf" srcId="{C96A0654-40B7-41D0-A55F-2C82A7E187DC}" destId="{5DA94A6E-FA38-4753-B4B3-99AA20EF9C8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132141A-7820-417B-91AB-2AAD80AE432E}"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zh-CN" altLang="en-US"/>
        </a:p>
      </dgm:t>
    </dgm:pt>
    <dgm:pt modelId="{1A944189-9258-4127-8A89-1806DB4F4DA3}">
      <dgm:prSet/>
      <dgm:spPr/>
      <dgm:t>
        <a:bodyPr/>
        <a:lstStyle/>
        <a:p>
          <a:pPr rtl="0"/>
          <a:r>
            <a:rPr lang="zh-CN" b="1" dirty="0" smtClean="0">
              <a:latin typeface="+mj-ea"/>
              <a:ea typeface="+mj-ea"/>
            </a:rPr>
            <a:t>度量信息量的原则</a:t>
          </a:r>
          <a:endParaRPr lang="zh-CN" b="1" dirty="0">
            <a:latin typeface="+mj-ea"/>
            <a:ea typeface="+mj-ea"/>
          </a:endParaRPr>
        </a:p>
      </dgm:t>
    </dgm:pt>
    <dgm:pt modelId="{540108D2-3185-4DD0-8B10-93C70F1344B8}" type="parTrans" cxnId="{77DF8D26-41B9-4257-80EF-1EE63CEC1D3A}">
      <dgm:prSet/>
      <dgm:spPr/>
      <dgm:t>
        <a:bodyPr/>
        <a:lstStyle/>
        <a:p>
          <a:endParaRPr lang="zh-CN" altLang="en-US" b="1">
            <a:latin typeface="+mj-ea"/>
            <a:ea typeface="+mj-ea"/>
          </a:endParaRPr>
        </a:p>
      </dgm:t>
    </dgm:pt>
    <dgm:pt modelId="{8FE3A51E-EF30-46DF-B618-7C9DE003B037}" type="sibTrans" cxnId="{77DF8D26-41B9-4257-80EF-1EE63CEC1D3A}">
      <dgm:prSet/>
      <dgm:spPr/>
      <dgm:t>
        <a:bodyPr/>
        <a:lstStyle/>
        <a:p>
          <a:endParaRPr lang="zh-CN" altLang="en-US" b="1">
            <a:latin typeface="+mj-ea"/>
            <a:ea typeface="+mj-ea"/>
          </a:endParaRPr>
        </a:p>
      </dgm:t>
    </dgm:pt>
    <dgm:pt modelId="{B6A171CC-919C-41D6-98D7-88E3A271DCFE}">
      <dgm:prSet/>
      <dgm:spPr/>
      <dgm:t>
        <a:bodyPr/>
        <a:lstStyle/>
        <a:p>
          <a:pPr rtl="0"/>
          <a:r>
            <a:rPr lang="zh-CN" b="1" dirty="0" smtClean="0">
              <a:latin typeface="+mj-ea"/>
              <a:ea typeface="+mj-ea"/>
            </a:rPr>
            <a:t>能度量任何消息，并与消息的种类无关。</a:t>
          </a:r>
          <a:endParaRPr lang="zh-CN" b="1" dirty="0">
            <a:latin typeface="+mj-ea"/>
            <a:ea typeface="+mj-ea"/>
          </a:endParaRPr>
        </a:p>
      </dgm:t>
    </dgm:pt>
    <dgm:pt modelId="{B5406DDC-FC3F-4778-841F-87B131773626}" type="parTrans" cxnId="{87B2D5A5-9B52-47C3-8F1B-D73005878562}">
      <dgm:prSet/>
      <dgm:spPr/>
      <dgm:t>
        <a:bodyPr/>
        <a:lstStyle/>
        <a:p>
          <a:endParaRPr lang="zh-CN" altLang="en-US" b="1">
            <a:latin typeface="+mj-ea"/>
            <a:ea typeface="+mj-ea"/>
          </a:endParaRPr>
        </a:p>
      </dgm:t>
    </dgm:pt>
    <dgm:pt modelId="{1464DE66-DD42-4B70-9FE1-D07421D30E56}" type="sibTrans" cxnId="{87B2D5A5-9B52-47C3-8F1B-D73005878562}">
      <dgm:prSet/>
      <dgm:spPr/>
      <dgm:t>
        <a:bodyPr/>
        <a:lstStyle/>
        <a:p>
          <a:endParaRPr lang="zh-CN" altLang="en-US" b="1">
            <a:latin typeface="+mj-ea"/>
            <a:ea typeface="+mj-ea"/>
          </a:endParaRPr>
        </a:p>
      </dgm:t>
    </dgm:pt>
    <dgm:pt modelId="{0924EF4B-7C8E-44EF-AF6B-69FFB532F534}">
      <dgm:prSet/>
      <dgm:spPr/>
      <dgm:t>
        <a:bodyPr/>
        <a:lstStyle/>
        <a:p>
          <a:pPr rtl="0"/>
          <a:r>
            <a:rPr lang="zh-CN" b="1" dirty="0" smtClean="0">
              <a:latin typeface="+mj-ea"/>
              <a:ea typeface="+mj-ea"/>
            </a:rPr>
            <a:t>度量方法应该与消息的重要程度无关。</a:t>
          </a:r>
          <a:endParaRPr lang="zh-CN" b="1" dirty="0">
            <a:latin typeface="+mj-ea"/>
            <a:ea typeface="+mj-ea"/>
          </a:endParaRPr>
        </a:p>
      </dgm:t>
    </dgm:pt>
    <dgm:pt modelId="{C0925CA6-2131-41FC-B8BC-3E2F95E2D838}" type="parTrans" cxnId="{45CD56B1-8DCC-4A1D-BF7E-B642FC29DF6B}">
      <dgm:prSet/>
      <dgm:spPr/>
      <dgm:t>
        <a:bodyPr/>
        <a:lstStyle/>
        <a:p>
          <a:endParaRPr lang="zh-CN" altLang="en-US" b="1">
            <a:latin typeface="+mj-ea"/>
            <a:ea typeface="+mj-ea"/>
          </a:endParaRPr>
        </a:p>
      </dgm:t>
    </dgm:pt>
    <dgm:pt modelId="{79C3AAC1-A6CC-458C-BA4A-D87D9BB15EA2}" type="sibTrans" cxnId="{45CD56B1-8DCC-4A1D-BF7E-B642FC29DF6B}">
      <dgm:prSet/>
      <dgm:spPr/>
      <dgm:t>
        <a:bodyPr/>
        <a:lstStyle/>
        <a:p>
          <a:endParaRPr lang="zh-CN" altLang="en-US" b="1">
            <a:latin typeface="+mj-ea"/>
            <a:ea typeface="+mj-ea"/>
          </a:endParaRPr>
        </a:p>
      </dgm:t>
    </dgm:pt>
    <dgm:pt modelId="{B6E27068-5F69-4556-AC20-320310B2131F}">
      <dgm:prSet/>
      <dgm:spPr/>
      <dgm:t>
        <a:bodyPr/>
        <a:lstStyle/>
        <a:p>
          <a:pPr rtl="0"/>
          <a:r>
            <a:rPr lang="zh-CN" b="1" dirty="0" smtClean="0">
              <a:latin typeface="+mj-ea"/>
              <a:ea typeface="+mj-ea"/>
            </a:rPr>
            <a:t>消息中所含信息量和消息内容的</a:t>
          </a:r>
          <a:r>
            <a:rPr lang="zh-CN" b="1" dirty="0" smtClean="0">
              <a:solidFill>
                <a:srgbClr val="0000FF"/>
              </a:solidFill>
              <a:latin typeface="+mj-ea"/>
              <a:ea typeface="+mj-ea"/>
            </a:rPr>
            <a:t>不确定性</a:t>
          </a:r>
          <a:r>
            <a:rPr lang="zh-CN" b="1" dirty="0" smtClean="0">
              <a:latin typeface="+mj-ea"/>
              <a:ea typeface="+mj-ea"/>
            </a:rPr>
            <a:t>有关</a:t>
          </a:r>
          <a:endParaRPr lang="zh-CN" b="1" dirty="0">
            <a:latin typeface="+mj-ea"/>
            <a:ea typeface="+mj-ea"/>
          </a:endParaRPr>
        </a:p>
      </dgm:t>
    </dgm:pt>
    <dgm:pt modelId="{423A91A5-520C-40BA-BDE7-F8022B48CC76}" type="parTrans" cxnId="{EBFE04FD-D9F8-4B64-90B0-42A458BAD3E3}">
      <dgm:prSet/>
      <dgm:spPr/>
      <dgm:t>
        <a:bodyPr/>
        <a:lstStyle/>
        <a:p>
          <a:endParaRPr lang="zh-CN" altLang="en-US" b="1">
            <a:latin typeface="+mj-ea"/>
            <a:ea typeface="+mj-ea"/>
          </a:endParaRPr>
        </a:p>
      </dgm:t>
    </dgm:pt>
    <dgm:pt modelId="{B045A7E2-D598-4DC9-B89A-A228D57256DC}" type="sibTrans" cxnId="{EBFE04FD-D9F8-4B64-90B0-42A458BAD3E3}">
      <dgm:prSet/>
      <dgm:spPr/>
      <dgm:t>
        <a:bodyPr/>
        <a:lstStyle/>
        <a:p>
          <a:endParaRPr lang="zh-CN" altLang="en-US" b="1">
            <a:latin typeface="+mj-ea"/>
            <a:ea typeface="+mj-ea"/>
          </a:endParaRPr>
        </a:p>
      </dgm:t>
    </dgm:pt>
    <dgm:pt modelId="{A2375D9B-7307-4C4E-B316-B748F4765468}">
      <dgm:prSet/>
      <dgm:spPr/>
      <dgm:t>
        <a:bodyPr/>
        <a:lstStyle/>
        <a:p>
          <a:pPr rtl="0"/>
          <a:r>
            <a:rPr lang="zh-CN" altLang="en-US" b="1" dirty="0" smtClean="0">
              <a:latin typeface="+mj-ea"/>
              <a:ea typeface="+mj-ea"/>
            </a:rPr>
            <a:t>如：</a:t>
          </a:r>
          <a:r>
            <a:rPr lang="en-US" b="1" dirty="0" smtClean="0">
              <a:latin typeface="+mj-ea"/>
              <a:ea typeface="+mj-ea"/>
            </a:rPr>
            <a:t> “</a:t>
          </a:r>
          <a:r>
            <a:rPr lang="zh-CN" b="1" dirty="0" smtClean="0">
              <a:latin typeface="+mj-ea"/>
              <a:ea typeface="+mj-ea"/>
            </a:rPr>
            <a:t>某客机坠毁”这条消息比“今天下雨”这条消息包含有更多的信息。</a:t>
          </a:r>
          <a:endParaRPr lang="zh-CN" b="1" dirty="0">
            <a:latin typeface="+mj-ea"/>
            <a:ea typeface="+mj-ea"/>
          </a:endParaRPr>
        </a:p>
      </dgm:t>
    </dgm:pt>
    <dgm:pt modelId="{1CBB09E9-3A00-4303-8C0C-9FADBA756468}" type="parTrans" cxnId="{CE5D4B03-4C92-4F34-B5B8-5311441D4632}">
      <dgm:prSet/>
      <dgm:spPr/>
      <dgm:t>
        <a:bodyPr/>
        <a:lstStyle/>
        <a:p>
          <a:endParaRPr lang="zh-CN" altLang="en-US" b="1">
            <a:latin typeface="+mj-ea"/>
            <a:ea typeface="+mj-ea"/>
          </a:endParaRPr>
        </a:p>
      </dgm:t>
    </dgm:pt>
    <dgm:pt modelId="{E944280C-BCAA-4056-B5A5-1A1C30B7B7AB}" type="sibTrans" cxnId="{CE5D4B03-4C92-4F34-B5B8-5311441D4632}">
      <dgm:prSet/>
      <dgm:spPr/>
      <dgm:t>
        <a:bodyPr/>
        <a:lstStyle/>
        <a:p>
          <a:endParaRPr lang="zh-CN" altLang="en-US" b="1">
            <a:latin typeface="+mj-ea"/>
            <a:ea typeface="+mj-ea"/>
          </a:endParaRPr>
        </a:p>
      </dgm:t>
    </dgm:pt>
    <dgm:pt modelId="{72B6644A-8992-463D-A9A0-0F83E004135D}">
      <dgm:prSet/>
      <dgm:spPr/>
      <dgm:t>
        <a:bodyPr/>
        <a:lstStyle/>
        <a:p>
          <a:pPr rtl="0"/>
          <a:r>
            <a:rPr lang="zh-CN" b="1" dirty="0" smtClean="0">
              <a:latin typeface="+mj-ea"/>
              <a:ea typeface="+mj-ea"/>
            </a:rPr>
            <a:t>表明：消息所表达的事件越不可能发生，信息量就越大。 </a:t>
          </a:r>
          <a:endParaRPr lang="zh-CN" b="1" dirty="0">
            <a:latin typeface="+mj-ea"/>
            <a:ea typeface="+mj-ea"/>
          </a:endParaRPr>
        </a:p>
      </dgm:t>
    </dgm:pt>
    <dgm:pt modelId="{8A0D6651-E511-4FA9-8970-CC89CD94C282}" type="sibTrans" cxnId="{1157161E-5433-4824-BE7F-E5BDD3744A13}">
      <dgm:prSet/>
      <dgm:spPr/>
      <dgm:t>
        <a:bodyPr/>
        <a:lstStyle/>
        <a:p>
          <a:endParaRPr lang="zh-CN" altLang="en-US"/>
        </a:p>
      </dgm:t>
    </dgm:pt>
    <dgm:pt modelId="{0EB214E8-A624-4600-9CB6-DA1652AEF33E}" type="parTrans" cxnId="{1157161E-5433-4824-BE7F-E5BDD3744A13}">
      <dgm:prSet/>
      <dgm:spPr/>
      <dgm:t>
        <a:bodyPr/>
        <a:lstStyle/>
        <a:p>
          <a:endParaRPr lang="zh-CN" altLang="en-US"/>
        </a:p>
      </dgm:t>
    </dgm:pt>
    <dgm:pt modelId="{E2F5735F-3D46-4A1E-921A-C3C4F9DE5C9F}" type="pres">
      <dgm:prSet presAssocID="{B132141A-7820-417B-91AB-2AAD80AE432E}" presName="Name0" presStyleCnt="0">
        <dgm:presLayoutVars>
          <dgm:dir/>
          <dgm:animLvl val="lvl"/>
          <dgm:resizeHandles val="exact"/>
        </dgm:presLayoutVars>
      </dgm:prSet>
      <dgm:spPr/>
      <dgm:t>
        <a:bodyPr/>
        <a:lstStyle/>
        <a:p>
          <a:endParaRPr lang="zh-CN" altLang="en-US"/>
        </a:p>
      </dgm:t>
    </dgm:pt>
    <dgm:pt modelId="{96D209D3-3931-4017-8D2A-0FBC25CED939}" type="pres">
      <dgm:prSet presAssocID="{1A944189-9258-4127-8A89-1806DB4F4DA3}" presName="composite" presStyleCnt="0"/>
      <dgm:spPr/>
    </dgm:pt>
    <dgm:pt modelId="{79910FD9-3897-44DB-A3CE-2BEF10B79AAE}" type="pres">
      <dgm:prSet presAssocID="{1A944189-9258-4127-8A89-1806DB4F4DA3}" presName="parTx" presStyleLbl="alignNode1" presStyleIdx="0" presStyleCnt="1">
        <dgm:presLayoutVars>
          <dgm:chMax val="0"/>
          <dgm:chPref val="0"/>
          <dgm:bulletEnabled val="1"/>
        </dgm:presLayoutVars>
      </dgm:prSet>
      <dgm:spPr/>
      <dgm:t>
        <a:bodyPr/>
        <a:lstStyle/>
        <a:p>
          <a:endParaRPr lang="zh-CN" altLang="en-US"/>
        </a:p>
      </dgm:t>
    </dgm:pt>
    <dgm:pt modelId="{137D27D1-00E3-41E2-B872-F8681C87F2FB}" type="pres">
      <dgm:prSet presAssocID="{1A944189-9258-4127-8A89-1806DB4F4DA3}" presName="desTx" presStyleLbl="alignAccFollowNode1" presStyleIdx="0" presStyleCnt="1">
        <dgm:presLayoutVars>
          <dgm:bulletEnabled val="1"/>
        </dgm:presLayoutVars>
      </dgm:prSet>
      <dgm:spPr/>
      <dgm:t>
        <a:bodyPr/>
        <a:lstStyle/>
        <a:p>
          <a:endParaRPr lang="zh-CN" altLang="en-US"/>
        </a:p>
      </dgm:t>
    </dgm:pt>
  </dgm:ptLst>
  <dgm:cxnLst>
    <dgm:cxn modelId="{08526F00-B34E-4924-A41E-FCD2C944617A}" type="presOf" srcId="{A2375D9B-7307-4C4E-B316-B748F4765468}" destId="{137D27D1-00E3-41E2-B872-F8681C87F2FB}" srcOrd="0" destOrd="3" presId="urn:microsoft.com/office/officeart/2005/8/layout/hList1"/>
    <dgm:cxn modelId="{EBFE04FD-D9F8-4B64-90B0-42A458BAD3E3}" srcId="{1A944189-9258-4127-8A89-1806DB4F4DA3}" destId="{B6E27068-5F69-4556-AC20-320310B2131F}" srcOrd="2" destOrd="0" parTransId="{423A91A5-520C-40BA-BDE7-F8022B48CC76}" sibTransId="{B045A7E2-D598-4DC9-B89A-A228D57256DC}"/>
    <dgm:cxn modelId="{34FCAE75-E83F-4453-B11C-7919D831DA75}" type="presOf" srcId="{B6E27068-5F69-4556-AC20-320310B2131F}" destId="{137D27D1-00E3-41E2-B872-F8681C87F2FB}" srcOrd="0" destOrd="2" presId="urn:microsoft.com/office/officeart/2005/8/layout/hList1"/>
    <dgm:cxn modelId="{7A0A0338-02A0-4C35-BCC4-3CD5758B1AE6}" type="presOf" srcId="{B6A171CC-919C-41D6-98D7-88E3A271DCFE}" destId="{137D27D1-00E3-41E2-B872-F8681C87F2FB}" srcOrd="0" destOrd="0" presId="urn:microsoft.com/office/officeart/2005/8/layout/hList1"/>
    <dgm:cxn modelId="{7AA3C64E-D322-41E5-8904-0977EAC3060D}" type="presOf" srcId="{1A944189-9258-4127-8A89-1806DB4F4DA3}" destId="{79910FD9-3897-44DB-A3CE-2BEF10B79AAE}" srcOrd="0" destOrd="0" presId="urn:microsoft.com/office/officeart/2005/8/layout/hList1"/>
    <dgm:cxn modelId="{8FECEA4A-D537-46FD-89FB-24901258CF98}" type="presOf" srcId="{72B6644A-8992-463D-A9A0-0F83E004135D}" destId="{137D27D1-00E3-41E2-B872-F8681C87F2FB}" srcOrd="0" destOrd="4" presId="urn:microsoft.com/office/officeart/2005/8/layout/hList1"/>
    <dgm:cxn modelId="{77DF8D26-41B9-4257-80EF-1EE63CEC1D3A}" srcId="{B132141A-7820-417B-91AB-2AAD80AE432E}" destId="{1A944189-9258-4127-8A89-1806DB4F4DA3}" srcOrd="0" destOrd="0" parTransId="{540108D2-3185-4DD0-8B10-93C70F1344B8}" sibTransId="{8FE3A51E-EF30-46DF-B618-7C9DE003B037}"/>
    <dgm:cxn modelId="{CE5D4B03-4C92-4F34-B5B8-5311441D4632}" srcId="{B6E27068-5F69-4556-AC20-320310B2131F}" destId="{A2375D9B-7307-4C4E-B316-B748F4765468}" srcOrd="0" destOrd="0" parTransId="{1CBB09E9-3A00-4303-8C0C-9FADBA756468}" sibTransId="{E944280C-BCAA-4056-B5A5-1A1C30B7B7AB}"/>
    <dgm:cxn modelId="{98F3D074-0DC9-4213-8288-738D894E4A24}" type="presOf" srcId="{B132141A-7820-417B-91AB-2AAD80AE432E}" destId="{E2F5735F-3D46-4A1E-921A-C3C4F9DE5C9F}" srcOrd="0" destOrd="0" presId="urn:microsoft.com/office/officeart/2005/8/layout/hList1"/>
    <dgm:cxn modelId="{0803B04F-EBFB-4EB2-B275-A4A48B7BDA80}" type="presOf" srcId="{0924EF4B-7C8E-44EF-AF6B-69FFB532F534}" destId="{137D27D1-00E3-41E2-B872-F8681C87F2FB}" srcOrd="0" destOrd="1" presId="urn:microsoft.com/office/officeart/2005/8/layout/hList1"/>
    <dgm:cxn modelId="{87B2D5A5-9B52-47C3-8F1B-D73005878562}" srcId="{1A944189-9258-4127-8A89-1806DB4F4DA3}" destId="{B6A171CC-919C-41D6-98D7-88E3A271DCFE}" srcOrd="0" destOrd="0" parTransId="{B5406DDC-FC3F-4778-841F-87B131773626}" sibTransId="{1464DE66-DD42-4B70-9FE1-D07421D30E56}"/>
    <dgm:cxn modelId="{45CD56B1-8DCC-4A1D-BF7E-B642FC29DF6B}" srcId="{1A944189-9258-4127-8A89-1806DB4F4DA3}" destId="{0924EF4B-7C8E-44EF-AF6B-69FFB532F534}" srcOrd="1" destOrd="0" parTransId="{C0925CA6-2131-41FC-B8BC-3E2F95E2D838}" sibTransId="{79C3AAC1-A6CC-458C-BA4A-D87D9BB15EA2}"/>
    <dgm:cxn modelId="{1157161E-5433-4824-BE7F-E5BDD3744A13}" srcId="{B6E27068-5F69-4556-AC20-320310B2131F}" destId="{72B6644A-8992-463D-A9A0-0F83E004135D}" srcOrd="1" destOrd="0" parTransId="{0EB214E8-A624-4600-9CB6-DA1652AEF33E}" sibTransId="{8A0D6651-E511-4FA9-8970-CC89CD94C282}"/>
    <dgm:cxn modelId="{6C931486-09CC-4212-B7A0-C336D5C951E9}" type="presParOf" srcId="{E2F5735F-3D46-4A1E-921A-C3C4F9DE5C9F}" destId="{96D209D3-3931-4017-8D2A-0FBC25CED939}" srcOrd="0" destOrd="0" presId="urn:microsoft.com/office/officeart/2005/8/layout/hList1"/>
    <dgm:cxn modelId="{5C5541DD-266B-435C-99A1-D9CD82D2CD60}" type="presParOf" srcId="{96D209D3-3931-4017-8D2A-0FBC25CED939}" destId="{79910FD9-3897-44DB-A3CE-2BEF10B79AAE}" srcOrd="0" destOrd="0" presId="urn:microsoft.com/office/officeart/2005/8/layout/hList1"/>
    <dgm:cxn modelId="{A09AD55C-0643-439A-942A-BE7F9AE6E56D}" type="presParOf" srcId="{96D209D3-3931-4017-8D2A-0FBC25CED939}" destId="{137D27D1-00E3-41E2-B872-F8681C87F2F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7052CB5-B662-45D8-8FBF-92D68DF9A024}"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N" altLang="en-US"/>
        </a:p>
      </dgm:t>
    </dgm:pt>
    <dgm:pt modelId="{A2C3C23E-4624-4E24-AAE9-1369AC1366D0}">
      <dgm:prSet/>
      <dgm:spPr/>
      <dgm:t>
        <a:bodyPr/>
        <a:lstStyle/>
        <a:p>
          <a:pPr rtl="0"/>
          <a:r>
            <a:rPr lang="en-US" b="1" baseline="0" dirty="0" smtClean="0">
              <a:latin typeface="+mj-ea"/>
              <a:ea typeface="+mj-ea"/>
            </a:rPr>
            <a:t>3.</a:t>
          </a:r>
          <a:r>
            <a:rPr lang="zh-CN" b="1" baseline="0" dirty="0" smtClean="0">
              <a:latin typeface="+mj-ea"/>
              <a:ea typeface="+mj-ea"/>
            </a:rPr>
            <a:t>信息量与概率的关系</a:t>
          </a:r>
          <a:endParaRPr lang="zh-CN" b="1" dirty="0">
            <a:latin typeface="+mj-ea"/>
            <a:ea typeface="+mj-ea"/>
          </a:endParaRPr>
        </a:p>
      </dgm:t>
    </dgm:pt>
    <dgm:pt modelId="{4A600561-B580-40EE-9FDC-478DE1D5A456}" type="parTrans" cxnId="{13E97381-1EBB-40A1-8448-B3F0C9BA84AF}">
      <dgm:prSet/>
      <dgm:spPr/>
      <dgm:t>
        <a:bodyPr/>
        <a:lstStyle/>
        <a:p>
          <a:endParaRPr lang="zh-CN" altLang="en-US" b="1">
            <a:latin typeface="+mj-ea"/>
            <a:ea typeface="+mj-ea"/>
          </a:endParaRPr>
        </a:p>
      </dgm:t>
    </dgm:pt>
    <dgm:pt modelId="{2AED00ED-2035-4397-AA4B-70EDDF9BBB36}" type="sibTrans" cxnId="{13E97381-1EBB-40A1-8448-B3F0C9BA84AF}">
      <dgm:prSet/>
      <dgm:spPr/>
      <dgm:t>
        <a:bodyPr/>
        <a:lstStyle/>
        <a:p>
          <a:endParaRPr lang="zh-CN" altLang="en-US" b="1">
            <a:latin typeface="+mj-ea"/>
            <a:ea typeface="+mj-ea"/>
          </a:endParaRPr>
        </a:p>
      </dgm:t>
    </dgm:pt>
    <dgm:pt modelId="{36523444-26C4-4753-BB59-59F9B1C0B7A0}">
      <dgm:prSet/>
      <dgm:spPr/>
      <dgm:t>
        <a:bodyPr/>
        <a:lstStyle/>
        <a:p>
          <a:pPr rtl="0"/>
          <a:r>
            <a:rPr lang="en-US" b="1" baseline="0" dirty="0" smtClean="0">
              <a:solidFill>
                <a:srgbClr val="0000FF"/>
              </a:solidFill>
              <a:latin typeface="+mj-ea"/>
              <a:ea typeface="+mj-ea"/>
            </a:rPr>
            <a:t>(1)</a:t>
          </a:r>
          <a:r>
            <a:rPr lang="zh-CN" b="1" baseline="0" dirty="0" smtClean="0">
              <a:solidFill>
                <a:srgbClr val="0000FF"/>
              </a:solidFill>
              <a:latin typeface="+mj-ea"/>
              <a:ea typeface="+mj-ea"/>
            </a:rPr>
            <a:t>概率论结论 </a:t>
          </a:r>
          <a:endParaRPr lang="en-US" b="1" baseline="0" dirty="0">
            <a:solidFill>
              <a:srgbClr val="0000FF"/>
            </a:solidFill>
            <a:latin typeface="+mj-ea"/>
            <a:ea typeface="+mj-ea"/>
          </a:endParaRPr>
        </a:p>
      </dgm:t>
    </dgm:pt>
    <dgm:pt modelId="{0C71BB18-C809-44D5-BE3C-BEF1567BE9A2}" type="parTrans" cxnId="{846D0C0D-D676-471D-838E-A807A67CF0D3}">
      <dgm:prSet/>
      <dgm:spPr/>
      <dgm:t>
        <a:bodyPr/>
        <a:lstStyle/>
        <a:p>
          <a:endParaRPr lang="zh-CN" altLang="en-US" b="1">
            <a:latin typeface="+mj-ea"/>
            <a:ea typeface="+mj-ea"/>
          </a:endParaRPr>
        </a:p>
      </dgm:t>
    </dgm:pt>
    <dgm:pt modelId="{DF2A9260-38DF-4E1D-B596-FDF0614066A7}" type="sibTrans" cxnId="{846D0C0D-D676-471D-838E-A807A67CF0D3}">
      <dgm:prSet/>
      <dgm:spPr/>
      <dgm:t>
        <a:bodyPr/>
        <a:lstStyle/>
        <a:p>
          <a:endParaRPr lang="zh-CN" altLang="en-US" b="1">
            <a:latin typeface="+mj-ea"/>
            <a:ea typeface="+mj-ea"/>
          </a:endParaRPr>
        </a:p>
      </dgm:t>
    </dgm:pt>
    <dgm:pt modelId="{1F348288-9A2A-4490-AC2F-0D1437067AC2}">
      <dgm:prSet/>
      <dgm:spPr/>
      <dgm:t>
        <a:bodyPr/>
        <a:lstStyle/>
        <a:p>
          <a:pPr rtl="0"/>
          <a:r>
            <a:rPr lang="zh-CN" b="1" baseline="0" dirty="0" smtClean="0">
              <a:latin typeface="+mj-ea"/>
              <a:ea typeface="+mj-ea"/>
            </a:rPr>
            <a:t>事件的不确定程度可以用其出现的概率来描述，事件出现的可能性越小则概率越小，反之越大</a:t>
          </a:r>
          <a:endParaRPr lang="zh-CN" b="1" dirty="0">
            <a:latin typeface="+mj-ea"/>
            <a:ea typeface="+mj-ea"/>
          </a:endParaRPr>
        </a:p>
      </dgm:t>
    </dgm:pt>
    <dgm:pt modelId="{BDACAE49-59E3-4205-8A3C-CA155230D805}" type="parTrans" cxnId="{DC4DFB1A-6E03-42A7-949A-6E2383CFBFAD}">
      <dgm:prSet/>
      <dgm:spPr/>
      <dgm:t>
        <a:bodyPr/>
        <a:lstStyle/>
        <a:p>
          <a:endParaRPr lang="zh-CN" altLang="en-US" b="1">
            <a:latin typeface="+mj-ea"/>
            <a:ea typeface="+mj-ea"/>
          </a:endParaRPr>
        </a:p>
      </dgm:t>
    </dgm:pt>
    <dgm:pt modelId="{64B36D71-7AC6-4EC6-AF8C-841CA17A10FB}" type="sibTrans" cxnId="{DC4DFB1A-6E03-42A7-949A-6E2383CFBFAD}">
      <dgm:prSet/>
      <dgm:spPr/>
      <dgm:t>
        <a:bodyPr/>
        <a:lstStyle/>
        <a:p>
          <a:endParaRPr lang="zh-CN" altLang="en-US" b="1">
            <a:latin typeface="+mj-ea"/>
            <a:ea typeface="+mj-ea"/>
          </a:endParaRPr>
        </a:p>
      </dgm:t>
    </dgm:pt>
    <dgm:pt modelId="{D5CE9255-0CBA-49DF-85BF-9D493A3EE7A0}">
      <dgm:prSet/>
      <dgm:spPr/>
      <dgm:t>
        <a:bodyPr/>
        <a:lstStyle/>
        <a:p>
          <a:pPr rtl="0"/>
          <a:r>
            <a:rPr lang="en-US" b="1" baseline="0" dirty="0" smtClean="0">
              <a:solidFill>
                <a:srgbClr val="0000FF"/>
              </a:solidFill>
              <a:latin typeface="+mj-ea"/>
              <a:ea typeface="+mj-ea"/>
            </a:rPr>
            <a:t>(2)</a:t>
          </a:r>
          <a:r>
            <a:rPr lang="zh-CN" b="1" baseline="0" dirty="0" smtClean="0">
              <a:solidFill>
                <a:srgbClr val="0000FF"/>
              </a:solidFill>
              <a:latin typeface="+mj-ea"/>
              <a:ea typeface="+mj-ea"/>
            </a:rPr>
            <a:t>信息量与概率的关系 </a:t>
          </a:r>
          <a:endParaRPr lang="zh-CN" b="1" dirty="0">
            <a:solidFill>
              <a:srgbClr val="0000FF"/>
            </a:solidFill>
            <a:latin typeface="+mj-ea"/>
            <a:ea typeface="+mj-ea"/>
          </a:endParaRPr>
        </a:p>
      </dgm:t>
    </dgm:pt>
    <dgm:pt modelId="{1DF6D2FB-69E0-4A6D-B04B-6C2AACC2C953}" type="parTrans" cxnId="{23F626DD-59F0-4F0E-921B-CB3FE6980C2C}">
      <dgm:prSet/>
      <dgm:spPr/>
      <dgm:t>
        <a:bodyPr/>
        <a:lstStyle/>
        <a:p>
          <a:endParaRPr lang="zh-CN" altLang="en-US" b="1">
            <a:latin typeface="+mj-ea"/>
            <a:ea typeface="+mj-ea"/>
          </a:endParaRPr>
        </a:p>
      </dgm:t>
    </dgm:pt>
    <dgm:pt modelId="{C2CF0733-3F98-45BE-A912-AF6791F1202A}" type="sibTrans" cxnId="{23F626DD-59F0-4F0E-921B-CB3FE6980C2C}">
      <dgm:prSet/>
      <dgm:spPr/>
      <dgm:t>
        <a:bodyPr/>
        <a:lstStyle/>
        <a:p>
          <a:endParaRPr lang="zh-CN" altLang="en-US" b="1">
            <a:latin typeface="+mj-ea"/>
            <a:ea typeface="+mj-ea"/>
          </a:endParaRPr>
        </a:p>
      </dgm:t>
    </dgm:pt>
    <dgm:pt modelId="{DA35DC51-B0FE-4D3C-B375-22104ACFC22D}">
      <dgm:prSet/>
      <dgm:spPr/>
      <dgm:t>
        <a:bodyPr/>
        <a:lstStyle/>
        <a:p>
          <a:pPr rtl="0"/>
          <a:r>
            <a:rPr lang="zh-CN" b="1" baseline="0" dirty="0" smtClean="0">
              <a:latin typeface="+mj-ea"/>
              <a:ea typeface="+mj-ea"/>
            </a:rPr>
            <a:t>消息</a:t>
          </a:r>
          <a:r>
            <a:rPr lang="en-US" b="1" baseline="0" dirty="0" smtClean="0">
              <a:latin typeface="+mj-ea"/>
              <a:ea typeface="+mj-ea"/>
            </a:rPr>
            <a:t>Xi</a:t>
          </a:r>
          <a:r>
            <a:rPr lang="zh-CN" b="1" baseline="0" dirty="0" smtClean="0">
              <a:latin typeface="+mj-ea"/>
              <a:ea typeface="+mj-ea"/>
            </a:rPr>
            <a:t>中的信息量</a:t>
          </a:r>
          <a:r>
            <a:rPr lang="en-US" b="1" baseline="0" dirty="0" smtClean="0">
              <a:latin typeface="+mj-ea"/>
              <a:ea typeface="+mj-ea"/>
            </a:rPr>
            <a:t>I(Xi)</a:t>
          </a:r>
          <a:r>
            <a:rPr lang="zh-CN" b="1" baseline="0" dirty="0" smtClean="0">
              <a:latin typeface="+mj-ea"/>
              <a:ea typeface="+mj-ea"/>
            </a:rPr>
            <a:t>是消息发生的概率</a:t>
          </a:r>
          <a:r>
            <a:rPr lang="en-US" b="1" baseline="0" dirty="0" smtClean="0">
              <a:latin typeface="+mj-ea"/>
              <a:ea typeface="+mj-ea"/>
            </a:rPr>
            <a:t>p(Xi)</a:t>
          </a:r>
          <a:r>
            <a:rPr lang="zh-CN" b="1" baseline="0" dirty="0" smtClean="0">
              <a:latin typeface="+mj-ea"/>
              <a:ea typeface="+mj-ea"/>
            </a:rPr>
            <a:t>的函数：</a:t>
          </a:r>
          <a:endParaRPr lang="zh-CN" b="1" dirty="0">
            <a:latin typeface="+mj-ea"/>
            <a:ea typeface="+mj-ea"/>
          </a:endParaRPr>
        </a:p>
      </dgm:t>
    </dgm:pt>
    <dgm:pt modelId="{F3587DE2-0437-4868-A18F-8638E9CA46AA}" type="parTrans" cxnId="{C8B6EF3E-F19A-47A7-8A2F-63E0E5DC4A79}">
      <dgm:prSet/>
      <dgm:spPr/>
      <dgm:t>
        <a:bodyPr/>
        <a:lstStyle/>
        <a:p>
          <a:endParaRPr lang="zh-CN" altLang="en-US" b="1">
            <a:latin typeface="+mj-ea"/>
            <a:ea typeface="+mj-ea"/>
          </a:endParaRPr>
        </a:p>
      </dgm:t>
    </dgm:pt>
    <dgm:pt modelId="{915E64C0-4AFA-46C3-9D7D-E0A1FB1566B7}" type="sibTrans" cxnId="{C8B6EF3E-F19A-47A7-8A2F-63E0E5DC4A79}">
      <dgm:prSet/>
      <dgm:spPr/>
      <dgm:t>
        <a:bodyPr/>
        <a:lstStyle/>
        <a:p>
          <a:endParaRPr lang="zh-CN" altLang="en-US" b="1">
            <a:latin typeface="+mj-ea"/>
            <a:ea typeface="+mj-ea"/>
          </a:endParaRPr>
        </a:p>
      </dgm:t>
    </dgm:pt>
    <dgm:pt modelId="{6A57A913-8586-411A-94F9-19AEA2F1CB56}">
      <dgm:prSet/>
      <dgm:spPr/>
      <dgm:t>
        <a:bodyPr/>
        <a:lstStyle/>
        <a:p>
          <a:pPr rtl="0"/>
          <a:r>
            <a:rPr lang="zh-CN" b="1" baseline="0" dirty="0" smtClean="0">
              <a:latin typeface="+mj-ea"/>
              <a:ea typeface="+mj-ea"/>
            </a:rPr>
            <a:t>消息出现的概率越小，所包含的信息量越大，反比关系：</a:t>
          </a:r>
          <a:endParaRPr lang="zh-CN" b="1" dirty="0">
            <a:latin typeface="+mj-ea"/>
            <a:ea typeface="+mj-ea"/>
          </a:endParaRPr>
        </a:p>
      </dgm:t>
    </dgm:pt>
    <dgm:pt modelId="{559F541C-066D-4CE9-BF8B-7DDD0A91FA7E}" type="parTrans" cxnId="{9BD54ECE-1305-40C6-A8F4-DCF60DB2E8B1}">
      <dgm:prSet/>
      <dgm:spPr/>
      <dgm:t>
        <a:bodyPr/>
        <a:lstStyle/>
        <a:p>
          <a:endParaRPr lang="zh-CN" altLang="en-US" b="1">
            <a:latin typeface="+mj-ea"/>
            <a:ea typeface="+mj-ea"/>
          </a:endParaRPr>
        </a:p>
      </dgm:t>
    </dgm:pt>
    <dgm:pt modelId="{DA18A203-FF7D-4BEC-BBB9-021FB8718AEF}" type="sibTrans" cxnId="{9BD54ECE-1305-40C6-A8F4-DCF60DB2E8B1}">
      <dgm:prSet/>
      <dgm:spPr/>
      <dgm:t>
        <a:bodyPr/>
        <a:lstStyle/>
        <a:p>
          <a:endParaRPr lang="zh-CN" altLang="en-US" b="1">
            <a:latin typeface="+mj-ea"/>
            <a:ea typeface="+mj-ea"/>
          </a:endParaRPr>
        </a:p>
      </dgm:t>
    </dgm:pt>
    <dgm:pt modelId="{98662BFB-5911-44CC-BBDA-30169F9D1EF6}">
      <dgm:prSet/>
      <dgm:spPr/>
      <dgm:t>
        <a:bodyPr/>
        <a:lstStyle/>
        <a:p>
          <a:pPr rtl="0"/>
          <a:r>
            <a:rPr lang="en-US" b="1" baseline="0" dirty="0" smtClean="0">
              <a:solidFill>
                <a:srgbClr val="0000FF"/>
              </a:solidFill>
              <a:latin typeface="+mj-ea"/>
              <a:ea typeface="+mj-ea"/>
            </a:rPr>
            <a:t>(3)</a:t>
          </a:r>
          <a:r>
            <a:rPr lang="zh-CN" b="1" baseline="0" dirty="0" smtClean="0">
              <a:solidFill>
                <a:srgbClr val="0000FF"/>
              </a:solidFill>
              <a:latin typeface="+mj-ea"/>
              <a:ea typeface="+mj-ea"/>
            </a:rPr>
            <a:t>信息量线性相加原理 </a:t>
          </a:r>
          <a:r>
            <a:rPr lang="zh-CN" b="1" baseline="0" dirty="0" smtClean="0">
              <a:latin typeface="+mj-ea"/>
              <a:ea typeface="+mj-ea"/>
            </a:rPr>
            <a:t>由若干个独立事迹构成的消息有：</a:t>
          </a:r>
          <a:endParaRPr lang="zh-CN" b="1" dirty="0">
            <a:solidFill>
              <a:srgbClr val="0000FF"/>
            </a:solidFill>
            <a:latin typeface="+mj-ea"/>
            <a:ea typeface="+mj-ea"/>
          </a:endParaRPr>
        </a:p>
      </dgm:t>
    </dgm:pt>
    <dgm:pt modelId="{5391B347-BCCD-447B-828E-56C4412187DB}" type="parTrans" cxnId="{F3110627-F0CD-4784-8B6C-9917DEF44AA9}">
      <dgm:prSet/>
      <dgm:spPr/>
      <dgm:t>
        <a:bodyPr/>
        <a:lstStyle/>
        <a:p>
          <a:endParaRPr lang="zh-CN" altLang="en-US" b="1">
            <a:latin typeface="+mj-ea"/>
            <a:ea typeface="+mj-ea"/>
          </a:endParaRPr>
        </a:p>
      </dgm:t>
    </dgm:pt>
    <dgm:pt modelId="{28B25CA7-0134-4385-BBC9-965F4AD4F9D0}" type="sibTrans" cxnId="{F3110627-F0CD-4784-8B6C-9917DEF44AA9}">
      <dgm:prSet/>
      <dgm:spPr/>
      <dgm:t>
        <a:bodyPr/>
        <a:lstStyle/>
        <a:p>
          <a:endParaRPr lang="zh-CN" altLang="en-US" b="1">
            <a:latin typeface="+mj-ea"/>
            <a:ea typeface="+mj-ea"/>
          </a:endParaRPr>
        </a:p>
      </dgm:t>
    </dgm:pt>
    <dgm:pt modelId="{A36A9D4C-2CCF-45B4-8288-28ED75D6510F}">
      <dgm:prSet/>
      <dgm:spPr/>
      <dgm:t>
        <a:bodyPr/>
        <a:lstStyle/>
        <a:p>
          <a:pPr rtl="0"/>
          <a:r>
            <a:rPr lang="en-US" b="1" baseline="0" dirty="0" smtClean="0">
              <a:latin typeface="+mj-ea"/>
              <a:ea typeface="+mj-ea"/>
            </a:rPr>
            <a:t>I(Xi) =[p(Xi)]</a:t>
          </a:r>
          <a:r>
            <a:rPr lang="zh-CN" b="1" baseline="0" dirty="0" smtClean="0">
              <a:latin typeface="+mj-ea"/>
              <a:ea typeface="+mj-ea"/>
            </a:rPr>
            <a:t>；</a:t>
          </a:r>
          <a:endParaRPr lang="zh-CN" b="1" dirty="0">
            <a:latin typeface="+mj-ea"/>
            <a:ea typeface="+mj-ea"/>
          </a:endParaRPr>
        </a:p>
      </dgm:t>
    </dgm:pt>
    <dgm:pt modelId="{E49C79DE-200E-48F6-87C3-66A147F41259}" type="parTrans" cxnId="{AF066D7F-3F70-43E8-8A92-BBA5DEF08FBE}">
      <dgm:prSet/>
      <dgm:spPr/>
      <dgm:t>
        <a:bodyPr/>
        <a:lstStyle/>
        <a:p>
          <a:endParaRPr lang="zh-CN" altLang="en-US"/>
        </a:p>
      </dgm:t>
    </dgm:pt>
    <dgm:pt modelId="{5937A135-71CD-4965-8860-E2ADD17664B7}" type="sibTrans" cxnId="{AF066D7F-3F70-43E8-8A92-BBA5DEF08FBE}">
      <dgm:prSet/>
      <dgm:spPr/>
      <dgm:t>
        <a:bodyPr/>
        <a:lstStyle/>
        <a:p>
          <a:endParaRPr lang="zh-CN" altLang="en-US"/>
        </a:p>
      </dgm:t>
    </dgm:pt>
    <dgm:pt modelId="{8DF4F31C-5805-4D3E-8BA2-2C33567A4A9D}">
      <dgm:prSet/>
      <dgm:spPr/>
      <dgm:t>
        <a:bodyPr/>
        <a:lstStyle/>
        <a:p>
          <a:pPr rtl="0"/>
          <a:r>
            <a:rPr lang="en-US" b="1" baseline="0" dirty="0" smtClean="0">
              <a:latin typeface="+mj-ea"/>
              <a:ea typeface="+mj-ea"/>
            </a:rPr>
            <a:t>I(Xi) ∝ 1/ p(Xi)</a:t>
          </a:r>
          <a:endParaRPr lang="zh-CN" b="1" dirty="0">
            <a:latin typeface="+mj-ea"/>
            <a:ea typeface="+mj-ea"/>
          </a:endParaRPr>
        </a:p>
      </dgm:t>
    </dgm:pt>
    <dgm:pt modelId="{93B65EE7-BA25-43A5-848F-B617F437A6E7}" type="parTrans" cxnId="{27199970-7FD3-4AEA-938E-E9E7EF7CA0FF}">
      <dgm:prSet/>
      <dgm:spPr/>
      <dgm:t>
        <a:bodyPr/>
        <a:lstStyle/>
        <a:p>
          <a:endParaRPr lang="zh-CN" altLang="en-US"/>
        </a:p>
      </dgm:t>
    </dgm:pt>
    <dgm:pt modelId="{C7F69F59-0DA6-48EA-872A-770EADA37A18}" type="sibTrans" cxnId="{27199970-7FD3-4AEA-938E-E9E7EF7CA0FF}">
      <dgm:prSet/>
      <dgm:spPr/>
      <dgm:t>
        <a:bodyPr/>
        <a:lstStyle/>
        <a:p>
          <a:endParaRPr lang="zh-CN" altLang="en-US"/>
        </a:p>
      </dgm:t>
    </dgm:pt>
    <dgm:pt modelId="{830A516B-7A10-4EAF-B94F-6FAF4422965B}" type="pres">
      <dgm:prSet presAssocID="{27052CB5-B662-45D8-8FBF-92D68DF9A024}" presName="linear" presStyleCnt="0">
        <dgm:presLayoutVars>
          <dgm:animLvl val="lvl"/>
          <dgm:resizeHandles val="exact"/>
        </dgm:presLayoutVars>
      </dgm:prSet>
      <dgm:spPr/>
      <dgm:t>
        <a:bodyPr/>
        <a:lstStyle/>
        <a:p>
          <a:endParaRPr lang="zh-CN" altLang="en-US"/>
        </a:p>
      </dgm:t>
    </dgm:pt>
    <dgm:pt modelId="{5CF105F4-B6A6-4818-A12B-60A708A0BC3A}" type="pres">
      <dgm:prSet presAssocID="{A2C3C23E-4624-4E24-AAE9-1369AC1366D0}" presName="parentText" presStyleLbl="node1" presStyleIdx="0" presStyleCnt="1">
        <dgm:presLayoutVars>
          <dgm:chMax val="0"/>
          <dgm:bulletEnabled val="1"/>
        </dgm:presLayoutVars>
      </dgm:prSet>
      <dgm:spPr/>
      <dgm:t>
        <a:bodyPr/>
        <a:lstStyle/>
        <a:p>
          <a:endParaRPr lang="zh-CN" altLang="en-US"/>
        </a:p>
      </dgm:t>
    </dgm:pt>
    <dgm:pt modelId="{D086C58A-EF3E-445C-95AE-C4321450069B}" type="pres">
      <dgm:prSet presAssocID="{A2C3C23E-4624-4E24-AAE9-1369AC1366D0}" presName="childText" presStyleLbl="revTx" presStyleIdx="0" presStyleCnt="1">
        <dgm:presLayoutVars>
          <dgm:bulletEnabled val="1"/>
        </dgm:presLayoutVars>
      </dgm:prSet>
      <dgm:spPr/>
      <dgm:t>
        <a:bodyPr/>
        <a:lstStyle/>
        <a:p>
          <a:endParaRPr lang="zh-CN" altLang="en-US"/>
        </a:p>
      </dgm:t>
    </dgm:pt>
  </dgm:ptLst>
  <dgm:cxnLst>
    <dgm:cxn modelId="{F3110627-F0CD-4784-8B6C-9917DEF44AA9}" srcId="{A2C3C23E-4624-4E24-AAE9-1369AC1366D0}" destId="{98662BFB-5911-44CC-BBDA-30169F9D1EF6}" srcOrd="5" destOrd="0" parTransId="{5391B347-BCCD-447B-828E-56C4412187DB}" sibTransId="{28B25CA7-0134-4385-BBC9-965F4AD4F9D0}"/>
    <dgm:cxn modelId="{66C0BEAA-EA55-410B-BAC9-0DB925CF1A54}" type="presOf" srcId="{D5CE9255-0CBA-49DF-85BF-9D493A3EE7A0}" destId="{D086C58A-EF3E-445C-95AE-C4321450069B}" srcOrd="0" destOrd="2" presId="urn:microsoft.com/office/officeart/2005/8/layout/vList2"/>
    <dgm:cxn modelId="{44DF1CB6-9E1A-4F24-BDD4-1EB158F2AF84}" type="presOf" srcId="{8DF4F31C-5805-4D3E-8BA2-2C33567A4A9D}" destId="{D086C58A-EF3E-445C-95AE-C4321450069B}" srcOrd="0" destOrd="6" presId="urn:microsoft.com/office/officeart/2005/8/layout/vList2"/>
    <dgm:cxn modelId="{C8B6EF3E-F19A-47A7-8A2F-63E0E5DC4A79}" srcId="{A2C3C23E-4624-4E24-AAE9-1369AC1366D0}" destId="{DA35DC51-B0FE-4D3C-B375-22104ACFC22D}" srcOrd="3" destOrd="0" parTransId="{F3587DE2-0437-4868-A18F-8638E9CA46AA}" sibTransId="{915E64C0-4AFA-46C3-9D7D-E0A1FB1566B7}"/>
    <dgm:cxn modelId="{C36DD4DA-3A2B-42D8-A525-47B790FCD637}" type="presOf" srcId="{A36A9D4C-2CCF-45B4-8288-28ED75D6510F}" destId="{D086C58A-EF3E-445C-95AE-C4321450069B}" srcOrd="0" destOrd="4" presId="urn:microsoft.com/office/officeart/2005/8/layout/vList2"/>
    <dgm:cxn modelId="{9BD54ECE-1305-40C6-A8F4-DCF60DB2E8B1}" srcId="{A2C3C23E-4624-4E24-AAE9-1369AC1366D0}" destId="{6A57A913-8586-411A-94F9-19AEA2F1CB56}" srcOrd="4" destOrd="0" parTransId="{559F541C-066D-4CE9-BF8B-7DDD0A91FA7E}" sibTransId="{DA18A203-FF7D-4BEC-BBB9-021FB8718AEF}"/>
    <dgm:cxn modelId="{DC4DFB1A-6E03-42A7-949A-6E2383CFBFAD}" srcId="{A2C3C23E-4624-4E24-AAE9-1369AC1366D0}" destId="{1F348288-9A2A-4490-AC2F-0D1437067AC2}" srcOrd="1" destOrd="0" parTransId="{BDACAE49-59E3-4205-8A3C-CA155230D805}" sibTransId="{64B36D71-7AC6-4EC6-AF8C-841CA17A10FB}"/>
    <dgm:cxn modelId="{846D0C0D-D676-471D-838E-A807A67CF0D3}" srcId="{A2C3C23E-4624-4E24-AAE9-1369AC1366D0}" destId="{36523444-26C4-4753-BB59-59F9B1C0B7A0}" srcOrd="0" destOrd="0" parTransId="{0C71BB18-C809-44D5-BE3C-BEF1567BE9A2}" sibTransId="{DF2A9260-38DF-4E1D-B596-FDF0614066A7}"/>
    <dgm:cxn modelId="{0A87B404-239D-43B7-8216-F6945138EFD4}" type="presOf" srcId="{DA35DC51-B0FE-4D3C-B375-22104ACFC22D}" destId="{D086C58A-EF3E-445C-95AE-C4321450069B}" srcOrd="0" destOrd="3" presId="urn:microsoft.com/office/officeart/2005/8/layout/vList2"/>
    <dgm:cxn modelId="{A498D040-81BE-425A-9AAE-EB07E5A68F73}" type="presOf" srcId="{98662BFB-5911-44CC-BBDA-30169F9D1EF6}" destId="{D086C58A-EF3E-445C-95AE-C4321450069B}" srcOrd="0" destOrd="7" presId="urn:microsoft.com/office/officeart/2005/8/layout/vList2"/>
    <dgm:cxn modelId="{430FA8E7-E45F-425F-8487-3D8EC3CE8CA9}" type="presOf" srcId="{27052CB5-B662-45D8-8FBF-92D68DF9A024}" destId="{830A516B-7A10-4EAF-B94F-6FAF4422965B}" srcOrd="0" destOrd="0" presId="urn:microsoft.com/office/officeart/2005/8/layout/vList2"/>
    <dgm:cxn modelId="{27199970-7FD3-4AEA-938E-E9E7EF7CA0FF}" srcId="{6A57A913-8586-411A-94F9-19AEA2F1CB56}" destId="{8DF4F31C-5805-4D3E-8BA2-2C33567A4A9D}" srcOrd="0" destOrd="0" parTransId="{93B65EE7-BA25-43A5-848F-B617F437A6E7}" sibTransId="{C7F69F59-0DA6-48EA-872A-770EADA37A18}"/>
    <dgm:cxn modelId="{F1CF0843-9583-48BE-9E5A-5972A10CFEE2}" type="presOf" srcId="{6A57A913-8586-411A-94F9-19AEA2F1CB56}" destId="{D086C58A-EF3E-445C-95AE-C4321450069B}" srcOrd="0" destOrd="5" presId="urn:microsoft.com/office/officeart/2005/8/layout/vList2"/>
    <dgm:cxn modelId="{15DEEE29-A575-4EBE-AA32-E2FD09C8597E}" type="presOf" srcId="{A2C3C23E-4624-4E24-AAE9-1369AC1366D0}" destId="{5CF105F4-B6A6-4818-A12B-60A708A0BC3A}" srcOrd="0" destOrd="0" presId="urn:microsoft.com/office/officeart/2005/8/layout/vList2"/>
    <dgm:cxn modelId="{23F626DD-59F0-4F0E-921B-CB3FE6980C2C}" srcId="{A2C3C23E-4624-4E24-AAE9-1369AC1366D0}" destId="{D5CE9255-0CBA-49DF-85BF-9D493A3EE7A0}" srcOrd="2" destOrd="0" parTransId="{1DF6D2FB-69E0-4A6D-B04B-6C2AACC2C953}" sibTransId="{C2CF0733-3F98-45BE-A912-AF6791F1202A}"/>
    <dgm:cxn modelId="{13E97381-1EBB-40A1-8448-B3F0C9BA84AF}" srcId="{27052CB5-B662-45D8-8FBF-92D68DF9A024}" destId="{A2C3C23E-4624-4E24-AAE9-1369AC1366D0}" srcOrd="0" destOrd="0" parTransId="{4A600561-B580-40EE-9FDC-478DE1D5A456}" sibTransId="{2AED00ED-2035-4397-AA4B-70EDDF9BBB36}"/>
    <dgm:cxn modelId="{AF066D7F-3F70-43E8-8A92-BBA5DEF08FBE}" srcId="{DA35DC51-B0FE-4D3C-B375-22104ACFC22D}" destId="{A36A9D4C-2CCF-45B4-8288-28ED75D6510F}" srcOrd="0" destOrd="0" parTransId="{E49C79DE-200E-48F6-87C3-66A147F41259}" sibTransId="{5937A135-71CD-4965-8860-E2ADD17664B7}"/>
    <dgm:cxn modelId="{A5FCA87F-0AC7-451C-BD0E-51883C3AB21D}" type="presOf" srcId="{1F348288-9A2A-4490-AC2F-0D1437067AC2}" destId="{D086C58A-EF3E-445C-95AE-C4321450069B}" srcOrd="0" destOrd="1" presId="urn:microsoft.com/office/officeart/2005/8/layout/vList2"/>
    <dgm:cxn modelId="{D00DB7D6-BA72-4C8A-AEFC-A75D20F2DFC5}" type="presOf" srcId="{36523444-26C4-4753-BB59-59F9B1C0B7A0}" destId="{D086C58A-EF3E-445C-95AE-C4321450069B}" srcOrd="0" destOrd="0" presId="urn:microsoft.com/office/officeart/2005/8/layout/vList2"/>
    <dgm:cxn modelId="{FBD9189F-5F8C-4BE0-977F-CC4862C8EB14}" type="presParOf" srcId="{830A516B-7A10-4EAF-B94F-6FAF4422965B}" destId="{5CF105F4-B6A6-4818-A12B-60A708A0BC3A}" srcOrd="0" destOrd="0" presId="urn:microsoft.com/office/officeart/2005/8/layout/vList2"/>
    <dgm:cxn modelId="{C0B6E566-50BF-4B41-8549-33A2832CFBD7}" type="presParOf" srcId="{830A516B-7A10-4EAF-B94F-6FAF4422965B}" destId="{D086C58A-EF3E-445C-95AE-C432145006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8392975-5B93-482C-92B9-5CEB5878EAD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9BDE8B24-C3AA-4B8F-B2B7-979625C8D31E}">
      <dgm:prSet/>
      <dgm:spPr/>
      <dgm:t>
        <a:bodyPr/>
        <a:lstStyle/>
        <a:p>
          <a:pPr rtl="0"/>
          <a:r>
            <a:rPr lang="en-US" b="1" baseline="0" dirty="0" smtClean="0">
              <a:latin typeface="+mj-ea"/>
              <a:ea typeface="+mj-ea"/>
            </a:rPr>
            <a:t>4.</a:t>
          </a:r>
          <a:r>
            <a:rPr lang="zh-CN" b="1" baseline="0" dirty="0" smtClean="0">
              <a:latin typeface="+mj-ea"/>
              <a:ea typeface="+mj-ea"/>
            </a:rPr>
            <a:t>信息量的定义</a:t>
          </a:r>
          <a:endParaRPr lang="zh-CN" b="1" dirty="0">
            <a:latin typeface="+mj-ea"/>
            <a:ea typeface="+mj-ea"/>
          </a:endParaRPr>
        </a:p>
      </dgm:t>
    </dgm:pt>
    <dgm:pt modelId="{CF3ECEC5-D775-424F-B82E-E391506C48E0}" type="parTrans" cxnId="{6AFE5EF9-7535-4AFC-9B28-17AD6105B32A}">
      <dgm:prSet/>
      <dgm:spPr/>
      <dgm:t>
        <a:bodyPr/>
        <a:lstStyle/>
        <a:p>
          <a:endParaRPr lang="zh-CN" altLang="en-US" b="1">
            <a:latin typeface="+mj-ea"/>
            <a:ea typeface="+mj-ea"/>
          </a:endParaRPr>
        </a:p>
      </dgm:t>
    </dgm:pt>
    <dgm:pt modelId="{89DBAEE2-DA95-42CA-AD76-FE1D05540055}" type="sibTrans" cxnId="{6AFE5EF9-7535-4AFC-9B28-17AD6105B32A}">
      <dgm:prSet/>
      <dgm:spPr/>
      <dgm:t>
        <a:bodyPr/>
        <a:lstStyle/>
        <a:p>
          <a:endParaRPr lang="zh-CN" altLang="en-US" b="1">
            <a:latin typeface="+mj-ea"/>
            <a:ea typeface="+mj-ea"/>
          </a:endParaRPr>
        </a:p>
      </dgm:t>
    </dgm:pt>
    <dgm:pt modelId="{C53CC311-625B-4F8C-970C-B7B3C508DEE1}">
      <dgm:prSet/>
      <dgm:spPr/>
      <dgm:t>
        <a:bodyPr/>
        <a:lstStyle/>
        <a:p>
          <a:pPr rtl="0"/>
          <a:r>
            <a:rPr lang="zh-CN" b="1" baseline="0" dirty="0" smtClean="0">
              <a:latin typeface="+mj-ea"/>
              <a:ea typeface="+mj-ea"/>
            </a:rPr>
            <a:t>若一个消息</a:t>
          </a:r>
          <a:r>
            <a:rPr lang="en-US" b="1" baseline="0" dirty="0" smtClean="0">
              <a:latin typeface="+mj-ea"/>
              <a:ea typeface="+mj-ea"/>
            </a:rPr>
            <a:t>X</a:t>
          </a:r>
          <a:r>
            <a:rPr lang="en-US" b="1" baseline="-25000" dirty="0" smtClean="0">
              <a:latin typeface="+mj-ea"/>
              <a:ea typeface="+mj-ea"/>
            </a:rPr>
            <a:t>i</a:t>
          </a:r>
          <a:r>
            <a:rPr lang="zh-CN" b="1" baseline="0" dirty="0" smtClean="0">
              <a:latin typeface="+mj-ea"/>
              <a:ea typeface="+mj-ea"/>
            </a:rPr>
            <a:t>出现的概率为</a:t>
          </a:r>
          <a:r>
            <a:rPr lang="en-US" b="1" baseline="0" dirty="0" smtClean="0">
              <a:latin typeface="+mj-ea"/>
              <a:ea typeface="+mj-ea"/>
            </a:rPr>
            <a:t>p(X</a:t>
          </a:r>
          <a:r>
            <a:rPr lang="en-US" b="1" baseline="-25000" dirty="0" smtClean="0">
              <a:latin typeface="+mj-ea"/>
              <a:ea typeface="+mj-ea"/>
            </a:rPr>
            <a:t>i</a:t>
          </a:r>
          <a:r>
            <a:rPr lang="en-US" b="1" baseline="0" dirty="0" smtClean="0">
              <a:latin typeface="+mj-ea"/>
              <a:ea typeface="+mj-ea"/>
            </a:rPr>
            <a:t>)</a:t>
          </a:r>
          <a:r>
            <a:rPr lang="zh-CN" b="1" baseline="0" dirty="0" smtClean="0">
              <a:latin typeface="+mj-ea"/>
              <a:ea typeface="+mj-ea"/>
            </a:rPr>
            <a:t>则这则消息所含的信息量</a:t>
          </a:r>
          <a:r>
            <a:rPr lang="en-US" b="1" baseline="0" dirty="0" smtClean="0">
              <a:latin typeface="+mj-ea"/>
              <a:ea typeface="+mj-ea"/>
            </a:rPr>
            <a:t>I(X</a:t>
          </a:r>
          <a:r>
            <a:rPr lang="en-US" b="1" baseline="-25000" dirty="0" smtClean="0">
              <a:latin typeface="+mj-ea"/>
              <a:ea typeface="+mj-ea"/>
            </a:rPr>
            <a:t>i</a:t>
          </a:r>
          <a:r>
            <a:rPr lang="en-US" b="1" baseline="0" dirty="0" smtClean="0">
              <a:latin typeface="+mj-ea"/>
              <a:ea typeface="+mj-ea"/>
            </a:rPr>
            <a:t>) </a:t>
          </a:r>
          <a:r>
            <a:rPr lang="zh-CN" b="1" baseline="0" dirty="0" smtClean="0">
              <a:latin typeface="+mj-ea"/>
              <a:ea typeface="+mj-ea"/>
            </a:rPr>
            <a:t>为：       </a:t>
          </a:r>
          <a:endParaRPr lang="zh-CN" b="1" dirty="0">
            <a:latin typeface="+mj-ea"/>
            <a:ea typeface="+mj-ea"/>
          </a:endParaRPr>
        </a:p>
      </dgm:t>
    </dgm:pt>
    <dgm:pt modelId="{5FD361C9-E42D-409B-A4C7-CAAA542D269E}" type="parTrans" cxnId="{1626B454-4BF0-4AE3-AEF4-82636ABAA7C0}">
      <dgm:prSet/>
      <dgm:spPr/>
      <dgm:t>
        <a:bodyPr/>
        <a:lstStyle/>
        <a:p>
          <a:endParaRPr lang="zh-CN" altLang="en-US" b="1">
            <a:latin typeface="+mj-ea"/>
            <a:ea typeface="+mj-ea"/>
          </a:endParaRPr>
        </a:p>
      </dgm:t>
    </dgm:pt>
    <dgm:pt modelId="{B15E4AAF-85A0-4644-A28A-5E2915ED1416}" type="sibTrans" cxnId="{1626B454-4BF0-4AE3-AEF4-82636ABAA7C0}">
      <dgm:prSet/>
      <dgm:spPr/>
      <dgm:t>
        <a:bodyPr/>
        <a:lstStyle/>
        <a:p>
          <a:endParaRPr lang="zh-CN" altLang="en-US" b="1">
            <a:latin typeface="+mj-ea"/>
            <a:ea typeface="+mj-ea"/>
          </a:endParaRPr>
        </a:p>
      </dgm:t>
    </dgm:pt>
    <dgm:pt modelId="{8416CD75-0D97-4DB9-9D8E-214E3C689BDA}">
      <dgm:prSet/>
      <dgm:spPr/>
      <dgm:t>
        <a:bodyPr/>
        <a:lstStyle/>
        <a:p>
          <a:pPr rtl="0"/>
          <a:r>
            <a:rPr lang="en-US" b="1" baseline="0" dirty="0" smtClean="0">
              <a:latin typeface="+mj-ea"/>
              <a:ea typeface="+mj-ea"/>
            </a:rPr>
            <a:t>  </a:t>
          </a:r>
          <a:endParaRPr lang="en-US" b="1" baseline="0" dirty="0">
            <a:latin typeface="+mj-ea"/>
            <a:ea typeface="+mj-ea"/>
          </a:endParaRPr>
        </a:p>
      </dgm:t>
    </dgm:pt>
    <dgm:pt modelId="{E9F0423D-B510-4F6F-BBCC-D7D64819D03C}" type="parTrans" cxnId="{DB363306-F27C-494D-B93F-24D1C80ADC79}">
      <dgm:prSet/>
      <dgm:spPr/>
      <dgm:t>
        <a:bodyPr/>
        <a:lstStyle/>
        <a:p>
          <a:endParaRPr lang="zh-CN" altLang="en-US" b="1">
            <a:latin typeface="+mj-ea"/>
            <a:ea typeface="+mj-ea"/>
          </a:endParaRPr>
        </a:p>
      </dgm:t>
    </dgm:pt>
    <dgm:pt modelId="{1B0D258C-6878-4CB9-AB29-63C6A7F2E880}" type="sibTrans" cxnId="{DB363306-F27C-494D-B93F-24D1C80ADC79}">
      <dgm:prSet/>
      <dgm:spPr/>
      <dgm:t>
        <a:bodyPr/>
        <a:lstStyle/>
        <a:p>
          <a:endParaRPr lang="zh-CN" altLang="en-US" b="1">
            <a:latin typeface="+mj-ea"/>
            <a:ea typeface="+mj-ea"/>
          </a:endParaRPr>
        </a:p>
      </dgm:t>
    </dgm:pt>
    <dgm:pt modelId="{B26EAC19-274D-45CB-9685-97B753B9C226}">
      <dgm:prSet/>
      <dgm:spPr/>
      <dgm:t>
        <a:bodyPr/>
        <a:lstStyle/>
        <a:p>
          <a:pPr rtl="0"/>
          <a:r>
            <a:rPr lang="en-US" b="1" baseline="0" dirty="0" smtClean="0">
              <a:latin typeface="+mj-ea"/>
              <a:ea typeface="+mj-ea"/>
            </a:rPr>
            <a:t>5.</a:t>
          </a:r>
          <a:r>
            <a:rPr lang="zh-CN" b="1" baseline="0" dirty="0" smtClean="0">
              <a:latin typeface="+mj-ea"/>
              <a:ea typeface="+mj-ea"/>
            </a:rPr>
            <a:t>信息量的单位</a:t>
          </a:r>
          <a:endParaRPr lang="zh-CN" b="1" dirty="0">
            <a:latin typeface="+mj-ea"/>
            <a:ea typeface="+mj-ea"/>
          </a:endParaRPr>
        </a:p>
      </dgm:t>
    </dgm:pt>
    <dgm:pt modelId="{BC641082-48D6-4BB2-A6AF-AC6E53E78A81}" type="parTrans" cxnId="{5EA2E7D5-09EE-4C7B-90EC-34BC77792C93}">
      <dgm:prSet/>
      <dgm:spPr/>
      <dgm:t>
        <a:bodyPr/>
        <a:lstStyle/>
        <a:p>
          <a:endParaRPr lang="zh-CN" altLang="en-US" b="1">
            <a:latin typeface="+mj-ea"/>
            <a:ea typeface="+mj-ea"/>
          </a:endParaRPr>
        </a:p>
      </dgm:t>
    </dgm:pt>
    <dgm:pt modelId="{5AABF885-5E12-4184-9148-6925F88CE874}" type="sibTrans" cxnId="{5EA2E7D5-09EE-4C7B-90EC-34BC77792C93}">
      <dgm:prSet/>
      <dgm:spPr/>
      <dgm:t>
        <a:bodyPr/>
        <a:lstStyle/>
        <a:p>
          <a:endParaRPr lang="zh-CN" altLang="en-US" b="1">
            <a:latin typeface="+mj-ea"/>
            <a:ea typeface="+mj-ea"/>
          </a:endParaRPr>
        </a:p>
      </dgm:t>
    </dgm:pt>
    <dgm:pt modelId="{750670C9-1531-4AB7-9947-59A37F95866C}">
      <dgm:prSet/>
      <dgm:spPr/>
      <dgm:t>
        <a:bodyPr/>
        <a:lstStyle/>
        <a:p>
          <a:pPr rtl="0"/>
          <a:r>
            <a:rPr lang="zh-CN" b="1" baseline="0" dirty="0" smtClean="0">
              <a:latin typeface="+mj-ea"/>
              <a:ea typeface="+mj-ea"/>
            </a:rPr>
            <a:t>信息量的单位取决于对数底</a:t>
          </a:r>
          <a:r>
            <a:rPr lang="en-US" b="1" baseline="0" dirty="0" smtClean="0">
              <a:latin typeface="+mj-ea"/>
              <a:ea typeface="+mj-ea"/>
            </a:rPr>
            <a:t>a</a:t>
          </a:r>
          <a:r>
            <a:rPr lang="zh-CN" b="1" baseline="0" dirty="0" smtClean="0">
              <a:latin typeface="+mj-ea"/>
              <a:ea typeface="+mj-ea"/>
            </a:rPr>
            <a:t>：</a:t>
          </a:r>
          <a:endParaRPr lang="zh-CN" b="1" dirty="0">
            <a:latin typeface="+mj-ea"/>
            <a:ea typeface="+mj-ea"/>
          </a:endParaRPr>
        </a:p>
      </dgm:t>
    </dgm:pt>
    <dgm:pt modelId="{2C2A8A43-60F5-4F1E-8005-BD46FA4D73D8}" type="parTrans" cxnId="{7F961DF8-5D78-4AE7-AC41-44992618EA5B}">
      <dgm:prSet/>
      <dgm:spPr/>
      <dgm:t>
        <a:bodyPr/>
        <a:lstStyle/>
        <a:p>
          <a:endParaRPr lang="zh-CN" altLang="en-US" b="1">
            <a:latin typeface="+mj-ea"/>
            <a:ea typeface="+mj-ea"/>
          </a:endParaRPr>
        </a:p>
      </dgm:t>
    </dgm:pt>
    <dgm:pt modelId="{5FBAC5AF-A68B-4B35-84FA-8F204FC4C880}" type="sibTrans" cxnId="{7F961DF8-5D78-4AE7-AC41-44992618EA5B}">
      <dgm:prSet/>
      <dgm:spPr/>
      <dgm:t>
        <a:bodyPr/>
        <a:lstStyle/>
        <a:p>
          <a:endParaRPr lang="zh-CN" altLang="en-US" b="1">
            <a:latin typeface="+mj-ea"/>
            <a:ea typeface="+mj-ea"/>
          </a:endParaRPr>
        </a:p>
      </dgm:t>
    </dgm:pt>
    <dgm:pt modelId="{5C7BD284-3277-493E-8AEE-457A5DDF556E}">
      <dgm:prSet/>
      <dgm:spPr/>
      <dgm:t>
        <a:bodyPr/>
        <a:lstStyle/>
        <a:p>
          <a:pPr rtl="0"/>
          <a:r>
            <a:rPr lang="en-US" b="1" baseline="0" dirty="0" smtClean="0">
              <a:latin typeface="+mj-ea"/>
              <a:ea typeface="+mj-ea"/>
            </a:rPr>
            <a:t>a=2</a:t>
          </a:r>
          <a:r>
            <a:rPr lang="zh-CN" b="1" baseline="0" dirty="0" smtClean="0">
              <a:latin typeface="+mj-ea"/>
              <a:ea typeface="+mj-ea"/>
            </a:rPr>
            <a:t>时信息量的单位为比特</a:t>
          </a:r>
          <a:r>
            <a:rPr lang="en-US" b="1" baseline="0" dirty="0" smtClean="0">
              <a:latin typeface="+mj-ea"/>
              <a:ea typeface="+mj-ea"/>
            </a:rPr>
            <a:t>(bit)     </a:t>
          </a:r>
          <a:r>
            <a:rPr lang="zh-CN" b="1" baseline="0" dirty="0" smtClean="0">
              <a:solidFill>
                <a:srgbClr val="0000FF"/>
              </a:solidFill>
              <a:latin typeface="+mj-ea"/>
              <a:ea typeface="+mj-ea"/>
            </a:rPr>
            <a:t>常用</a:t>
          </a:r>
          <a:endParaRPr lang="zh-CN" b="1" dirty="0">
            <a:solidFill>
              <a:srgbClr val="0000FF"/>
            </a:solidFill>
            <a:latin typeface="+mj-ea"/>
            <a:ea typeface="+mj-ea"/>
          </a:endParaRPr>
        </a:p>
      </dgm:t>
    </dgm:pt>
    <dgm:pt modelId="{BA841081-61B2-4103-A023-652A1BC4FC4D}" type="parTrans" cxnId="{C10228F5-BBC2-464D-B890-4DBCDC83C7C6}">
      <dgm:prSet/>
      <dgm:spPr/>
      <dgm:t>
        <a:bodyPr/>
        <a:lstStyle/>
        <a:p>
          <a:endParaRPr lang="zh-CN" altLang="en-US" b="1">
            <a:latin typeface="+mj-ea"/>
            <a:ea typeface="+mj-ea"/>
          </a:endParaRPr>
        </a:p>
      </dgm:t>
    </dgm:pt>
    <dgm:pt modelId="{49A1BFBF-371F-4A8E-BF92-1E3376DEA61A}" type="sibTrans" cxnId="{C10228F5-BBC2-464D-B890-4DBCDC83C7C6}">
      <dgm:prSet/>
      <dgm:spPr/>
      <dgm:t>
        <a:bodyPr/>
        <a:lstStyle/>
        <a:p>
          <a:endParaRPr lang="zh-CN" altLang="en-US" b="1">
            <a:latin typeface="+mj-ea"/>
            <a:ea typeface="+mj-ea"/>
          </a:endParaRPr>
        </a:p>
      </dgm:t>
    </dgm:pt>
    <dgm:pt modelId="{15AA432F-BFD1-4DF0-BE14-007888984C1D}">
      <dgm:prSet/>
      <dgm:spPr/>
      <dgm:t>
        <a:bodyPr/>
        <a:lstStyle/>
        <a:p>
          <a:pPr rtl="0"/>
          <a:r>
            <a:rPr lang="en-US" b="1" baseline="0" dirty="0" smtClean="0">
              <a:latin typeface="+mj-ea"/>
              <a:ea typeface="+mj-ea"/>
            </a:rPr>
            <a:t>a=e</a:t>
          </a:r>
          <a:r>
            <a:rPr lang="zh-CN" b="1" baseline="0" dirty="0" smtClean="0">
              <a:latin typeface="+mj-ea"/>
              <a:ea typeface="+mj-ea"/>
            </a:rPr>
            <a:t>时信息量的单位为奈特</a:t>
          </a:r>
          <a:r>
            <a:rPr lang="en-US" b="1" baseline="0" dirty="0" smtClean="0">
              <a:latin typeface="+mj-ea"/>
              <a:ea typeface="+mj-ea"/>
            </a:rPr>
            <a:t>(</a:t>
          </a:r>
          <a:r>
            <a:rPr lang="en-US" b="1" baseline="0" dirty="0" err="1" smtClean="0">
              <a:latin typeface="+mj-ea"/>
              <a:ea typeface="+mj-ea"/>
            </a:rPr>
            <a:t>nat</a:t>
          </a:r>
          <a:r>
            <a:rPr lang="en-US" b="1" baseline="0" dirty="0" smtClean="0">
              <a:latin typeface="+mj-ea"/>
              <a:ea typeface="+mj-ea"/>
            </a:rPr>
            <a:t>)</a:t>
          </a:r>
          <a:endParaRPr lang="zh-CN" b="1" dirty="0">
            <a:latin typeface="+mj-ea"/>
            <a:ea typeface="+mj-ea"/>
          </a:endParaRPr>
        </a:p>
      </dgm:t>
    </dgm:pt>
    <dgm:pt modelId="{74BE4180-E1FB-47DB-B6F3-A98CE9CDC290}" type="parTrans" cxnId="{634DFCD8-DAB2-474D-B4B5-04E85B6C1A9A}">
      <dgm:prSet/>
      <dgm:spPr/>
      <dgm:t>
        <a:bodyPr/>
        <a:lstStyle/>
        <a:p>
          <a:endParaRPr lang="zh-CN" altLang="en-US" b="1">
            <a:latin typeface="+mj-ea"/>
            <a:ea typeface="+mj-ea"/>
          </a:endParaRPr>
        </a:p>
      </dgm:t>
    </dgm:pt>
    <dgm:pt modelId="{9252C859-9A64-49CA-BA8B-F5E5EA469EC0}" type="sibTrans" cxnId="{634DFCD8-DAB2-474D-B4B5-04E85B6C1A9A}">
      <dgm:prSet/>
      <dgm:spPr/>
      <dgm:t>
        <a:bodyPr/>
        <a:lstStyle/>
        <a:p>
          <a:endParaRPr lang="zh-CN" altLang="en-US" b="1">
            <a:latin typeface="+mj-ea"/>
            <a:ea typeface="+mj-ea"/>
          </a:endParaRPr>
        </a:p>
      </dgm:t>
    </dgm:pt>
    <dgm:pt modelId="{2CDF85E0-C885-45BB-852C-D9A1051363F0}">
      <dgm:prSet/>
      <dgm:spPr/>
      <dgm:t>
        <a:bodyPr/>
        <a:lstStyle/>
        <a:p>
          <a:pPr rtl="0"/>
          <a:r>
            <a:rPr lang="en-US" b="1" baseline="0" dirty="0" smtClean="0">
              <a:latin typeface="+mj-ea"/>
              <a:ea typeface="+mj-ea"/>
            </a:rPr>
            <a:t>a=10</a:t>
          </a:r>
          <a:r>
            <a:rPr lang="zh-CN" b="1" baseline="0" dirty="0" smtClean="0">
              <a:latin typeface="+mj-ea"/>
              <a:ea typeface="+mj-ea"/>
            </a:rPr>
            <a:t>时信息量的单位为哈特莱</a:t>
          </a:r>
          <a:r>
            <a:rPr lang="en-US" b="1" baseline="0" dirty="0" smtClean="0">
              <a:latin typeface="+mj-ea"/>
              <a:ea typeface="+mj-ea"/>
            </a:rPr>
            <a:t>(Hartley)</a:t>
          </a:r>
          <a:endParaRPr lang="zh-CN" b="1" dirty="0">
            <a:latin typeface="+mj-ea"/>
            <a:ea typeface="+mj-ea"/>
          </a:endParaRPr>
        </a:p>
      </dgm:t>
    </dgm:pt>
    <dgm:pt modelId="{A95E6F73-2759-487C-9F83-066F1905524B}" type="parTrans" cxnId="{90820ECA-0E67-415C-89B5-DEFD36F852D6}">
      <dgm:prSet/>
      <dgm:spPr/>
      <dgm:t>
        <a:bodyPr/>
        <a:lstStyle/>
        <a:p>
          <a:endParaRPr lang="zh-CN" altLang="en-US" b="1">
            <a:latin typeface="+mj-ea"/>
            <a:ea typeface="+mj-ea"/>
          </a:endParaRPr>
        </a:p>
      </dgm:t>
    </dgm:pt>
    <dgm:pt modelId="{F85CD245-5537-4894-AC40-C5201D3456A8}" type="sibTrans" cxnId="{90820ECA-0E67-415C-89B5-DEFD36F852D6}">
      <dgm:prSet/>
      <dgm:spPr/>
      <dgm:t>
        <a:bodyPr/>
        <a:lstStyle/>
        <a:p>
          <a:endParaRPr lang="zh-CN" altLang="en-US" b="1">
            <a:latin typeface="+mj-ea"/>
            <a:ea typeface="+mj-ea"/>
          </a:endParaRPr>
        </a:p>
      </dgm:t>
    </dgm:pt>
    <dgm:pt modelId="{26DABF23-11B6-4903-B6F0-8963FD2C0D8D}" type="pres">
      <dgm:prSet presAssocID="{F8392975-5B93-482C-92B9-5CEB5878EAD9}" presName="linear" presStyleCnt="0">
        <dgm:presLayoutVars>
          <dgm:animLvl val="lvl"/>
          <dgm:resizeHandles val="exact"/>
        </dgm:presLayoutVars>
      </dgm:prSet>
      <dgm:spPr/>
      <dgm:t>
        <a:bodyPr/>
        <a:lstStyle/>
        <a:p>
          <a:endParaRPr lang="zh-CN" altLang="en-US"/>
        </a:p>
      </dgm:t>
    </dgm:pt>
    <dgm:pt modelId="{3BBB8145-0D0D-44EF-91E8-2960262E5D05}" type="pres">
      <dgm:prSet presAssocID="{9BDE8B24-C3AA-4B8F-B2B7-979625C8D31E}" presName="parentText" presStyleLbl="node1" presStyleIdx="0" presStyleCnt="2">
        <dgm:presLayoutVars>
          <dgm:chMax val="0"/>
          <dgm:bulletEnabled val="1"/>
        </dgm:presLayoutVars>
      </dgm:prSet>
      <dgm:spPr/>
      <dgm:t>
        <a:bodyPr/>
        <a:lstStyle/>
        <a:p>
          <a:endParaRPr lang="zh-CN" altLang="en-US"/>
        </a:p>
      </dgm:t>
    </dgm:pt>
    <dgm:pt modelId="{66BC48CF-48C3-410E-A6E6-ACFC3EF8F4EE}" type="pres">
      <dgm:prSet presAssocID="{9BDE8B24-C3AA-4B8F-B2B7-979625C8D31E}" presName="childText" presStyleLbl="revTx" presStyleIdx="0" presStyleCnt="2">
        <dgm:presLayoutVars>
          <dgm:bulletEnabled val="1"/>
        </dgm:presLayoutVars>
      </dgm:prSet>
      <dgm:spPr/>
      <dgm:t>
        <a:bodyPr/>
        <a:lstStyle/>
        <a:p>
          <a:endParaRPr lang="zh-CN" altLang="en-US"/>
        </a:p>
      </dgm:t>
    </dgm:pt>
    <dgm:pt modelId="{ECC62996-247D-4DD8-AB55-BCC9161270DA}" type="pres">
      <dgm:prSet presAssocID="{B26EAC19-274D-45CB-9685-97B753B9C226}" presName="parentText" presStyleLbl="node1" presStyleIdx="1" presStyleCnt="2">
        <dgm:presLayoutVars>
          <dgm:chMax val="0"/>
          <dgm:bulletEnabled val="1"/>
        </dgm:presLayoutVars>
      </dgm:prSet>
      <dgm:spPr/>
      <dgm:t>
        <a:bodyPr/>
        <a:lstStyle/>
        <a:p>
          <a:endParaRPr lang="zh-CN" altLang="en-US"/>
        </a:p>
      </dgm:t>
    </dgm:pt>
    <dgm:pt modelId="{E5902323-4198-4A16-A78A-AA7A7DB9B6D6}" type="pres">
      <dgm:prSet presAssocID="{B26EAC19-274D-45CB-9685-97B753B9C226}" presName="childText" presStyleLbl="revTx" presStyleIdx="1" presStyleCnt="2">
        <dgm:presLayoutVars>
          <dgm:bulletEnabled val="1"/>
        </dgm:presLayoutVars>
      </dgm:prSet>
      <dgm:spPr/>
      <dgm:t>
        <a:bodyPr/>
        <a:lstStyle/>
        <a:p>
          <a:endParaRPr lang="zh-CN" altLang="en-US"/>
        </a:p>
      </dgm:t>
    </dgm:pt>
  </dgm:ptLst>
  <dgm:cxnLst>
    <dgm:cxn modelId="{8E65F135-289C-46BA-93E4-74B1129EFA9A}" type="presOf" srcId="{B26EAC19-274D-45CB-9685-97B753B9C226}" destId="{ECC62996-247D-4DD8-AB55-BCC9161270DA}" srcOrd="0" destOrd="0" presId="urn:microsoft.com/office/officeart/2005/8/layout/vList2"/>
    <dgm:cxn modelId="{A54B388F-F85D-4B84-BEB8-25985BF0E558}" type="presOf" srcId="{C53CC311-625B-4F8C-970C-B7B3C508DEE1}" destId="{66BC48CF-48C3-410E-A6E6-ACFC3EF8F4EE}" srcOrd="0" destOrd="0" presId="urn:microsoft.com/office/officeart/2005/8/layout/vList2"/>
    <dgm:cxn modelId="{1626B454-4BF0-4AE3-AEF4-82636ABAA7C0}" srcId="{9BDE8B24-C3AA-4B8F-B2B7-979625C8D31E}" destId="{C53CC311-625B-4F8C-970C-B7B3C508DEE1}" srcOrd="0" destOrd="0" parTransId="{5FD361C9-E42D-409B-A4C7-CAAA542D269E}" sibTransId="{B15E4AAF-85A0-4644-A28A-5E2915ED1416}"/>
    <dgm:cxn modelId="{DB363306-F27C-494D-B93F-24D1C80ADC79}" srcId="{9BDE8B24-C3AA-4B8F-B2B7-979625C8D31E}" destId="{8416CD75-0D97-4DB9-9D8E-214E3C689BDA}" srcOrd="1" destOrd="0" parTransId="{E9F0423D-B510-4F6F-BBCC-D7D64819D03C}" sibTransId="{1B0D258C-6878-4CB9-AB29-63C6A7F2E880}"/>
    <dgm:cxn modelId="{634DFCD8-DAB2-474D-B4B5-04E85B6C1A9A}" srcId="{B26EAC19-274D-45CB-9685-97B753B9C226}" destId="{15AA432F-BFD1-4DF0-BE14-007888984C1D}" srcOrd="2" destOrd="0" parTransId="{74BE4180-E1FB-47DB-B6F3-A98CE9CDC290}" sibTransId="{9252C859-9A64-49CA-BA8B-F5E5EA469EC0}"/>
    <dgm:cxn modelId="{C10228F5-BBC2-464D-B890-4DBCDC83C7C6}" srcId="{B26EAC19-274D-45CB-9685-97B753B9C226}" destId="{5C7BD284-3277-493E-8AEE-457A5DDF556E}" srcOrd="1" destOrd="0" parTransId="{BA841081-61B2-4103-A023-652A1BC4FC4D}" sibTransId="{49A1BFBF-371F-4A8E-BF92-1E3376DEA61A}"/>
    <dgm:cxn modelId="{0F485767-2FB7-4E75-BC47-4E4596CCD13C}" type="presOf" srcId="{2CDF85E0-C885-45BB-852C-D9A1051363F0}" destId="{E5902323-4198-4A16-A78A-AA7A7DB9B6D6}" srcOrd="0" destOrd="3" presId="urn:microsoft.com/office/officeart/2005/8/layout/vList2"/>
    <dgm:cxn modelId="{F8D74649-F205-4275-B029-4DAB034E2AD7}" type="presOf" srcId="{15AA432F-BFD1-4DF0-BE14-007888984C1D}" destId="{E5902323-4198-4A16-A78A-AA7A7DB9B6D6}" srcOrd="0" destOrd="2" presId="urn:microsoft.com/office/officeart/2005/8/layout/vList2"/>
    <dgm:cxn modelId="{6AFE5EF9-7535-4AFC-9B28-17AD6105B32A}" srcId="{F8392975-5B93-482C-92B9-5CEB5878EAD9}" destId="{9BDE8B24-C3AA-4B8F-B2B7-979625C8D31E}" srcOrd="0" destOrd="0" parTransId="{CF3ECEC5-D775-424F-B82E-E391506C48E0}" sibTransId="{89DBAEE2-DA95-42CA-AD76-FE1D05540055}"/>
    <dgm:cxn modelId="{90820ECA-0E67-415C-89B5-DEFD36F852D6}" srcId="{B26EAC19-274D-45CB-9685-97B753B9C226}" destId="{2CDF85E0-C885-45BB-852C-D9A1051363F0}" srcOrd="3" destOrd="0" parTransId="{A95E6F73-2759-487C-9F83-066F1905524B}" sibTransId="{F85CD245-5537-4894-AC40-C5201D3456A8}"/>
    <dgm:cxn modelId="{5C983273-349C-4C46-B12B-652613A774FA}" type="presOf" srcId="{5C7BD284-3277-493E-8AEE-457A5DDF556E}" destId="{E5902323-4198-4A16-A78A-AA7A7DB9B6D6}" srcOrd="0" destOrd="1" presId="urn:microsoft.com/office/officeart/2005/8/layout/vList2"/>
    <dgm:cxn modelId="{87646156-29A4-410A-842D-DE7AE4F3EA22}" type="presOf" srcId="{9BDE8B24-C3AA-4B8F-B2B7-979625C8D31E}" destId="{3BBB8145-0D0D-44EF-91E8-2960262E5D05}" srcOrd="0" destOrd="0" presId="urn:microsoft.com/office/officeart/2005/8/layout/vList2"/>
    <dgm:cxn modelId="{5BB05865-540E-48F4-8974-4E4CF3F9B56D}" type="presOf" srcId="{8416CD75-0D97-4DB9-9D8E-214E3C689BDA}" destId="{66BC48CF-48C3-410E-A6E6-ACFC3EF8F4EE}" srcOrd="0" destOrd="1" presId="urn:microsoft.com/office/officeart/2005/8/layout/vList2"/>
    <dgm:cxn modelId="{7F961DF8-5D78-4AE7-AC41-44992618EA5B}" srcId="{B26EAC19-274D-45CB-9685-97B753B9C226}" destId="{750670C9-1531-4AB7-9947-59A37F95866C}" srcOrd="0" destOrd="0" parTransId="{2C2A8A43-60F5-4F1E-8005-BD46FA4D73D8}" sibTransId="{5FBAC5AF-A68B-4B35-84FA-8F204FC4C880}"/>
    <dgm:cxn modelId="{5EA2E7D5-09EE-4C7B-90EC-34BC77792C93}" srcId="{F8392975-5B93-482C-92B9-5CEB5878EAD9}" destId="{B26EAC19-274D-45CB-9685-97B753B9C226}" srcOrd="1" destOrd="0" parTransId="{BC641082-48D6-4BB2-A6AF-AC6E53E78A81}" sibTransId="{5AABF885-5E12-4184-9148-6925F88CE874}"/>
    <dgm:cxn modelId="{AAE360A2-825F-41FF-A6EC-3A80D50C6B70}" type="presOf" srcId="{F8392975-5B93-482C-92B9-5CEB5878EAD9}" destId="{26DABF23-11B6-4903-B6F0-8963FD2C0D8D}" srcOrd="0" destOrd="0" presId="urn:microsoft.com/office/officeart/2005/8/layout/vList2"/>
    <dgm:cxn modelId="{04903BAB-6147-4C7C-AA3B-CCC79FF1DE04}" type="presOf" srcId="{750670C9-1531-4AB7-9947-59A37F95866C}" destId="{E5902323-4198-4A16-A78A-AA7A7DB9B6D6}" srcOrd="0" destOrd="0" presId="urn:microsoft.com/office/officeart/2005/8/layout/vList2"/>
    <dgm:cxn modelId="{144DCA2D-010F-4C5B-A988-DD365BF527E1}" type="presParOf" srcId="{26DABF23-11B6-4903-B6F0-8963FD2C0D8D}" destId="{3BBB8145-0D0D-44EF-91E8-2960262E5D05}" srcOrd="0" destOrd="0" presId="urn:microsoft.com/office/officeart/2005/8/layout/vList2"/>
    <dgm:cxn modelId="{D6C1344A-D648-41A9-B1C2-3D9DFF8CC8F8}" type="presParOf" srcId="{26DABF23-11B6-4903-B6F0-8963FD2C0D8D}" destId="{66BC48CF-48C3-410E-A6E6-ACFC3EF8F4EE}" srcOrd="1" destOrd="0" presId="urn:microsoft.com/office/officeart/2005/8/layout/vList2"/>
    <dgm:cxn modelId="{A0153EF9-07FD-4866-8895-AC61028FEBB9}" type="presParOf" srcId="{26DABF23-11B6-4903-B6F0-8963FD2C0D8D}" destId="{ECC62996-247D-4DD8-AB55-BCC9161270DA}" srcOrd="2" destOrd="0" presId="urn:microsoft.com/office/officeart/2005/8/layout/vList2"/>
    <dgm:cxn modelId="{234B2201-64EA-46A0-A0BB-3F6F2901CE36}" type="presParOf" srcId="{26DABF23-11B6-4903-B6F0-8963FD2C0D8D}" destId="{E5902323-4198-4A16-A78A-AA7A7DB9B6D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7A5115-6DE7-4143-B376-AEE102BA4FBA}" type="doc">
      <dgm:prSet loTypeId="urn:microsoft.com/office/officeart/2005/8/layout/vList2" loCatId="list" qsTypeId="urn:microsoft.com/office/officeart/2005/8/quickstyle/simple3" qsCatId="simple" csTypeId="urn:microsoft.com/office/officeart/2005/8/colors/colorful1#3" csCatId="colorful"/>
      <dgm:spPr/>
      <dgm:t>
        <a:bodyPr/>
        <a:lstStyle/>
        <a:p>
          <a:endParaRPr lang="zh-CN" altLang="en-US"/>
        </a:p>
      </dgm:t>
    </dgm:pt>
    <dgm:pt modelId="{0CA0E616-147F-4BC8-8539-80AB753E82F6}">
      <dgm:prSet/>
      <dgm:spPr/>
      <dgm:t>
        <a:bodyPr/>
        <a:lstStyle/>
        <a:p>
          <a:pPr rtl="0"/>
          <a:r>
            <a:rPr lang="zh-CN" b="1" baseline="0" dirty="0" smtClean="0">
              <a:latin typeface="+mj-ea"/>
              <a:ea typeface="+mj-ea"/>
            </a:rPr>
            <a:t>何谓通信系统？</a:t>
          </a:r>
          <a:endParaRPr lang="en-US" b="1" baseline="0" dirty="0">
            <a:latin typeface="+mj-ea"/>
            <a:ea typeface="+mj-ea"/>
          </a:endParaRPr>
        </a:p>
      </dgm:t>
    </dgm:pt>
    <dgm:pt modelId="{95322D62-A672-4F1A-9F6F-96FFD4775EDA}" type="parTrans" cxnId="{10E44654-237D-4D20-9F17-C5A14FF87BB6}">
      <dgm:prSet/>
      <dgm:spPr/>
      <dgm:t>
        <a:bodyPr/>
        <a:lstStyle/>
        <a:p>
          <a:endParaRPr lang="zh-CN" altLang="en-US">
            <a:latin typeface="+mj-ea"/>
            <a:ea typeface="+mj-ea"/>
          </a:endParaRPr>
        </a:p>
      </dgm:t>
    </dgm:pt>
    <dgm:pt modelId="{19670966-2303-4CD5-99A5-9495CDE1E4D7}" type="sibTrans" cxnId="{10E44654-237D-4D20-9F17-C5A14FF87BB6}">
      <dgm:prSet/>
      <dgm:spPr/>
      <dgm:t>
        <a:bodyPr/>
        <a:lstStyle/>
        <a:p>
          <a:endParaRPr lang="zh-CN" altLang="en-US">
            <a:latin typeface="+mj-ea"/>
            <a:ea typeface="+mj-ea"/>
          </a:endParaRPr>
        </a:p>
      </dgm:t>
    </dgm:pt>
    <dgm:pt modelId="{FA3EBD14-F0D9-46E9-B508-C987C1B1E311}">
      <dgm:prSet/>
      <dgm:spPr/>
      <dgm:t>
        <a:bodyPr/>
        <a:lstStyle/>
        <a:p>
          <a:pPr rtl="0"/>
          <a:r>
            <a:rPr lang="zh-CN" b="1" baseline="0" dirty="0" smtClean="0">
              <a:latin typeface="+mj-ea"/>
              <a:ea typeface="+mj-ea"/>
            </a:rPr>
            <a:t>传输信息所需的一切技术设备的总称</a:t>
          </a:r>
          <a:endParaRPr lang="zh-CN" dirty="0">
            <a:latin typeface="+mj-ea"/>
            <a:ea typeface="+mj-ea"/>
          </a:endParaRPr>
        </a:p>
      </dgm:t>
    </dgm:pt>
    <dgm:pt modelId="{7A9A2809-06DE-41CD-B3B4-3AC88150B238}" type="parTrans" cxnId="{55E0D2CA-1B82-4F3A-AC0F-4F6BBB4DCB59}">
      <dgm:prSet/>
      <dgm:spPr/>
      <dgm:t>
        <a:bodyPr/>
        <a:lstStyle/>
        <a:p>
          <a:endParaRPr lang="zh-CN" altLang="en-US">
            <a:latin typeface="+mj-ea"/>
            <a:ea typeface="+mj-ea"/>
          </a:endParaRPr>
        </a:p>
      </dgm:t>
    </dgm:pt>
    <dgm:pt modelId="{02F1C899-16EB-4A02-8D6D-E872EDDD1373}" type="sibTrans" cxnId="{55E0D2CA-1B82-4F3A-AC0F-4F6BBB4DCB59}">
      <dgm:prSet/>
      <dgm:spPr/>
      <dgm:t>
        <a:bodyPr/>
        <a:lstStyle/>
        <a:p>
          <a:endParaRPr lang="zh-CN" altLang="en-US">
            <a:latin typeface="+mj-ea"/>
            <a:ea typeface="+mj-ea"/>
          </a:endParaRPr>
        </a:p>
      </dgm:t>
    </dgm:pt>
    <dgm:pt modelId="{0655DCD1-3C18-44A6-8326-5C6871134791}" type="pres">
      <dgm:prSet presAssocID="{3F7A5115-6DE7-4143-B376-AEE102BA4FBA}" presName="linear" presStyleCnt="0">
        <dgm:presLayoutVars>
          <dgm:animLvl val="lvl"/>
          <dgm:resizeHandles val="exact"/>
        </dgm:presLayoutVars>
      </dgm:prSet>
      <dgm:spPr/>
      <dgm:t>
        <a:bodyPr/>
        <a:lstStyle/>
        <a:p>
          <a:endParaRPr lang="zh-CN" altLang="en-US"/>
        </a:p>
      </dgm:t>
    </dgm:pt>
    <dgm:pt modelId="{ABCAD13D-82A9-47D6-AD7D-49EBC6D65160}" type="pres">
      <dgm:prSet presAssocID="{0CA0E616-147F-4BC8-8539-80AB753E82F6}" presName="parentText" presStyleLbl="node1" presStyleIdx="0" presStyleCnt="1">
        <dgm:presLayoutVars>
          <dgm:chMax val="0"/>
          <dgm:bulletEnabled val="1"/>
        </dgm:presLayoutVars>
      </dgm:prSet>
      <dgm:spPr/>
      <dgm:t>
        <a:bodyPr/>
        <a:lstStyle/>
        <a:p>
          <a:endParaRPr lang="zh-CN" altLang="en-US"/>
        </a:p>
      </dgm:t>
    </dgm:pt>
    <dgm:pt modelId="{E6FC63D6-8594-4CFC-B68A-2CE3F1A8FFF1}" type="pres">
      <dgm:prSet presAssocID="{0CA0E616-147F-4BC8-8539-80AB753E82F6}" presName="childText" presStyleLbl="revTx" presStyleIdx="0" presStyleCnt="1">
        <dgm:presLayoutVars>
          <dgm:bulletEnabled val="1"/>
        </dgm:presLayoutVars>
      </dgm:prSet>
      <dgm:spPr/>
      <dgm:t>
        <a:bodyPr/>
        <a:lstStyle/>
        <a:p>
          <a:endParaRPr lang="zh-CN" altLang="en-US"/>
        </a:p>
      </dgm:t>
    </dgm:pt>
  </dgm:ptLst>
  <dgm:cxnLst>
    <dgm:cxn modelId="{55E0D2CA-1B82-4F3A-AC0F-4F6BBB4DCB59}" srcId="{0CA0E616-147F-4BC8-8539-80AB753E82F6}" destId="{FA3EBD14-F0D9-46E9-B508-C987C1B1E311}" srcOrd="0" destOrd="0" parTransId="{7A9A2809-06DE-41CD-B3B4-3AC88150B238}" sibTransId="{02F1C899-16EB-4A02-8D6D-E872EDDD1373}"/>
    <dgm:cxn modelId="{C19CB927-650D-4ED2-AB50-FCD5BDC9059F}" type="presOf" srcId="{3F7A5115-6DE7-4143-B376-AEE102BA4FBA}" destId="{0655DCD1-3C18-44A6-8326-5C6871134791}" srcOrd="0" destOrd="0" presId="urn:microsoft.com/office/officeart/2005/8/layout/vList2"/>
    <dgm:cxn modelId="{10E44654-237D-4D20-9F17-C5A14FF87BB6}" srcId="{3F7A5115-6DE7-4143-B376-AEE102BA4FBA}" destId="{0CA0E616-147F-4BC8-8539-80AB753E82F6}" srcOrd="0" destOrd="0" parTransId="{95322D62-A672-4F1A-9F6F-96FFD4775EDA}" sibTransId="{19670966-2303-4CD5-99A5-9495CDE1E4D7}"/>
    <dgm:cxn modelId="{100DCB3D-B51F-4B4C-87BF-C6A661A11208}" type="presOf" srcId="{FA3EBD14-F0D9-46E9-B508-C987C1B1E311}" destId="{E6FC63D6-8594-4CFC-B68A-2CE3F1A8FFF1}" srcOrd="0" destOrd="0" presId="urn:microsoft.com/office/officeart/2005/8/layout/vList2"/>
    <dgm:cxn modelId="{36ABAEA7-90DA-4E17-A45C-E71BC3367894}" type="presOf" srcId="{0CA0E616-147F-4BC8-8539-80AB753E82F6}" destId="{ABCAD13D-82A9-47D6-AD7D-49EBC6D65160}" srcOrd="0" destOrd="0" presId="urn:microsoft.com/office/officeart/2005/8/layout/vList2"/>
    <dgm:cxn modelId="{6D753E54-7C6F-4349-B46D-F76D93D3335B}" type="presParOf" srcId="{0655DCD1-3C18-44A6-8326-5C6871134791}" destId="{ABCAD13D-82A9-47D6-AD7D-49EBC6D65160}" srcOrd="0" destOrd="0" presId="urn:microsoft.com/office/officeart/2005/8/layout/vList2"/>
    <dgm:cxn modelId="{7D3DC991-0474-43C8-B4BA-C1AB616B522C}" type="presParOf" srcId="{0655DCD1-3C18-44A6-8326-5C6871134791}" destId="{E6FC63D6-8594-4CFC-B68A-2CE3F1A8FFF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8D76AF2-A39C-4CC5-BB49-B395362AD665}" type="doc">
      <dgm:prSet loTypeId="urn:microsoft.com/office/officeart/2005/8/layout/vList2" loCatId="list" qsTypeId="urn:microsoft.com/office/officeart/2005/8/quickstyle/simple3" qsCatId="simple" csTypeId="urn:microsoft.com/office/officeart/2005/8/colors/colorful1#13" csCatId="colorful"/>
      <dgm:spPr/>
      <dgm:t>
        <a:bodyPr/>
        <a:lstStyle/>
        <a:p>
          <a:endParaRPr lang="zh-CN" altLang="en-US"/>
        </a:p>
      </dgm:t>
    </dgm:pt>
    <dgm:pt modelId="{1DAD37B8-DB91-4A28-A549-F97822C26135}">
      <dgm:prSet/>
      <dgm:spPr/>
      <dgm:t>
        <a:bodyPr/>
        <a:lstStyle/>
        <a:p>
          <a:pPr rtl="0"/>
          <a:r>
            <a:rPr lang="zh-CN" b="1" dirty="0" smtClean="0">
              <a:latin typeface="+mj-ea"/>
              <a:ea typeface="+mj-ea"/>
            </a:rPr>
            <a:t>当</a:t>
          </a:r>
          <a:r>
            <a:rPr lang="en-US" b="1" dirty="0" smtClean="0">
              <a:latin typeface="+mj-ea"/>
              <a:ea typeface="+mj-ea"/>
            </a:rPr>
            <a:t>M = 4</a:t>
          </a:r>
          <a:r>
            <a:rPr lang="zh-CN" b="1" dirty="0" smtClean="0">
              <a:latin typeface="+mj-ea"/>
              <a:ea typeface="+mj-ea"/>
            </a:rPr>
            <a:t>时，即</a:t>
          </a:r>
          <a:r>
            <a:rPr lang="en-US" b="1" dirty="0" smtClean="0">
              <a:latin typeface="+mj-ea"/>
              <a:ea typeface="+mj-ea"/>
            </a:rPr>
            <a:t>4</a:t>
          </a:r>
          <a:r>
            <a:rPr lang="zh-CN" b="1" dirty="0" smtClean="0">
              <a:latin typeface="+mj-ea"/>
              <a:ea typeface="+mj-ea"/>
            </a:rPr>
            <a:t>进制波形，</a:t>
          </a:r>
          <a:r>
            <a:rPr lang="en-US" b="1" dirty="0" smtClean="0">
              <a:latin typeface="+mj-ea"/>
              <a:ea typeface="+mj-ea"/>
            </a:rPr>
            <a:t>I = 2</a:t>
          </a:r>
          <a:r>
            <a:rPr lang="zh-CN" b="1" dirty="0" smtClean="0">
              <a:latin typeface="+mj-ea"/>
              <a:ea typeface="+mj-ea"/>
            </a:rPr>
            <a:t>比特，</a:t>
          </a:r>
          <a:endParaRPr lang="zh-CN" b="1" dirty="0">
            <a:latin typeface="+mj-ea"/>
            <a:ea typeface="+mj-ea"/>
          </a:endParaRPr>
        </a:p>
      </dgm:t>
    </dgm:pt>
    <dgm:pt modelId="{7524257E-8162-4B82-A3C9-4CB82702262C}" type="parTrans" cxnId="{CAEEF491-EFCC-4B26-BB79-66950CE03917}">
      <dgm:prSet/>
      <dgm:spPr/>
      <dgm:t>
        <a:bodyPr/>
        <a:lstStyle/>
        <a:p>
          <a:endParaRPr lang="zh-CN" altLang="en-US" b="1">
            <a:latin typeface="+mj-ea"/>
            <a:ea typeface="+mj-ea"/>
          </a:endParaRPr>
        </a:p>
      </dgm:t>
    </dgm:pt>
    <dgm:pt modelId="{12C79ECC-C702-4DF9-A61C-13F37530E698}" type="sibTrans" cxnId="{CAEEF491-EFCC-4B26-BB79-66950CE03917}">
      <dgm:prSet/>
      <dgm:spPr/>
      <dgm:t>
        <a:bodyPr/>
        <a:lstStyle/>
        <a:p>
          <a:endParaRPr lang="zh-CN" altLang="en-US" b="1">
            <a:latin typeface="+mj-ea"/>
            <a:ea typeface="+mj-ea"/>
          </a:endParaRPr>
        </a:p>
      </dgm:t>
    </dgm:pt>
    <dgm:pt modelId="{A6306398-BAF6-492C-8ED6-08A370F5570F}">
      <dgm:prSet/>
      <dgm:spPr/>
      <dgm:t>
        <a:bodyPr/>
        <a:lstStyle/>
        <a:p>
          <a:pPr rtl="0"/>
          <a:r>
            <a:rPr lang="zh-CN" b="1" dirty="0" smtClean="0">
              <a:latin typeface="+mj-ea"/>
              <a:ea typeface="+mj-ea"/>
            </a:rPr>
            <a:t>当</a:t>
          </a:r>
          <a:r>
            <a:rPr lang="en-US" b="1" dirty="0" smtClean="0">
              <a:latin typeface="+mj-ea"/>
              <a:ea typeface="+mj-ea"/>
            </a:rPr>
            <a:t>M = 8</a:t>
          </a:r>
          <a:r>
            <a:rPr lang="zh-CN" b="1" dirty="0" smtClean="0">
              <a:latin typeface="+mj-ea"/>
              <a:ea typeface="+mj-ea"/>
            </a:rPr>
            <a:t>时，即</a:t>
          </a:r>
          <a:r>
            <a:rPr lang="en-US" b="1" dirty="0" smtClean="0">
              <a:latin typeface="+mj-ea"/>
              <a:ea typeface="+mj-ea"/>
            </a:rPr>
            <a:t>8</a:t>
          </a:r>
          <a:r>
            <a:rPr lang="zh-CN" b="1" dirty="0" smtClean="0">
              <a:latin typeface="+mj-ea"/>
              <a:ea typeface="+mj-ea"/>
            </a:rPr>
            <a:t>进制波形，</a:t>
          </a:r>
          <a:r>
            <a:rPr lang="en-US" b="1" dirty="0" smtClean="0">
              <a:latin typeface="+mj-ea"/>
              <a:ea typeface="+mj-ea"/>
            </a:rPr>
            <a:t>I = 3</a:t>
          </a:r>
          <a:r>
            <a:rPr lang="zh-CN" b="1" dirty="0" smtClean="0">
              <a:latin typeface="+mj-ea"/>
              <a:ea typeface="+mj-ea"/>
            </a:rPr>
            <a:t>比特。</a:t>
          </a:r>
          <a:endParaRPr lang="zh-CN" b="1" dirty="0">
            <a:latin typeface="+mj-ea"/>
            <a:ea typeface="+mj-ea"/>
          </a:endParaRPr>
        </a:p>
      </dgm:t>
    </dgm:pt>
    <dgm:pt modelId="{894193B1-2879-43AD-8039-ADB6982F460B}" type="parTrans" cxnId="{01B734D9-4378-4CA3-8997-3992459C60F5}">
      <dgm:prSet/>
      <dgm:spPr/>
      <dgm:t>
        <a:bodyPr/>
        <a:lstStyle/>
        <a:p>
          <a:endParaRPr lang="zh-CN" altLang="en-US" b="1">
            <a:latin typeface="+mj-ea"/>
            <a:ea typeface="+mj-ea"/>
          </a:endParaRPr>
        </a:p>
      </dgm:t>
    </dgm:pt>
    <dgm:pt modelId="{B9A51F62-0680-4D36-AFBF-44E5CB31DC4A}" type="sibTrans" cxnId="{01B734D9-4378-4CA3-8997-3992459C60F5}">
      <dgm:prSet/>
      <dgm:spPr/>
      <dgm:t>
        <a:bodyPr/>
        <a:lstStyle/>
        <a:p>
          <a:endParaRPr lang="zh-CN" altLang="en-US" b="1">
            <a:latin typeface="+mj-ea"/>
            <a:ea typeface="+mj-ea"/>
          </a:endParaRPr>
        </a:p>
      </dgm:t>
    </dgm:pt>
    <dgm:pt modelId="{E61B674A-AC2F-485A-B8DD-4AAD0A329DEA}" type="pres">
      <dgm:prSet presAssocID="{C8D76AF2-A39C-4CC5-BB49-B395362AD665}" presName="linear" presStyleCnt="0">
        <dgm:presLayoutVars>
          <dgm:animLvl val="lvl"/>
          <dgm:resizeHandles val="exact"/>
        </dgm:presLayoutVars>
      </dgm:prSet>
      <dgm:spPr/>
      <dgm:t>
        <a:bodyPr/>
        <a:lstStyle/>
        <a:p>
          <a:endParaRPr lang="zh-CN" altLang="en-US"/>
        </a:p>
      </dgm:t>
    </dgm:pt>
    <dgm:pt modelId="{1F6BD017-19EE-4A15-91F7-8281BE13493A}" type="pres">
      <dgm:prSet presAssocID="{1DAD37B8-DB91-4A28-A549-F97822C26135}" presName="parentText" presStyleLbl="node1" presStyleIdx="0" presStyleCnt="2" custLinFactNeighborX="1370">
        <dgm:presLayoutVars>
          <dgm:chMax val="0"/>
          <dgm:bulletEnabled val="1"/>
        </dgm:presLayoutVars>
      </dgm:prSet>
      <dgm:spPr/>
      <dgm:t>
        <a:bodyPr/>
        <a:lstStyle/>
        <a:p>
          <a:endParaRPr lang="zh-CN" altLang="en-US"/>
        </a:p>
      </dgm:t>
    </dgm:pt>
    <dgm:pt modelId="{70467B59-746E-45E6-9389-3066499032F3}" type="pres">
      <dgm:prSet presAssocID="{12C79ECC-C702-4DF9-A61C-13F37530E698}" presName="spacer" presStyleCnt="0"/>
      <dgm:spPr/>
    </dgm:pt>
    <dgm:pt modelId="{AAB6F98E-2A6F-47A8-AF0F-8EBE9F80F57C}" type="pres">
      <dgm:prSet presAssocID="{A6306398-BAF6-492C-8ED6-08A370F5570F}" presName="parentText" presStyleLbl="node1" presStyleIdx="1" presStyleCnt="2">
        <dgm:presLayoutVars>
          <dgm:chMax val="0"/>
          <dgm:bulletEnabled val="1"/>
        </dgm:presLayoutVars>
      </dgm:prSet>
      <dgm:spPr/>
      <dgm:t>
        <a:bodyPr/>
        <a:lstStyle/>
        <a:p>
          <a:endParaRPr lang="zh-CN" altLang="en-US"/>
        </a:p>
      </dgm:t>
    </dgm:pt>
  </dgm:ptLst>
  <dgm:cxnLst>
    <dgm:cxn modelId="{CAEEF491-EFCC-4B26-BB79-66950CE03917}" srcId="{C8D76AF2-A39C-4CC5-BB49-B395362AD665}" destId="{1DAD37B8-DB91-4A28-A549-F97822C26135}" srcOrd="0" destOrd="0" parTransId="{7524257E-8162-4B82-A3C9-4CB82702262C}" sibTransId="{12C79ECC-C702-4DF9-A61C-13F37530E698}"/>
    <dgm:cxn modelId="{BC5E7D76-C0E9-4731-95D4-B0F0F2A5E2B3}" type="presOf" srcId="{A6306398-BAF6-492C-8ED6-08A370F5570F}" destId="{AAB6F98E-2A6F-47A8-AF0F-8EBE9F80F57C}" srcOrd="0" destOrd="0" presId="urn:microsoft.com/office/officeart/2005/8/layout/vList2"/>
    <dgm:cxn modelId="{01B734D9-4378-4CA3-8997-3992459C60F5}" srcId="{C8D76AF2-A39C-4CC5-BB49-B395362AD665}" destId="{A6306398-BAF6-492C-8ED6-08A370F5570F}" srcOrd="1" destOrd="0" parTransId="{894193B1-2879-43AD-8039-ADB6982F460B}" sibTransId="{B9A51F62-0680-4D36-AFBF-44E5CB31DC4A}"/>
    <dgm:cxn modelId="{367D4E17-2548-4451-9778-7F1729C7505D}" type="presOf" srcId="{1DAD37B8-DB91-4A28-A549-F97822C26135}" destId="{1F6BD017-19EE-4A15-91F7-8281BE13493A}" srcOrd="0" destOrd="0" presId="urn:microsoft.com/office/officeart/2005/8/layout/vList2"/>
    <dgm:cxn modelId="{67D95F89-683C-41F0-9728-98D597714DD0}" type="presOf" srcId="{C8D76AF2-A39C-4CC5-BB49-B395362AD665}" destId="{E61B674A-AC2F-485A-B8DD-4AAD0A329DEA}" srcOrd="0" destOrd="0" presId="urn:microsoft.com/office/officeart/2005/8/layout/vList2"/>
    <dgm:cxn modelId="{E28CB52A-8A01-4EBE-91F7-0A49250FC24C}" type="presParOf" srcId="{E61B674A-AC2F-485A-B8DD-4AAD0A329DEA}" destId="{1F6BD017-19EE-4A15-91F7-8281BE13493A}" srcOrd="0" destOrd="0" presId="urn:microsoft.com/office/officeart/2005/8/layout/vList2"/>
    <dgm:cxn modelId="{FE84E998-0A5B-4EBE-BC34-14382ABAD225}" type="presParOf" srcId="{E61B674A-AC2F-485A-B8DD-4AAD0A329DEA}" destId="{70467B59-746E-45E6-9389-3066499032F3}" srcOrd="1" destOrd="0" presId="urn:microsoft.com/office/officeart/2005/8/layout/vList2"/>
    <dgm:cxn modelId="{774696C5-2E71-4EA6-9242-9E335D153A5E}" type="presParOf" srcId="{E61B674A-AC2F-485A-B8DD-4AAD0A329DEA}" destId="{AAB6F98E-2A6F-47A8-AF0F-8EBE9F80F57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B247850-1165-48AA-A059-96033F114C83}" type="doc">
      <dgm:prSet loTypeId="urn:microsoft.com/office/officeart/2005/8/layout/hList1" loCatId="list" qsTypeId="urn:microsoft.com/office/officeart/2005/8/quickstyle/simple3" qsCatId="simple" csTypeId="urn:microsoft.com/office/officeart/2005/8/colors/colorful1#14" csCatId="colorful" phldr="1"/>
      <dgm:spPr/>
      <dgm:t>
        <a:bodyPr/>
        <a:lstStyle/>
        <a:p>
          <a:endParaRPr lang="zh-CN" altLang="en-US"/>
        </a:p>
      </dgm:t>
    </dgm:pt>
    <dgm:pt modelId="{BC881D88-57C5-44D4-A2B3-879678D42DFF}">
      <dgm:prSet custT="1"/>
      <dgm:spPr/>
      <dgm:t>
        <a:bodyPr/>
        <a:lstStyle/>
        <a:p>
          <a:pPr rtl="0"/>
          <a:r>
            <a:rPr lang="zh-CN" altLang="en-US" sz="2800" b="1" baseline="0" dirty="0" smtClean="0">
              <a:latin typeface="+mj-ea"/>
              <a:ea typeface="+mj-ea"/>
            </a:rPr>
            <a:t>原  因</a:t>
          </a:r>
          <a:endParaRPr lang="zh-CN" altLang="en-US" sz="2800" b="1" baseline="0" dirty="0">
            <a:latin typeface="+mj-ea"/>
            <a:ea typeface="+mj-ea"/>
          </a:endParaRPr>
        </a:p>
      </dgm:t>
    </dgm:pt>
    <dgm:pt modelId="{FCC92299-C43D-420A-B739-AF2E5E492B17}" type="parTrans" cxnId="{65EE491B-7D7C-4BA1-9D0F-B8E2B5975B56}">
      <dgm:prSet/>
      <dgm:spPr/>
      <dgm:t>
        <a:bodyPr/>
        <a:lstStyle/>
        <a:p>
          <a:endParaRPr lang="zh-CN" altLang="en-US" sz="2400">
            <a:latin typeface="+mj-ea"/>
            <a:ea typeface="+mj-ea"/>
          </a:endParaRPr>
        </a:p>
      </dgm:t>
    </dgm:pt>
    <dgm:pt modelId="{1C733DE5-14D3-468A-94D5-646E25B575D2}" type="sibTrans" cxnId="{65EE491B-7D7C-4BA1-9D0F-B8E2B5975B56}">
      <dgm:prSet/>
      <dgm:spPr/>
      <dgm:t>
        <a:bodyPr/>
        <a:lstStyle/>
        <a:p>
          <a:endParaRPr lang="zh-CN" altLang="en-US" sz="2400">
            <a:latin typeface="+mj-ea"/>
            <a:ea typeface="+mj-ea"/>
          </a:endParaRPr>
        </a:p>
      </dgm:t>
    </dgm:pt>
    <dgm:pt modelId="{AAD7A7E1-315B-4C1B-84C5-7B923284763A}">
      <dgm:prSet custT="1"/>
      <dgm:spPr/>
      <dgm:t>
        <a:bodyPr/>
        <a:lstStyle/>
        <a:p>
          <a:pPr rtl="0"/>
          <a:r>
            <a:rPr lang="zh-CN" altLang="en-US" sz="2400" b="1" baseline="0" dirty="0" smtClean="0">
              <a:latin typeface="+mj-ea"/>
              <a:ea typeface="+mj-ea"/>
            </a:rPr>
            <a:t>以上两种结果略有差别的原因在于，它们平均处理方法不同。前一种按算数平均的方法，结果可能存在误差。这种误差将随着消息序列中符号数的增加而减小。</a:t>
          </a:r>
          <a:endParaRPr lang="zh-CN" altLang="en-US" sz="2400" dirty="0">
            <a:latin typeface="+mj-ea"/>
            <a:ea typeface="+mj-ea"/>
          </a:endParaRPr>
        </a:p>
      </dgm:t>
    </dgm:pt>
    <dgm:pt modelId="{E903F3F0-9AA1-4F8C-AEDF-CEE7EE4632C4}" type="parTrans" cxnId="{8E21CFA8-2418-4A92-BCD2-53628B8E05EE}">
      <dgm:prSet/>
      <dgm:spPr/>
      <dgm:t>
        <a:bodyPr/>
        <a:lstStyle/>
        <a:p>
          <a:endParaRPr lang="zh-CN" altLang="en-US" sz="2400">
            <a:latin typeface="+mj-ea"/>
            <a:ea typeface="+mj-ea"/>
          </a:endParaRPr>
        </a:p>
      </dgm:t>
    </dgm:pt>
    <dgm:pt modelId="{1E8BD9C5-03AE-4C55-B0EB-C3C93BE6848B}" type="sibTrans" cxnId="{8E21CFA8-2418-4A92-BCD2-53628B8E05EE}">
      <dgm:prSet/>
      <dgm:spPr/>
      <dgm:t>
        <a:bodyPr/>
        <a:lstStyle/>
        <a:p>
          <a:endParaRPr lang="zh-CN" altLang="en-US" sz="2400">
            <a:latin typeface="+mj-ea"/>
            <a:ea typeface="+mj-ea"/>
          </a:endParaRPr>
        </a:p>
      </dgm:t>
    </dgm:pt>
    <dgm:pt modelId="{56E04F2A-CD3D-4227-BAE4-5FA9582005B0}">
      <dgm:prSet custT="1"/>
      <dgm:spPr/>
      <dgm:t>
        <a:bodyPr/>
        <a:lstStyle/>
        <a:p>
          <a:pPr rtl="0"/>
          <a:r>
            <a:rPr lang="zh-CN" altLang="en-US" sz="2400" b="1" baseline="0" dirty="0" smtClean="0">
              <a:latin typeface="+mj-ea"/>
              <a:ea typeface="+mj-ea"/>
            </a:rPr>
            <a:t>当消息序列较长时，用熵的概念计算更为方便。</a:t>
          </a:r>
          <a:endParaRPr lang="zh-CN" altLang="en-US" sz="2400" b="1" baseline="0" dirty="0">
            <a:latin typeface="+mj-ea"/>
            <a:ea typeface="+mj-ea"/>
          </a:endParaRPr>
        </a:p>
      </dgm:t>
    </dgm:pt>
    <dgm:pt modelId="{9B0A01CE-7021-44A8-9F23-F22E1A57A1BF}" type="parTrans" cxnId="{336FCE63-B993-41BF-A4B0-5B4B41ED3811}">
      <dgm:prSet/>
      <dgm:spPr/>
      <dgm:t>
        <a:bodyPr/>
        <a:lstStyle/>
        <a:p>
          <a:endParaRPr lang="zh-CN" altLang="en-US" sz="2400">
            <a:latin typeface="+mj-ea"/>
            <a:ea typeface="+mj-ea"/>
          </a:endParaRPr>
        </a:p>
      </dgm:t>
    </dgm:pt>
    <dgm:pt modelId="{B15FB46A-D012-463B-8CBE-692F8D7DDDCC}" type="sibTrans" cxnId="{336FCE63-B993-41BF-A4B0-5B4B41ED3811}">
      <dgm:prSet/>
      <dgm:spPr/>
      <dgm:t>
        <a:bodyPr/>
        <a:lstStyle/>
        <a:p>
          <a:endParaRPr lang="zh-CN" altLang="en-US" sz="2400">
            <a:latin typeface="+mj-ea"/>
            <a:ea typeface="+mj-ea"/>
          </a:endParaRPr>
        </a:p>
      </dgm:t>
    </dgm:pt>
    <dgm:pt modelId="{C1FD3A43-3677-40ED-8844-13C3F1FFECF0}" type="pres">
      <dgm:prSet presAssocID="{DB247850-1165-48AA-A059-96033F114C83}" presName="Name0" presStyleCnt="0">
        <dgm:presLayoutVars>
          <dgm:dir/>
          <dgm:animLvl val="lvl"/>
          <dgm:resizeHandles val="exact"/>
        </dgm:presLayoutVars>
      </dgm:prSet>
      <dgm:spPr/>
      <dgm:t>
        <a:bodyPr/>
        <a:lstStyle/>
        <a:p>
          <a:endParaRPr lang="zh-CN" altLang="en-US"/>
        </a:p>
      </dgm:t>
    </dgm:pt>
    <dgm:pt modelId="{9DE49459-B8A1-4753-9D6E-14D2AADFE699}" type="pres">
      <dgm:prSet presAssocID="{BC881D88-57C5-44D4-A2B3-879678D42DFF}" presName="composite" presStyleCnt="0"/>
      <dgm:spPr/>
    </dgm:pt>
    <dgm:pt modelId="{D50EEDDB-BC0C-4A57-AB53-ECE014205A46}" type="pres">
      <dgm:prSet presAssocID="{BC881D88-57C5-44D4-A2B3-879678D42DFF}" presName="parTx" presStyleLbl="alignNode1" presStyleIdx="0" presStyleCnt="1" custLinFactNeighborX="3846" custLinFactNeighborY="-612">
        <dgm:presLayoutVars>
          <dgm:chMax val="0"/>
          <dgm:chPref val="0"/>
          <dgm:bulletEnabled val="1"/>
        </dgm:presLayoutVars>
      </dgm:prSet>
      <dgm:spPr/>
      <dgm:t>
        <a:bodyPr/>
        <a:lstStyle/>
        <a:p>
          <a:endParaRPr lang="zh-CN" altLang="en-US"/>
        </a:p>
      </dgm:t>
    </dgm:pt>
    <dgm:pt modelId="{B29797DC-5D13-43BD-9516-C93BE9AC8195}" type="pres">
      <dgm:prSet presAssocID="{BC881D88-57C5-44D4-A2B3-879678D42DFF}" presName="desTx" presStyleLbl="alignAccFollowNode1" presStyleIdx="0" presStyleCnt="1">
        <dgm:presLayoutVars>
          <dgm:bulletEnabled val="1"/>
        </dgm:presLayoutVars>
      </dgm:prSet>
      <dgm:spPr/>
      <dgm:t>
        <a:bodyPr/>
        <a:lstStyle/>
        <a:p>
          <a:endParaRPr lang="zh-CN" altLang="en-US"/>
        </a:p>
      </dgm:t>
    </dgm:pt>
  </dgm:ptLst>
  <dgm:cxnLst>
    <dgm:cxn modelId="{65EE491B-7D7C-4BA1-9D0F-B8E2B5975B56}" srcId="{DB247850-1165-48AA-A059-96033F114C83}" destId="{BC881D88-57C5-44D4-A2B3-879678D42DFF}" srcOrd="0" destOrd="0" parTransId="{FCC92299-C43D-420A-B739-AF2E5E492B17}" sibTransId="{1C733DE5-14D3-468A-94D5-646E25B575D2}"/>
    <dgm:cxn modelId="{EA4C4E18-4815-4047-9FD6-4C9A639B98D7}" type="presOf" srcId="{56E04F2A-CD3D-4227-BAE4-5FA9582005B0}" destId="{B29797DC-5D13-43BD-9516-C93BE9AC8195}" srcOrd="0" destOrd="1" presId="urn:microsoft.com/office/officeart/2005/8/layout/hList1"/>
    <dgm:cxn modelId="{357328D9-3676-4FE3-85BE-DC5EB1C3D00D}" type="presOf" srcId="{DB247850-1165-48AA-A059-96033F114C83}" destId="{C1FD3A43-3677-40ED-8844-13C3F1FFECF0}" srcOrd="0" destOrd="0" presId="urn:microsoft.com/office/officeart/2005/8/layout/hList1"/>
    <dgm:cxn modelId="{ABAFCBA5-B53C-4678-9D46-CB1C96D784AF}" type="presOf" srcId="{AAD7A7E1-315B-4C1B-84C5-7B923284763A}" destId="{B29797DC-5D13-43BD-9516-C93BE9AC8195}" srcOrd="0" destOrd="0" presId="urn:microsoft.com/office/officeart/2005/8/layout/hList1"/>
    <dgm:cxn modelId="{8E21CFA8-2418-4A92-BCD2-53628B8E05EE}" srcId="{BC881D88-57C5-44D4-A2B3-879678D42DFF}" destId="{AAD7A7E1-315B-4C1B-84C5-7B923284763A}" srcOrd="0" destOrd="0" parTransId="{E903F3F0-9AA1-4F8C-AEDF-CEE7EE4632C4}" sibTransId="{1E8BD9C5-03AE-4C55-B0EB-C3C93BE6848B}"/>
    <dgm:cxn modelId="{336FCE63-B993-41BF-A4B0-5B4B41ED3811}" srcId="{BC881D88-57C5-44D4-A2B3-879678D42DFF}" destId="{56E04F2A-CD3D-4227-BAE4-5FA9582005B0}" srcOrd="1" destOrd="0" parTransId="{9B0A01CE-7021-44A8-9F23-F22E1A57A1BF}" sibTransId="{B15FB46A-D012-463B-8CBE-692F8D7DDDCC}"/>
    <dgm:cxn modelId="{DB04B201-AB8B-47B0-B67C-5624BB55563A}" type="presOf" srcId="{BC881D88-57C5-44D4-A2B3-879678D42DFF}" destId="{D50EEDDB-BC0C-4A57-AB53-ECE014205A46}" srcOrd="0" destOrd="0" presId="urn:microsoft.com/office/officeart/2005/8/layout/hList1"/>
    <dgm:cxn modelId="{12A7CFB1-2C10-4338-865D-38CD7CD8FC89}" type="presParOf" srcId="{C1FD3A43-3677-40ED-8844-13C3F1FFECF0}" destId="{9DE49459-B8A1-4753-9D6E-14D2AADFE699}" srcOrd="0" destOrd="0" presId="urn:microsoft.com/office/officeart/2005/8/layout/hList1"/>
    <dgm:cxn modelId="{3781CA91-6E37-41DD-BFC8-3B94386A71C9}" type="presParOf" srcId="{9DE49459-B8A1-4753-9D6E-14D2AADFE699}" destId="{D50EEDDB-BC0C-4A57-AB53-ECE014205A46}" srcOrd="0" destOrd="0" presId="urn:microsoft.com/office/officeart/2005/8/layout/hList1"/>
    <dgm:cxn modelId="{C37E542C-480B-4617-B641-EF4E9B8C355F}" type="presParOf" srcId="{9DE49459-B8A1-4753-9D6E-14D2AADFE699}" destId="{B29797DC-5D13-43BD-9516-C93BE9AC81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1CB2B9A-3CD5-455E-A723-F64A3CACE3DD}" type="doc">
      <dgm:prSet loTypeId="urn:microsoft.com/office/officeart/2005/8/layout/list1" loCatId="list" qsTypeId="urn:microsoft.com/office/officeart/2005/8/quickstyle/simple1" qsCatId="simple" csTypeId="urn:microsoft.com/office/officeart/2005/8/colors/colorful1#15" csCatId="colorful" phldr="1"/>
      <dgm:spPr/>
      <dgm:t>
        <a:bodyPr/>
        <a:lstStyle/>
        <a:p>
          <a:endParaRPr lang="zh-CN" altLang="en-US"/>
        </a:p>
      </dgm:t>
    </dgm:pt>
    <dgm:pt modelId="{D9E92A79-7B07-4CA9-BF7C-F0DFFAEF834E}">
      <dgm:prSet/>
      <dgm:spPr/>
      <dgm:t>
        <a:bodyPr/>
        <a:lstStyle/>
        <a:p>
          <a:pPr rtl="0"/>
          <a:r>
            <a:rPr lang="en-US" b="1" baseline="0" dirty="0" smtClean="0">
              <a:latin typeface="+mj-ea"/>
              <a:ea typeface="+mj-ea"/>
            </a:rPr>
            <a:t>1. </a:t>
          </a:r>
          <a:r>
            <a:rPr lang="zh-CN" b="1" baseline="0" dirty="0" smtClean="0">
              <a:latin typeface="+mj-ea"/>
              <a:ea typeface="+mj-ea"/>
            </a:rPr>
            <a:t>有效性</a:t>
          </a:r>
          <a:endParaRPr lang="zh-CN" dirty="0">
            <a:latin typeface="+mj-ea"/>
            <a:ea typeface="+mj-ea"/>
          </a:endParaRPr>
        </a:p>
      </dgm:t>
    </dgm:pt>
    <dgm:pt modelId="{A1395EA6-D115-4399-94CE-CAC319CA15B1}" type="parTrans" cxnId="{E6504AD6-27B7-4592-861B-C3C7613AC58A}">
      <dgm:prSet/>
      <dgm:spPr/>
      <dgm:t>
        <a:bodyPr/>
        <a:lstStyle/>
        <a:p>
          <a:endParaRPr lang="zh-CN" altLang="en-US">
            <a:latin typeface="+mj-ea"/>
            <a:ea typeface="+mj-ea"/>
          </a:endParaRPr>
        </a:p>
      </dgm:t>
    </dgm:pt>
    <dgm:pt modelId="{10FFE434-D48F-4F68-A523-784BFBC491A8}" type="sibTrans" cxnId="{E6504AD6-27B7-4592-861B-C3C7613AC58A}">
      <dgm:prSet/>
      <dgm:spPr/>
      <dgm:t>
        <a:bodyPr/>
        <a:lstStyle/>
        <a:p>
          <a:endParaRPr lang="zh-CN" altLang="en-US">
            <a:latin typeface="+mj-ea"/>
            <a:ea typeface="+mj-ea"/>
          </a:endParaRPr>
        </a:p>
      </dgm:t>
    </dgm:pt>
    <dgm:pt modelId="{B3A97CE8-5712-4453-B872-F1414228A557}">
      <dgm:prSet/>
      <dgm:spPr/>
      <dgm:t>
        <a:bodyPr/>
        <a:lstStyle/>
        <a:p>
          <a:pPr rtl="0"/>
          <a:r>
            <a:rPr lang="zh-CN" b="1" baseline="0" dirty="0" smtClean="0">
              <a:solidFill>
                <a:srgbClr val="0000FF"/>
              </a:solidFill>
              <a:latin typeface="+mj-ea"/>
              <a:ea typeface="+mj-ea"/>
            </a:rPr>
            <a:t>传输频带</a:t>
          </a:r>
          <a:r>
            <a:rPr lang="en-US" b="1" baseline="0" dirty="0" smtClean="0">
              <a:latin typeface="+mj-ea"/>
              <a:ea typeface="+mj-ea"/>
            </a:rPr>
            <a:t>—</a:t>
          </a:r>
          <a:r>
            <a:rPr lang="zh-CN" b="1" baseline="0" dirty="0" smtClean="0">
              <a:latin typeface="+mj-ea"/>
              <a:ea typeface="+mj-ea"/>
            </a:rPr>
            <a:t>占用信道的频带宽度</a:t>
          </a:r>
          <a:endParaRPr lang="zh-CN" dirty="0">
            <a:latin typeface="+mj-ea"/>
            <a:ea typeface="+mj-ea"/>
          </a:endParaRPr>
        </a:p>
      </dgm:t>
    </dgm:pt>
    <dgm:pt modelId="{9F07D5CF-F2A9-409A-B338-AD8164EED324}" type="parTrans" cxnId="{25AD685D-9A05-44BF-B0E8-717494C90199}">
      <dgm:prSet/>
      <dgm:spPr/>
      <dgm:t>
        <a:bodyPr/>
        <a:lstStyle/>
        <a:p>
          <a:endParaRPr lang="zh-CN" altLang="en-US">
            <a:latin typeface="+mj-ea"/>
            <a:ea typeface="+mj-ea"/>
          </a:endParaRPr>
        </a:p>
      </dgm:t>
    </dgm:pt>
    <dgm:pt modelId="{1264C497-3D39-4803-B287-55F4D392E55E}" type="sibTrans" cxnId="{25AD685D-9A05-44BF-B0E8-717494C90199}">
      <dgm:prSet/>
      <dgm:spPr/>
      <dgm:t>
        <a:bodyPr/>
        <a:lstStyle/>
        <a:p>
          <a:endParaRPr lang="zh-CN" altLang="en-US">
            <a:latin typeface="+mj-ea"/>
            <a:ea typeface="+mj-ea"/>
          </a:endParaRPr>
        </a:p>
      </dgm:t>
    </dgm:pt>
    <dgm:pt modelId="{6D2C3A51-CF76-4946-ADB5-F00899D1EC6C}">
      <dgm:prSet/>
      <dgm:spPr/>
      <dgm:t>
        <a:bodyPr/>
        <a:lstStyle/>
        <a:p>
          <a:pPr rtl="0"/>
          <a:r>
            <a:rPr lang="zh-CN" b="1" baseline="0" dirty="0" smtClean="0">
              <a:latin typeface="+mj-ea"/>
              <a:ea typeface="+mj-ea"/>
            </a:rPr>
            <a:t>同样的消息不同的调制方式，则需要不同的频带宽度</a:t>
          </a:r>
          <a:endParaRPr lang="zh-CN" dirty="0">
            <a:latin typeface="+mj-ea"/>
            <a:ea typeface="+mj-ea"/>
          </a:endParaRPr>
        </a:p>
      </dgm:t>
    </dgm:pt>
    <dgm:pt modelId="{9B4955F4-67DB-4952-80C6-0D94018CA0B8}" type="parTrans" cxnId="{288CDD4D-CB1D-4BE2-9606-18627BC41DF3}">
      <dgm:prSet/>
      <dgm:spPr/>
      <dgm:t>
        <a:bodyPr/>
        <a:lstStyle/>
        <a:p>
          <a:endParaRPr lang="zh-CN" altLang="en-US">
            <a:latin typeface="+mj-ea"/>
            <a:ea typeface="+mj-ea"/>
          </a:endParaRPr>
        </a:p>
      </dgm:t>
    </dgm:pt>
    <dgm:pt modelId="{CBC73721-CE38-4B79-BAC1-9CA20D7F3E6E}" type="sibTrans" cxnId="{288CDD4D-CB1D-4BE2-9606-18627BC41DF3}">
      <dgm:prSet/>
      <dgm:spPr/>
      <dgm:t>
        <a:bodyPr/>
        <a:lstStyle/>
        <a:p>
          <a:endParaRPr lang="zh-CN" altLang="en-US">
            <a:latin typeface="+mj-ea"/>
            <a:ea typeface="+mj-ea"/>
          </a:endParaRPr>
        </a:p>
      </dgm:t>
    </dgm:pt>
    <dgm:pt modelId="{DF25F98E-92DE-447F-9E25-876D248A3565}">
      <dgm:prSet/>
      <dgm:spPr/>
      <dgm:t>
        <a:bodyPr/>
        <a:lstStyle/>
        <a:p>
          <a:pPr rtl="0"/>
          <a:r>
            <a:rPr lang="zh-CN" b="1" baseline="0" dirty="0" smtClean="0">
              <a:solidFill>
                <a:srgbClr val="0000FF"/>
              </a:solidFill>
              <a:latin typeface="+mj-ea"/>
              <a:ea typeface="+mj-ea"/>
            </a:rPr>
            <a:t>传输速度</a:t>
          </a:r>
          <a:r>
            <a:rPr lang="en-US" b="1" baseline="0" dirty="0" smtClean="0">
              <a:latin typeface="+mj-ea"/>
              <a:ea typeface="+mj-ea"/>
            </a:rPr>
            <a:t>—</a:t>
          </a:r>
          <a:r>
            <a:rPr lang="zh-CN" b="1" baseline="0" dirty="0" smtClean="0">
              <a:latin typeface="+mj-ea"/>
              <a:ea typeface="+mj-ea"/>
            </a:rPr>
            <a:t>单位时间内传输的信息量</a:t>
          </a:r>
          <a:endParaRPr lang="zh-CN" dirty="0">
            <a:latin typeface="+mj-ea"/>
            <a:ea typeface="+mj-ea"/>
          </a:endParaRPr>
        </a:p>
      </dgm:t>
    </dgm:pt>
    <dgm:pt modelId="{771D4EE9-27E9-4FB7-867F-206FE774372B}" type="parTrans" cxnId="{966E9989-19FE-440F-97B8-091A5937D829}">
      <dgm:prSet/>
      <dgm:spPr/>
      <dgm:t>
        <a:bodyPr/>
        <a:lstStyle/>
        <a:p>
          <a:endParaRPr lang="zh-CN" altLang="en-US">
            <a:latin typeface="+mj-ea"/>
            <a:ea typeface="+mj-ea"/>
          </a:endParaRPr>
        </a:p>
      </dgm:t>
    </dgm:pt>
    <dgm:pt modelId="{8E3528D9-13DE-4D87-93F2-254444DA450D}" type="sibTrans" cxnId="{966E9989-19FE-440F-97B8-091A5937D829}">
      <dgm:prSet/>
      <dgm:spPr/>
      <dgm:t>
        <a:bodyPr/>
        <a:lstStyle/>
        <a:p>
          <a:endParaRPr lang="zh-CN" altLang="en-US">
            <a:latin typeface="+mj-ea"/>
            <a:ea typeface="+mj-ea"/>
          </a:endParaRPr>
        </a:p>
      </dgm:t>
    </dgm:pt>
    <dgm:pt modelId="{00E6DB5D-17BA-4F2D-863B-9269E51D9182}">
      <dgm:prSet/>
      <dgm:spPr/>
      <dgm:t>
        <a:bodyPr/>
        <a:lstStyle/>
        <a:p>
          <a:pPr rtl="0"/>
          <a:r>
            <a:rPr lang="en-US" b="1" baseline="0" dirty="0" smtClean="0">
              <a:latin typeface="+mj-ea"/>
              <a:ea typeface="+mj-ea"/>
            </a:rPr>
            <a:t>2.</a:t>
          </a:r>
          <a:r>
            <a:rPr lang="zh-CN" b="1" baseline="0" dirty="0" smtClean="0">
              <a:latin typeface="+mj-ea"/>
              <a:ea typeface="+mj-ea"/>
            </a:rPr>
            <a:t>可靠性</a:t>
          </a:r>
          <a:endParaRPr lang="zh-CN" b="1" baseline="0" dirty="0">
            <a:latin typeface="+mj-ea"/>
            <a:ea typeface="+mj-ea"/>
          </a:endParaRPr>
        </a:p>
      </dgm:t>
    </dgm:pt>
    <dgm:pt modelId="{DFBC6407-485C-4E1D-BDD5-FE7916D87D88}" type="parTrans" cxnId="{741A6B82-3BFA-41D5-9E28-77F5D7DBE697}">
      <dgm:prSet/>
      <dgm:spPr/>
      <dgm:t>
        <a:bodyPr/>
        <a:lstStyle/>
        <a:p>
          <a:endParaRPr lang="zh-CN" altLang="en-US">
            <a:latin typeface="+mj-ea"/>
            <a:ea typeface="+mj-ea"/>
          </a:endParaRPr>
        </a:p>
      </dgm:t>
    </dgm:pt>
    <dgm:pt modelId="{8159CA67-E50C-4F9C-912D-B44F3412754C}" type="sibTrans" cxnId="{741A6B82-3BFA-41D5-9E28-77F5D7DBE697}">
      <dgm:prSet/>
      <dgm:spPr/>
      <dgm:t>
        <a:bodyPr/>
        <a:lstStyle/>
        <a:p>
          <a:endParaRPr lang="zh-CN" altLang="en-US">
            <a:latin typeface="+mj-ea"/>
            <a:ea typeface="+mj-ea"/>
          </a:endParaRPr>
        </a:p>
      </dgm:t>
    </dgm:pt>
    <dgm:pt modelId="{542481A1-042B-48B0-9191-48AA9686C480}">
      <dgm:prSet/>
      <dgm:spPr/>
      <dgm:t>
        <a:bodyPr/>
        <a:lstStyle/>
        <a:p>
          <a:pPr rtl="0"/>
          <a:r>
            <a:rPr lang="zh-CN" b="1" baseline="0" dirty="0" smtClean="0">
              <a:solidFill>
                <a:srgbClr val="0000FF"/>
              </a:solidFill>
              <a:latin typeface="+mj-ea"/>
              <a:ea typeface="+mj-ea"/>
            </a:rPr>
            <a:t>信噪比</a:t>
          </a:r>
          <a:r>
            <a:rPr lang="en-US" b="1" baseline="0" dirty="0" smtClean="0">
              <a:latin typeface="+mj-ea"/>
              <a:ea typeface="+mj-ea"/>
            </a:rPr>
            <a:t>—</a:t>
          </a:r>
          <a:r>
            <a:rPr lang="zh-CN" b="1" baseline="0" dirty="0" smtClean="0">
              <a:latin typeface="+mj-ea"/>
              <a:ea typeface="+mj-ea"/>
            </a:rPr>
            <a:t>信号平均功率与噪声平均功率之比</a:t>
          </a:r>
          <a:endParaRPr lang="zh-CN" dirty="0">
            <a:latin typeface="+mj-ea"/>
            <a:ea typeface="+mj-ea"/>
          </a:endParaRPr>
        </a:p>
      </dgm:t>
    </dgm:pt>
    <dgm:pt modelId="{1F94DA40-2C43-4EFE-A6DF-074D910B55E0}" type="parTrans" cxnId="{C1929F7A-26BB-429C-AE31-0FE36DC7F776}">
      <dgm:prSet/>
      <dgm:spPr/>
      <dgm:t>
        <a:bodyPr/>
        <a:lstStyle/>
        <a:p>
          <a:endParaRPr lang="zh-CN" altLang="en-US">
            <a:latin typeface="+mj-ea"/>
            <a:ea typeface="+mj-ea"/>
          </a:endParaRPr>
        </a:p>
      </dgm:t>
    </dgm:pt>
    <dgm:pt modelId="{3ABEE004-BB72-4C7D-8982-E31DD031F787}" type="sibTrans" cxnId="{C1929F7A-26BB-429C-AE31-0FE36DC7F776}">
      <dgm:prSet/>
      <dgm:spPr/>
      <dgm:t>
        <a:bodyPr/>
        <a:lstStyle/>
        <a:p>
          <a:endParaRPr lang="zh-CN" altLang="en-US">
            <a:latin typeface="+mj-ea"/>
            <a:ea typeface="+mj-ea"/>
          </a:endParaRPr>
        </a:p>
      </dgm:t>
    </dgm:pt>
    <dgm:pt modelId="{76F15707-5A9E-4D20-983F-20A3644EA2FA}">
      <dgm:prSet/>
      <dgm:spPr/>
      <dgm:t>
        <a:bodyPr/>
        <a:lstStyle/>
        <a:p>
          <a:pPr rtl="0"/>
          <a:r>
            <a:rPr lang="zh-CN" b="1" baseline="0" dirty="0" smtClean="0">
              <a:latin typeface="+mj-ea"/>
              <a:ea typeface="+mj-ea"/>
            </a:rPr>
            <a:t>电话：</a:t>
          </a:r>
          <a:r>
            <a:rPr lang="en-US" b="1" baseline="0" dirty="0" smtClean="0">
              <a:latin typeface="+mj-ea"/>
              <a:ea typeface="+mj-ea"/>
            </a:rPr>
            <a:t>20dB</a:t>
          </a:r>
          <a:r>
            <a:rPr lang="zh-CN" b="1" baseline="0" dirty="0" smtClean="0">
              <a:latin typeface="+mj-ea"/>
              <a:ea typeface="+mj-ea"/>
            </a:rPr>
            <a:t>，电视：</a:t>
          </a:r>
          <a:r>
            <a:rPr lang="en-US" b="1" baseline="0" dirty="0" smtClean="0">
              <a:latin typeface="+mj-ea"/>
              <a:ea typeface="+mj-ea"/>
            </a:rPr>
            <a:t>40dB</a:t>
          </a:r>
          <a:r>
            <a:rPr lang="zh-CN" b="1" baseline="0" dirty="0" smtClean="0">
              <a:latin typeface="+mj-ea"/>
              <a:ea typeface="+mj-ea"/>
            </a:rPr>
            <a:t>以上</a:t>
          </a:r>
          <a:endParaRPr lang="zh-CN" dirty="0">
            <a:latin typeface="+mj-ea"/>
            <a:ea typeface="+mj-ea"/>
          </a:endParaRPr>
        </a:p>
      </dgm:t>
    </dgm:pt>
    <dgm:pt modelId="{C3951043-A12F-4EBE-A4CB-D1AC4AC89EA3}" type="parTrans" cxnId="{4C21F189-82EC-4DD4-BF7E-A244883A8358}">
      <dgm:prSet/>
      <dgm:spPr/>
      <dgm:t>
        <a:bodyPr/>
        <a:lstStyle/>
        <a:p>
          <a:endParaRPr lang="zh-CN" altLang="en-US">
            <a:latin typeface="+mj-ea"/>
            <a:ea typeface="+mj-ea"/>
          </a:endParaRPr>
        </a:p>
      </dgm:t>
    </dgm:pt>
    <dgm:pt modelId="{62FCC58C-3904-4234-A1A0-1EB4B4315EB7}" type="sibTrans" cxnId="{4C21F189-82EC-4DD4-BF7E-A244883A8358}">
      <dgm:prSet/>
      <dgm:spPr/>
      <dgm:t>
        <a:bodyPr/>
        <a:lstStyle/>
        <a:p>
          <a:endParaRPr lang="zh-CN" altLang="en-US">
            <a:latin typeface="+mj-ea"/>
            <a:ea typeface="+mj-ea"/>
          </a:endParaRPr>
        </a:p>
      </dgm:t>
    </dgm:pt>
    <dgm:pt modelId="{4B4FC96B-F891-44F3-900B-638CD6097647}">
      <dgm:prSet/>
      <dgm:spPr/>
      <dgm:t>
        <a:bodyPr/>
        <a:lstStyle/>
        <a:p>
          <a:pPr rtl="0"/>
          <a:r>
            <a:rPr lang="zh-CN" b="1" baseline="0" dirty="0" smtClean="0">
              <a:solidFill>
                <a:srgbClr val="0000FF"/>
              </a:solidFill>
              <a:latin typeface="+mj-ea"/>
              <a:ea typeface="+mj-ea"/>
            </a:rPr>
            <a:t>均方误差</a:t>
          </a:r>
          <a:r>
            <a:rPr lang="en-US" b="1" baseline="0" dirty="0" smtClean="0">
              <a:latin typeface="+mj-ea"/>
              <a:ea typeface="+mj-ea"/>
            </a:rPr>
            <a:t>—</a:t>
          </a:r>
          <a:r>
            <a:rPr lang="zh-CN" b="1" baseline="0" dirty="0" smtClean="0">
              <a:latin typeface="+mj-ea"/>
              <a:ea typeface="+mj-ea"/>
            </a:rPr>
            <a:t>反映发送和接收信号之间的误差程度</a:t>
          </a:r>
          <a:endParaRPr lang="zh-CN" dirty="0">
            <a:latin typeface="+mj-ea"/>
            <a:ea typeface="+mj-ea"/>
          </a:endParaRPr>
        </a:p>
      </dgm:t>
    </dgm:pt>
    <dgm:pt modelId="{47FBFF08-E344-4DCB-B143-B4A9D790D28F}" type="parTrans" cxnId="{EEF9A9F3-807A-401F-9E65-14FF67E72929}">
      <dgm:prSet/>
      <dgm:spPr/>
      <dgm:t>
        <a:bodyPr/>
        <a:lstStyle/>
        <a:p>
          <a:endParaRPr lang="zh-CN" altLang="en-US">
            <a:latin typeface="+mj-ea"/>
            <a:ea typeface="+mj-ea"/>
          </a:endParaRPr>
        </a:p>
      </dgm:t>
    </dgm:pt>
    <dgm:pt modelId="{C44E6725-BBC4-4602-82AF-C9F8EC8E4F76}" type="sibTrans" cxnId="{EEF9A9F3-807A-401F-9E65-14FF67E72929}">
      <dgm:prSet/>
      <dgm:spPr/>
      <dgm:t>
        <a:bodyPr/>
        <a:lstStyle/>
        <a:p>
          <a:endParaRPr lang="zh-CN" altLang="en-US">
            <a:latin typeface="+mj-ea"/>
            <a:ea typeface="+mj-ea"/>
          </a:endParaRPr>
        </a:p>
      </dgm:t>
    </dgm:pt>
    <dgm:pt modelId="{33FC0292-E180-4337-A50D-2FF1F25758EC}">
      <dgm:prSet/>
      <dgm:spPr/>
      <dgm:t>
        <a:bodyPr/>
        <a:lstStyle/>
        <a:p>
          <a:pPr rtl="0"/>
          <a:r>
            <a:rPr lang="zh-CN" b="1" baseline="0" dirty="0" smtClean="0">
              <a:latin typeface="+mj-ea"/>
              <a:ea typeface="+mj-ea"/>
            </a:rPr>
            <a:t>取决于信噪比</a:t>
          </a:r>
          <a:endParaRPr lang="zh-CN" b="1" baseline="0" dirty="0">
            <a:latin typeface="+mj-ea"/>
            <a:ea typeface="+mj-ea"/>
          </a:endParaRPr>
        </a:p>
      </dgm:t>
    </dgm:pt>
    <dgm:pt modelId="{B7E7249E-855C-4734-8F73-BD1C0AE72A9F}" type="parTrans" cxnId="{0E3FA7FD-7A8A-4A7E-8A26-9C70F3581194}">
      <dgm:prSet/>
      <dgm:spPr/>
      <dgm:t>
        <a:bodyPr/>
        <a:lstStyle/>
        <a:p>
          <a:endParaRPr lang="zh-CN" altLang="en-US">
            <a:latin typeface="+mj-ea"/>
            <a:ea typeface="+mj-ea"/>
          </a:endParaRPr>
        </a:p>
      </dgm:t>
    </dgm:pt>
    <dgm:pt modelId="{83A5CED0-D019-47EC-B9AF-C7D31F87FB17}" type="sibTrans" cxnId="{0E3FA7FD-7A8A-4A7E-8A26-9C70F3581194}">
      <dgm:prSet/>
      <dgm:spPr/>
      <dgm:t>
        <a:bodyPr/>
        <a:lstStyle/>
        <a:p>
          <a:endParaRPr lang="zh-CN" altLang="en-US">
            <a:latin typeface="+mj-ea"/>
            <a:ea typeface="+mj-ea"/>
          </a:endParaRPr>
        </a:p>
      </dgm:t>
    </dgm:pt>
    <dgm:pt modelId="{3C5CCBE1-047E-4E24-92CC-BFEF3FC81366}" type="pres">
      <dgm:prSet presAssocID="{11CB2B9A-3CD5-455E-A723-F64A3CACE3DD}" presName="linear" presStyleCnt="0">
        <dgm:presLayoutVars>
          <dgm:dir/>
          <dgm:animLvl val="lvl"/>
          <dgm:resizeHandles val="exact"/>
        </dgm:presLayoutVars>
      </dgm:prSet>
      <dgm:spPr/>
      <dgm:t>
        <a:bodyPr/>
        <a:lstStyle/>
        <a:p>
          <a:endParaRPr lang="zh-CN" altLang="en-US"/>
        </a:p>
      </dgm:t>
    </dgm:pt>
    <dgm:pt modelId="{71DA5E28-EA99-40C2-9418-259B863216CE}" type="pres">
      <dgm:prSet presAssocID="{D9E92A79-7B07-4CA9-BF7C-F0DFFAEF834E}" presName="parentLin" presStyleCnt="0"/>
      <dgm:spPr/>
    </dgm:pt>
    <dgm:pt modelId="{F882167D-DB3A-4E73-BCBA-CB6CE1127352}" type="pres">
      <dgm:prSet presAssocID="{D9E92A79-7B07-4CA9-BF7C-F0DFFAEF834E}" presName="parentLeftMargin" presStyleLbl="node1" presStyleIdx="0" presStyleCnt="2"/>
      <dgm:spPr/>
      <dgm:t>
        <a:bodyPr/>
        <a:lstStyle/>
        <a:p>
          <a:endParaRPr lang="zh-CN" altLang="en-US"/>
        </a:p>
      </dgm:t>
    </dgm:pt>
    <dgm:pt modelId="{82BB5A88-FFB2-4BEA-BAB1-0DCD1FBEFEA5}" type="pres">
      <dgm:prSet presAssocID="{D9E92A79-7B07-4CA9-BF7C-F0DFFAEF834E}" presName="parentText" presStyleLbl="node1" presStyleIdx="0" presStyleCnt="2">
        <dgm:presLayoutVars>
          <dgm:chMax val="0"/>
          <dgm:bulletEnabled val="1"/>
        </dgm:presLayoutVars>
      </dgm:prSet>
      <dgm:spPr/>
      <dgm:t>
        <a:bodyPr/>
        <a:lstStyle/>
        <a:p>
          <a:endParaRPr lang="zh-CN" altLang="en-US"/>
        </a:p>
      </dgm:t>
    </dgm:pt>
    <dgm:pt modelId="{1D601AB8-7EBB-42C4-BD1C-825387AE47B8}" type="pres">
      <dgm:prSet presAssocID="{D9E92A79-7B07-4CA9-BF7C-F0DFFAEF834E}" presName="negativeSpace" presStyleCnt="0"/>
      <dgm:spPr/>
    </dgm:pt>
    <dgm:pt modelId="{F9327683-A190-4D9E-A31D-7E1938DA2194}" type="pres">
      <dgm:prSet presAssocID="{D9E92A79-7B07-4CA9-BF7C-F0DFFAEF834E}" presName="childText" presStyleLbl="conFgAcc1" presStyleIdx="0" presStyleCnt="2">
        <dgm:presLayoutVars>
          <dgm:bulletEnabled val="1"/>
        </dgm:presLayoutVars>
      </dgm:prSet>
      <dgm:spPr/>
      <dgm:t>
        <a:bodyPr/>
        <a:lstStyle/>
        <a:p>
          <a:endParaRPr lang="zh-CN" altLang="en-US"/>
        </a:p>
      </dgm:t>
    </dgm:pt>
    <dgm:pt modelId="{D881A471-4579-4B40-8E9A-1D53F50DD7CB}" type="pres">
      <dgm:prSet presAssocID="{10FFE434-D48F-4F68-A523-784BFBC491A8}" presName="spaceBetweenRectangles" presStyleCnt="0"/>
      <dgm:spPr/>
    </dgm:pt>
    <dgm:pt modelId="{6C1AA910-EAC1-4598-9ED3-358D89490732}" type="pres">
      <dgm:prSet presAssocID="{00E6DB5D-17BA-4F2D-863B-9269E51D9182}" presName="parentLin" presStyleCnt="0"/>
      <dgm:spPr/>
    </dgm:pt>
    <dgm:pt modelId="{9287454B-85A5-43FE-A01A-CFA66DF8669E}" type="pres">
      <dgm:prSet presAssocID="{00E6DB5D-17BA-4F2D-863B-9269E51D9182}" presName="parentLeftMargin" presStyleLbl="node1" presStyleIdx="0" presStyleCnt="2"/>
      <dgm:spPr/>
      <dgm:t>
        <a:bodyPr/>
        <a:lstStyle/>
        <a:p>
          <a:endParaRPr lang="zh-CN" altLang="en-US"/>
        </a:p>
      </dgm:t>
    </dgm:pt>
    <dgm:pt modelId="{D19EDC48-BBF5-4653-9F4A-50F7DFFCBB95}" type="pres">
      <dgm:prSet presAssocID="{00E6DB5D-17BA-4F2D-863B-9269E51D9182}" presName="parentText" presStyleLbl="node1" presStyleIdx="1" presStyleCnt="2">
        <dgm:presLayoutVars>
          <dgm:chMax val="0"/>
          <dgm:bulletEnabled val="1"/>
        </dgm:presLayoutVars>
      </dgm:prSet>
      <dgm:spPr/>
      <dgm:t>
        <a:bodyPr/>
        <a:lstStyle/>
        <a:p>
          <a:endParaRPr lang="zh-CN" altLang="en-US"/>
        </a:p>
      </dgm:t>
    </dgm:pt>
    <dgm:pt modelId="{1E26E49B-4E2E-4677-8FE2-F95174F099DA}" type="pres">
      <dgm:prSet presAssocID="{00E6DB5D-17BA-4F2D-863B-9269E51D9182}" presName="negativeSpace" presStyleCnt="0"/>
      <dgm:spPr/>
    </dgm:pt>
    <dgm:pt modelId="{06E8822F-48E6-4CDD-908E-F3FED3AA6D7F}" type="pres">
      <dgm:prSet presAssocID="{00E6DB5D-17BA-4F2D-863B-9269E51D9182}" presName="childText" presStyleLbl="conFgAcc1" presStyleIdx="1" presStyleCnt="2">
        <dgm:presLayoutVars>
          <dgm:bulletEnabled val="1"/>
        </dgm:presLayoutVars>
      </dgm:prSet>
      <dgm:spPr/>
      <dgm:t>
        <a:bodyPr/>
        <a:lstStyle/>
        <a:p>
          <a:endParaRPr lang="zh-CN" altLang="en-US"/>
        </a:p>
      </dgm:t>
    </dgm:pt>
  </dgm:ptLst>
  <dgm:cxnLst>
    <dgm:cxn modelId="{288CDD4D-CB1D-4BE2-9606-18627BC41DF3}" srcId="{B3A97CE8-5712-4453-B872-F1414228A557}" destId="{6D2C3A51-CF76-4946-ADB5-F00899D1EC6C}" srcOrd="0" destOrd="0" parTransId="{9B4955F4-67DB-4952-80C6-0D94018CA0B8}" sibTransId="{CBC73721-CE38-4B79-BAC1-9CA20D7F3E6E}"/>
    <dgm:cxn modelId="{C1929F7A-26BB-429C-AE31-0FE36DC7F776}" srcId="{00E6DB5D-17BA-4F2D-863B-9269E51D9182}" destId="{542481A1-042B-48B0-9191-48AA9686C480}" srcOrd="0" destOrd="0" parTransId="{1F94DA40-2C43-4EFE-A6DF-074D910B55E0}" sibTransId="{3ABEE004-BB72-4C7D-8982-E31DD031F787}"/>
    <dgm:cxn modelId="{E6504AD6-27B7-4592-861B-C3C7613AC58A}" srcId="{11CB2B9A-3CD5-455E-A723-F64A3CACE3DD}" destId="{D9E92A79-7B07-4CA9-BF7C-F0DFFAEF834E}" srcOrd="0" destOrd="0" parTransId="{A1395EA6-D115-4399-94CE-CAC319CA15B1}" sibTransId="{10FFE434-D48F-4F68-A523-784BFBC491A8}"/>
    <dgm:cxn modelId="{935D6E2D-7912-49B8-88CD-4F0F4567D0AD}" type="presOf" srcId="{4B4FC96B-F891-44F3-900B-638CD6097647}" destId="{06E8822F-48E6-4CDD-908E-F3FED3AA6D7F}" srcOrd="0" destOrd="2" presId="urn:microsoft.com/office/officeart/2005/8/layout/list1"/>
    <dgm:cxn modelId="{8F319158-CBFE-4A91-A91C-2A47A3DCF468}" type="presOf" srcId="{D9E92A79-7B07-4CA9-BF7C-F0DFFAEF834E}" destId="{82BB5A88-FFB2-4BEA-BAB1-0DCD1FBEFEA5}" srcOrd="1" destOrd="0" presId="urn:microsoft.com/office/officeart/2005/8/layout/list1"/>
    <dgm:cxn modelId="{2BFF1ACE-39A1-44C9-A688-8A766F2183B8}" type="presOf" srcId="{76F15707-5A9E-4D20-983F-20A3644EA2FA}" destId="{06E8822F-48E6-4CDD-908E-F3FED3AA6D7F}" srcOrd="0" destOrd="1" presId="urn:microsoft.com/office/officeart/2005/8/layout/list1"/>
    <dgm:cxn modelId="{DD621E9F-7016-4E41-8F71-02E99EA3E6A8}" type="presOf" srcId="{542481A1-042B-48B0-9191-48AA9686C480}" destId="{06E8822F-48E6-4CDD-908E-F3FED3AA6D7F}" srcOrd="0" destOrd="0" presId="urn:microsoft.com/office/officeart/2005/8/layout/list1"/>
    <dgm:cxn modelId="{2CA3D83C-9BB2-4CDF-9CD9-CC080EAFDA28}" type="presOf" srcId="{00E6DB5D-17BA-4F2D-863B-9269E51D9182}" destId="{9287454B-85A5-43FE-A01A-CFA66DF8669E}" srcOrd="0" destOrd="0" presId="urn:microsoft.com/office/officeart/2005/8/layout/list1"/>
    <dgm:cxn modelId="{5747B107-7130-4351-90A4-669AA4F91425}" type="presOf" srcId="{D9E92A79-7B07-4CA9-BF7C-F0DFFAEF834E}" destId="{F882167D-DB3A-4E73-BCBA-CB6CE1127352}" srcOrd="0" destOrd="0" presId="urn:microsoft.com/office/officeart/2005/8/layout/list1"/>
    <dgm:cxn modelId="{0E3FA7FD-7A8A-4A7E-8A26-9C70F3581194}" srcId="{4B4FC96B-F891-44F3-900B-638CD6097647}" destId="{33FC0292-E180-4337-A50D-2FF1F25758EC}" srcOrd="0" destOrd="0" parTransId="{B7E7249E-855C-4734-8F73-BD1C0AE72A9F}" sibTransId="{83A5CED0-D019-47EC-B9AF-C7D31F87FB17}"/>
    <dgm:cxn modelId="{966E9989-19FE-440F-97B8-091A5937D829}" srcId="{D9E92A79-7B07-4CA9-BF7C-F0DFFAEF834E}" destId="{DF25F98E-92DE-447F-9E25-876D248A3565}" srcOrd="1" destOrd="0" parTransId="{771D4EE9-27E9-4FB7-867F-206FE774372B}" sibTransId="{8E3528D9-13DE-4D87-93F2-254444DA450D}"/>
    <dgm:cxn modelId="{230C9EE0-3EC2-444E-AFB8-C531AED1A692}" type="presOf" srcId="{DF25F98E-92DE-447F-9E25-876D248A3565}" destId="{F9327683-A190-4D9E-A31D-7E1938DA2194}" srcOrd="0" destOrd="2" presId="urn:microsoft.com/office/officeart/2005/8/layout/list1"/>
    <dgm:cxn modelId="{25AD685D-9A05-44BF-B0E8-717494C90199}" srcId="{D9E92A79-7B07-4CA9-BF7C-F0DFFAEF834E}" destId="{B3A97CE8-5712-4453-B872-F1414228A557}" srcOrd="0" destOrd="0" parTransId="{9F07D5CF-F2A9-409A-B338-AD8164EED324}" sibTransId="{1264C497-3D39-4803-B287-55F4D392E55E}"/>
    <dgm:cxn modelId="{8B863870-3E14-4C0B-B9C4-22293DAA83DB}" type="presOf" srcId="{6D2C3A51-CF76-4946-ADB5-F00899D1EC6C}" destId="{F9327683-A190-4D9E-A31D-7E1938DA2194}" srcOrd="0" destOrd="1" presId="urn:microsoft.com/office/officeart/2005/8/layout/list1"/>
    <dgm:cxn modelId="{EEF9A9F3-807A-401F-9E65-14FF67E72929}" srcId="{00E6DB5D-17BA-4F2D-863B-9269E51D9182}" destId="{4B4FC96B-F891-44F3-900B-638CD6097647}" srcOrd="1" destOrd="0" parTransId="{47FBFF08-E344-4DCB-B143-B4A9D790D28F}" sibTransId="{C44E6725-BBC4-4602-82AF-C9F8EC8E4F76}"/>
    <dgm:cxn modelId="{AA519BB3-F2BA-4748-B958-5E23FFC77BA2}" type="presOf" srcId="{B3A97CE8-5712-4453-B872-F1414228A557}" destId="{F9327683-A190-4D9E-A31D-7E1938DA2194}" srcOrd="0" destOrd="0" presId="urn:microsoft.com/office/officeart/2005/8/layout/list1"/>
    <dgm:cxn modelId="{741A6B82-3BFA-41D5-9E28-77F5D7DBE697}" srcId="{11CB2B9A-3CD5-455E-A723-F64A3CACE3DD}" destId="{00E6DB5D-17BA-4F2D-863B-9269E51D9182}" srcOrd="1" destOrd="0" parTransId="{DFBC6407-485C-4E1D-BDD5-FE7916D87D88}" sibTransId="{8159CA67-E50C-4F9C-912D-B44F3412754C}"/>
    <dgm:cxn modelId="{4C21F189-82EC-4DD4-BF7E-A244883A8358}" srcId="{542481A1-042B-48B0-9191-48AA9686C480}" destId="{76F15707-5A9E-4D20-983F-20A3644EA2FA}" srcOrd="0" destOrd="0" parTransId="{C3951043-A12F-4EBE-A4CB-D1AC4AC89EA3}" sibTransId="{62FCC58C-3904-4234-A1A0-1EB4B4315EB7}"/>
    <dgm:cxn modelId="{1C9BA108-9863-4CD6-BA0C-79838FF6149D}" type="presOf" srcId="{00E6DB5D-17BA-4F2D-863B-9269E51D9182}" destId="{D19EDC48-BBF5-4653-9F4A-50F7DFFCBB95}" srcOrd="1" destOrd="0" presId="urn:microsoft.com/office/officeart/2005/8/layout/list1"/>
    <dgm:cxn modelId="{42812BE0-C931-4783-8D24-D5EF6C7C9365}" type="presOf" srcId="{11CB2B9A-3CD5-455E-A723-F64A3CACE3DD}" destId="{3C5CCBE1-047E-4E24-92CC-BFEF3FC81366}" srcOrd="0" destOrd="0" presId="urn:microsoft.com/office/officeart/2005/8/layout/list1"/>
    <dgm:cxn modelId="{EE768F52-C3F5-4FEA-9BD6-F97D29C7AC78}" type="presOf" srcId="{33FC0292-E180-4337-A50D-2FF1F25758EC}" destId="{06E8822F-48E6-4CDD-908E-F3FED3AA6D7F}" srcOrd="0" destOrd="3" presId="urn:microsoft.com/office/officeart/2005/8/layout/list1"/>
    <dgm:cxn modelId="{F0D7D710-2C0B-40E0-A770-C09A4CEC3587}" type="presParOf" srcId="{3C5CCBE1-047E-4E24-92CC-BFEF3FC81366}" destId="{71DA5E28-EA99-40C2-9418-259B863216CE}" srcOrd="0" destOrd="0" presId="urn:microsoft.com/office/officeart/2005/8/layout/list1"/>
    <dgm:cxn modelId="{4353FE53-8F9E-408C-B6A1-80F64E87229C}" type="presParOf" srcId="{71DA5E28-EA99-40C2-9418-259B863216CE}" destId="{F882167D-DB3A-4E73-BCBA-CB6CE1127352}" srcOrd="0" destOrd="0" presId="urn:microsoft.com/office/officeart/2005/8/layout/list1"/>
    <dgm:cxn modelId="{73BFEFA4-C6CD-4D8D-A80E-06D771701D73}" type="presParOf" srcId="{71DA5E28-EA99-40C2-9418-259B863216CE}" destId="{82BB5A88-FFB2-4BEA-BAB1-0DCD1FBEFEA5}" srcOrd="1" destOrd="0" presId="urn:microsoft.com/office/officeart/2005/8/layout/list1"/>
    <dgm:cxn modelId="{649CA1AF-DE7E-41D6-BEB6-735BE0415040}" type="presParOf" srcId="{3C5CCBE1-047E-4E24-92CC-BFEF3FC81366}" destId="{1D601AB8-7EBB-42C4-BD1C-825387AE47B8}" srcOrd="1" destOrd="0" presId="urn:microsoft.com/office/officeart/2005/8/layout/list1"/>
    <dgm:cxn modelId="{8FC5CA33-C39D-48C0-B663-21C97748C56B}" type="presParOf" srcId="{3C5CCBE1-047E-4E24-92CC-BFEF3FC81366}" destId="{F9327683-A190-4D9E-A31D-7E1938DA2194}" srcOrd="2" destOrd="0" presId="urn:microsoft.com/office/officeart/2005/8/layout/list1"/>
    <dgm:cxn modelId="{0A7C2E24-5BBC-4804-B7FC-BF69B09DE151}" type="presParOf" srcId="{3C5CCBE1-047E-4E24-92CC-BFEF3FC81366}" destId="{D881A471-4579-4B40-8E9A-1D53F50DD7CB}" srcOrd="3" destOrd="0" presId="urn:microsoft.com/office/officeart/2005/8/layout/list1"/>
    <dgm:cxn modelId="{5714EDB1-9EA4-4A89-8236-F37DC1DA73C2}" type="presParOf" srcId="{3C5CCBE1-047E-4E24-92CC-BFEF3FC81366}" destId="{6C1AA910-EAC1-4598-9ED3-358D89490732}" srcOrd="4" destOrd="0" presId="urn:microsoft.com/office/officeart/2005/8/layout/list1"/>
    <dgm:cxn modelId="{1B503E1A-E9CA-4F65-9AA6-14325BF3AA0A}" type="presParOf" srcId="{6C1AA910-EAC1-4598-9ED3-358D89490732}" destId="{9287454B-85A5-43FE-A01A-CFA66DF8669E}" srcOrd="0" destOrd="0" presId="urn:microsoft.com/office/officeart/2005/8/layout/list1"/>
    <dgm:cxn modelId="{C2DDECAF-24A5-4627-9921-5C078AB38D2A}" type="presParOf" srcId="{6C1AA910-EAC1-4598-9ED3-358D89490732}" destId="{D19EDC48-BBF5-4653-9F4A-50F7DFFCBB95}" srcOrd="1" destOrd="0" presId="urn:microsoft.com/office/officeart/2005/8/layout/list1"/>
    <dgm:cxn modelId="{AC5A1502-A1AB-4CE2-9088-9B26F77F96A3}" type="presParOf" srcId="{3C5CCBE1-047E-4E24-92CC-BFEF3FC81366}" destId="{1E26E49B-4E2E-4677-8FE2-F95174F099DA}" srcOrd="5" destOrd="0" presId="urn:microsoft.com/office/officeart/2005/8/layout/list1"/>
    <dgm:cxn modelId="{FE082616-BFD3-4EC6-82C3-FA83FB52723E}" type="presParOf" srcId="{3C5CCBE1-047E-4E24-92CC-BFEF3FC81366}" destId="{06E8822F-48E6-4CDD-908E-F3FED3AA6D7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F2B7951-A195-4945-BB34-F4932B7B4178}" type="doc">
      <dgm:prSet loTypeId="urn:microsoft.com/office/officeart/2005/8/layout/list1" loCatId="list" qsTypeId="urn:microsoft.com/office/officeart/2005/8/quickstyle/simple1" qsCatId="simple" csTypeId="urn:microsoft.com/office/officeart/2005/8/colors/colorful1#16" csCatId="colorful" phldr="1"/>
      <dgm:spPr/>
      <dgm:t>
        <a:bodyPr/>
        <a:lstStyle/>
        <a:p>
          <a:endParaRPr lang="zh-CN" altLang="en-US"/>
        </a:p>
      </dgm:t>
    </dgm:pt>
    <dgm:pt modelId="{33EBCB9C-F05E-4520-9D6F-C81D78A21466}">
      <dgm:prSet/>
      <dgm:spPr/>
      <dgm:t>
        <a:bodyPr/>
        <a:lstStyle/>
        <a:p>
          <a:pPr rtl="0"/>
          <a:r>
            <a:rPr lang="en-US" b="1" baseline="0" dirty="0" smtClean="0">
              <a:latin typeface="+mj-ea"/>
              <a:ea typeface="+mj-ea"/>
            </a:rPr>
            <a:t>1.</a:t>
          </a:r>
          <a:r>
            <a:rPr lang="zh-CN" b="1" baseline="0" dirty="0" smtClean="0">
              <a:latin typeface="+mj-ea"/>
              <a:ea typeface="+mj-ea"/>
            </a:rPr>
            <a:t>码元的概念</a:t>
          </a:r>
          <a:endParaRPr lang="zh-CN" dirty="0">
            <a:latin typeface="+mj-ea"/>
            <a:ea typeface="+mj-ea"/>
          </a:endParaRPr>
        </a:p>
      </dgm:t>
    </dgm:pt>
    <dgm:pt modelId="{A2275BE0-C7C9-4CB8-9FD6-1F39C1EBD3E0}" type="parTrans" cxnId="{7386CE55-9665-443E-A58C-576E59C9DBC9}">
      <dgm:prSet/>
      <dgm:spPr/>
      <dgm:t>
        <a:bodyPr/>
        <a:lstStyle/>
        <a:p>
          <a:endParaRPr lang="zh-CN" altLang="en-US">
            <a:latin typeface="+mj-ea"/>
            <a:ea typeface="+mj-ea"/>
          </a:endParaRPr>
        </a:p>
      </dgm:t>
    </dgm:pt>
    <dgm:pt modelId="{714DCEEC-8A40-47D1-A57A-D0A9BDA19DCB}" type="sibTrans" cxnId="{7386CE55-9665-443E-A58C-576E59C9DBC9}">
      <dgm:prSet/>
      <dgm:spPr/>
      <dgm:t>
        <a:bodyPr/>
        <a:lstStyle/>
        <a:p>
          <a:endParaRPr lang="zh-CN" altLang="en-US">
            <a:latin typeface="+mj-ea"/>
            <a:ea typeface="+mj-ea"/>
          </a:endParaRPr>
        </a:p>
      </dgm:t>
    </dgm:pt>
    <dgm:pt modelId="{860B7B2A-85F4-482D-8C51-51C3AB8D6940}">
      <dgm:prSet/>
      <dgm:spPr/>
      <dgm:t>
        <a:bodyPr/>
        <a:lstStyle/>
        <a:p>
          <a:pPr rtl="0"/>
          <a:r>
            <a:rPr lang="zh-CN" b="1" baseline="0" dirty="0" smtClean="0">
              <a:solidFill>
                <a:srgbClr val="0000FF"/>
              </a:solidFill>
              <a:latin typeface="+mj-ea"/>
              <a:ea typeface="+mj-ea"/>
            </a:rPr>
            <a:t>码元</a:t>
          </a:r>
          <a:r>
            <a:rPr lang="en-US" altLang="zh-CN" b="1" baseline="0" dirty="0" smtClean="0">
              <a:solidFill>
                <a:srgbClr val="0000FF"/>
              </a:solidFill>
              <a:latin typeface="+mj-ea"/>
              <a:ea typeface="+mj-ea"/>
            </a:rPr>
            <a:t> </a:t>
          </a:r>
          <a:r>
            <a:rPr lang="en-US" b="1" baseline="0" dirty="0" smtClean="0">
              <a:latin typeface="+mj-ea"/>
              <a:ea typeface="+mj-ea"/>
            </a:rPr>
            <a:t>— </a:t>
          </a:r>
          <a:r>
            <a:rPr lang="zh-CN" b="1" baseline="0" dirty="0" smtClean="0">
              <a:latin typeface="+mj-ea"/>
              <a:ea typeface="+mj-ea"/>
            </a:rPr>
            <a:t>数字信号由码元组成，码元携带一定的信息量。</a:t>
          </a:r>
          <a:r>
            <a:rPr lang="zh-CN" altLang="en-US" b="1" baseline="0" dirty="0" smtClean="0">
              <a:latin typeface="+mj-ea"/>
              <a:ea typeface="+mj-ea"/>
            </a:rPr>
            <a:t>有</a:t>
          </a:r>
          <a:r>
            <a:rPr lang="zh-CN" b="1" baseline="0" dirty="0" smtClean="0">
              <a:latin typeface="+mj-ea"/>
              <a:ea typeface="+mj-ea"/>
            </a:rPr>
            <a:t>二进制码元、</a:t>
          </a:r>
          <a:r>
            <a:rPr lang="en-US" b="1" baseline="0" dirty="0" smtClean="0">
              <a:latin typeface="+mj-ea"/>
              <a:ea typeface="+mj-ea"/>
            </a:rPr>
            <a:t>M</a:t>
          </a:r>
          <a:r>
            <a:rPr lang="zh-CN" b="1" baseline="0" dirty="0" smtClean="0">
              <a:latin typeface="+mj-ea"/>
              <a:ea typeface="+mj-ea"/>
            </a:rPr>
            <a:t>进制码元</a:t>
          </a:r>
          <a:endParaRPr lang="zh-CN" dirty="0">
            <a:latin typeface="+mj-ea"/>
            <a:ea typeface="+mj-ea"/>
          </a:endParaRPr>
        </a:p>
      </dgm:t>
    </dgm:pt>
    <dgm:pt modelId="{52560381-D01F-48F6-9FE8-0C0AB133E101}" type="parTrans" cxnId="{E4BE5E58-C7DF-412C-BF09-0C2539803446}">
      <dgm:prSet/>
      <dgm:spPr/>
      <dgm:t>
        <a:bodyPr/>
        <a:lstStyle/>
        <a:p>
          <a:endParaRPr lang="zh-CN" altLang="en-US">
            <a:latin typeface="+mj-ea"/>
            <a:ea typeface="+mj-ea"/>
          </a:endParaRPr>
        </a:p>
      </dgm:t>
    </dgm:pt>
    <dgm:pt modelId="{32811DA6-B08E-46A6-8B01-AEC53DA3CCC1}" type="sibTrans" cxnId="{E4BE5E58-C7DF-412C-BF09-0C2539803446}">
      <dgm:prSet/>
      <dgm:spPr/>
      <dgm:t>
        <a:bodyPr/>
        <a:lstStyle/>
        <a:p>
          <a:endParaRPr lang="zh-CN" altLang="en-US">
            <a:latin typeface="+mj-ea"/>
            <a:ea typeface="+mj-ea"/>
          </a:endParaRPr>
        </a:p>
      </dgm:t>
    </dgm:pt>
    <dgm:pt modelId="{A55D97CC-7B21-4AA1-B5C0-D33FF6C94F22}">
      <dgm:prSet/>
      <dgm:spPr/>
      <dgm:t>
        <a:bodyPr/>
        <a:lstStyle/>
        <a:p>
          <a:pPr rtl="0"/>
          <a:r>
            <a:rPr lang="zh-CN" b="1" baseline="0" dirty="0" smtClean="0">
              <a:solidFill>
                <a:srgbClr val="0000FF"/>
              </a:solidFill>
              <a:latin typeface="+mj-ea"/>
              <a:ea typeface="+mj-ea"/>
            </a:rPr>
            <a:t>码元长度</a:t>
          </a:r>
          <a:r>
            <a:rPr lang="en-US" b="1" baseline="0" dirty="0" smtClean="0">
              <a:solidFill>
                <a:srgbClr val="0000FF"/>
              </a:solidFill>
              <a:latin typeface="+mj-ea"/>
              <a:ea typeface="+mj-ea"/>
            </a:rPr>
            <a:t>T </a:t>
          </a:r>
          <a:r>
            <a:rPr lang="en-US" b="1" baseline="0" dirty="0" smtClean="0">
              <a:latin typeface="+mj-ea"/>
              <a:ea typeface="+mj-ea"/>
            </a:rPr>
            <a:t>— </a:t>
          </a:r>
          <a:r>
            <a:rPr lang="zh-CN" b="1" baseline="0" dirty="0" smtClean="0">
              <a:latin typeface="+mj-ea"/>
              <a:ea typeface="+mj-ea"/>
            </a:rPr>
            <a:t>数字通信中常用时间间隔相同的信号来表示一位二进制数字，这个时间间隔称为码元长度</a:t>
          </a:r>
          <a:endParaRPr lang="zh-CN" dirty="0">
            <a:latin typeface="+mj-ea"/>
            <a:ea typeface="+mj-ea"/>
          </a:endParaRPr>
        </a:p>
      </dgm:t>
    </dgm:pt>
    <dgm:pt modelId="{3A564B8C-BB90-4067-B435-DDFF97F7B426}" type="parTrans" cxnId="{C005E7E3-1E9C-46B4-A2BF-FEAD289B2D15}">
      <dgm:prSet/>
      <dgm:spPr/>
      <dgm:t>
        <a:bodyPr/>
        <a:lstStyle/>
        <a:p>
          <a:endParaRPr lang="zh-CN" altLang="en-US">
            <a:latin typeface="+mj-ea"/>
            <a:ea typeface="+mj-ea"/>
          </a:endParaRPr>
        </a:p>
      </dgm:t>
    </dgm:pt>
    <dgm:pt modelId="{08D7E9DE-9576-485E-8141-CE92557C5BC0}" type="sibTrans" cxnId="{C005E7E3-1E9C-46B4-A2BF-FEAD289B2D15}">
      <dgm:prSet/>
      <dgm:spPr/>
      <dgm:t>
        <a:bodyPr/>
        <a:lstStyle/>
        <a:p>
          <a:endParaRPr lang="zh-CN" altLang="en-US">
            <a:latin typeface="+mj-ea"/>
            <a:ea typeface="+mj-ea"/>
          </a:endParaRPr>
        </a:p>
      </dgm:t>
    </dgm:pt>
    <dgm:pt modelId="{75655890-13C9-4F05-A8D9-DC9434DA961E}">
      <dgm:prSet/>
      <dgm:spPr/>
      <dgm:t>
        <a:bodyPr/>
        <a:lstStyle/>
        <a:p>
          <a:pPr rtl="0"/>
          <a:r>
            <a:rPr lang="en-US" b="1" baseline="0" dirty="0" smtClean="0">
              <a:latin typeface="+mj-ea"/>
              <a:ea typeface="+mj-ea"/>
            </a:rPr>
            <a:t>2.</a:t>
          </a:r>
          <a:r>
            <a:rPr lang="zh-CN" b="1" baseline="0" dirty="0" smtClean="0">
              <a:latin typeface="+mj-ea"/>
              <a:ea typeface="+mj-ea"/>
            </a:rPr>
            <a:t>有效性</a:t>
          </a:r>
          <a:endParaRPr lang="zh-CN" dirty="0">
            <a:latin typeface="+mj-ea"/>
            <a:ea typeface="+mj-ea"/>
          </a:endParaRPr>
        </a:p>
      </dgm:t>
    </dgm:pt>
    <dgm:pt modelId="{E31A7A69-B763-44ED-A21F-A9C505F34637}" type="parTrans" cxnId="{AB229AA9-27DA-427D-A960-300293FE93A5}">
      <dgm:prSet/>
      <dgm:spPr/>
      <dgm:t>
        <a:bodyPr/>
        <a:lstStyle/>
        <a:p>
          <a:endParaRPr lang="zh-CN" altLang="en-US">
            <a:latin typeface="+mj-ea"/>
            <a:ea typeface="+mj-ea"/>
          </a:endParaRPr>
        </a:p>
      </dgm:t>
    </dgm:pt>
    <dgm:pt modelId="{3324487C-6252-4745-8CCE-DB3E7DF4F693}" type="sibTrans" cxnId="{AB229AA9-27DA-427D-A960-300293FE93A5}">
      <dgm:prSet/>
      <dgm:spPr/>
      <dgm:t>
        <a:bodyPr/>
        <a:lstStyle/>
        <a:p>
          <a:endParaRPr lang="zh-CN" altLang="en-US">
            <a:latin typeface="+mj-ea"/>
            <a:ea typeface="+mj-ea"/>
          </a:endParaRPr>
        </a:p>
      </dgm:t>
    </dgm:pt>
    <dgm:pt modelId="{BA44E349-B22B-4AF2-831B-4B45CD168D23}">
      <dgm:prSet/>
      <dgm:spPr/>
      <dgm:t>
        <a:bodyPr/>
        <a:lstStyle/>
        <a:p>
          <a:pPr rtl="0"/>
          <a:r>
            <a:rPr lang="zh-CN" altLang="en-US" b="1" dirty="0" smtClean="0">
              <a:latin typeface="+mj-ea"/>
              <a:ea typeface="+mj-ea"/>
            </a:rPr>
            <a:t>用</a:t>
          </a:r>
          <a:r>
            <a:rPr lang="zh-CN" altLang="en-US" b="1" dirty="0" smtClean="0">
              <a:solidFill>
                <a:srgbClr val="0000FF"/>
              </a:solidFill>
              <a:latin typeface="+mj-ea"/>
              <a:ea typeface="+mj-ea"/>
            </a:rPr>
            <a:t>传输速率</a:t>
          </a:r>
          <a:r>
            <a:rPr lang="zh-CN" altLang="en-US" b="1" dirty="0" smtClean="0">
              <a:latin typeface="+mj-ea"/>
              <a:ea typeface="+mj-ea"/>
            </a:rPr>
            <a:t>和</a:t>
          </a:r>
          <a:r>
            <a:rPr lang="zh-CN" altLang="en-US" b="1" dirty="0" smtClean="0">
              <a:solidFill>
                <a:srgbClr val="0000FF"/>
              </a:solidFill>
              <a:latin typeface="+mj-ea"/>
              <a:ea typeface="+mj-ea"/>
            </a:rPr>
            <a:t>频带利用率</a:t>
          </a:r>
          <a:r>
            <a:rPr lang="zh-CN" altLang="en-US" b="1" dirty="0" smtClean="0">
              <a:latin typeface="+mj-ea"/>
              <a:ea typeface="+mj-ea"/>
            </a:rPr>
            <a:t>来衡量</a:t>
          </a:r>
          <a:endParaRPr lang="zh-CN" b="1" dirty="0">
            <a:latin typeface="+mj-ea"/>
            <a:ea typeface="+mj-ea"/>
          </a:endParaRPr>
        </a:p>
      </dgm:t>
    </dgm:pt>
    <dgm:pt modelId="{32F3B28D-9B10-4C7F-A138-1DBC98998B3D}" type="parTrans" cxnId="{D853D774-3E8D-45E7-9227-30B1DAE0CAA4}">
      <dgm:prSet/>
      <dgm:spPr/>
      <dgm:t>
        <a:bodyPr/>
        <a:lstStyle/>
        <a:p>
          <a:endParaRPr lang="zh-CN" altLang="en-US"/>
        </a:p>
      </dgm:t>
    </dgm:pt>
    <dgm:pt modelId="{7555B675-C7A1-49E2-9A2B-F1FF585F0D64}" type="sibTrans" cxnId="{D853D774-3E8D-45E7-9227-30B1DAE0CAA4}">
      <dgm:prSet/>
      <dgm:spPr/>
      <dgm:t>
        <a:bodyPr/>
        <a:lstStyle/>
        <a:p>
          <a:endParaRPr lang="zh-CN" altLang="en-US"/>
        </a:p>
      </dgm:t>
    </dgm:pt>
    <dgm:pt modelId="{17EB5E89-FACA-4E18-B5A7-D833E8C83D04}" type="pres">
      <dgm:prSet presAssocID="{BF2B7951-A195-4945-BB34-F4932B7B4178}" presName="linear" presStyleCnt="0">
        <dgm:presLayoutVars>
          <dgm:dir/>
          <dgm:animLvl val="lvl"/>
          <dgm:resizeHandles val="exact"/>
        </dgm:presLayoutVars>
      </dgm:prSet>
      <dgm:spPr/>
      <dgm:t>
        <a:bodyPr/>
        <a:lstStyle/>
        <a:p>
          <a:endParaRPr lang="zh-CN" altLang="en-US"/>
        </a:p>
      </dgm:t>
    </dgm:pt>
    <dgm:pt modelId="{23D360B6-BBD4-49C7-A696-BBF8E68A1C06}" type="pres">
      <dgm:prSet presAssocID="{33EBCB9C-F05E-4520-9D6F-C81D78A21466}" presName="parentLin" presStyleCnt="0"/>
      <dgm:spPr/>
    </dgm:pt>
    <dgm:pt modelId="{C1B8FAAA-B148-43F3-BBC4-CDC987B91EF5}" type="pres">
      <dgm:prSet presAssocID="{33EBCB9C-F05E-4520-9D6F-C81D78A21466}" presName="parentLeftMargin" presStyleLbl="node1" presStyleIdx="0" presStyleCnt="2"/>
      <dgm:spPr/>
      <dgm:t>
        <a:bodyPr/>
        <a:lstStyle/>
        <a:p>
          <a:endParaRPr lang="zh-CN" altLang="en-US"/>
        </a:p>
      </dgm:t>
    </dgm:pt>
    <dgm:pt modelId="{A8932A08-6635-4E9A-9500-5895FB8C508C}" type="pres">
      <dgm:prSet presAssocID="{33EBCB9C-F05E-4520-9D6F-C81D78A21466}" presName="parentText" presStyleLbl="node1" presStyleIdx="0" presStyleCnt="2">
        <dgm:presLayoutVars>
          <dgm:chMax val="0"/>
          <dgm:bulletEnabled val="1"/>
        </dgm:presLayoutVars>
      </dgm:prSet>
      <dgm:spPr/>
      <dgm:t>
        <a:bodyPr/>
        <a:lstStyle/>
        <a:p>
          <a:endParaRPr lang="zh-CN" altLang="en-US"/>
        </a:p>
      </dgm:t>
    </dgm:pt>
    <dgm:pt modelId="{6A40CB0B-F5C0-491B-A001-6816C6D6F891}" type="pres">
      <dgm:prSet presAssocID="{33EBCB9C-F05E-4520-9D6F-C81D78A21466}" presName="negativeSpace" presStyleCnt="0"/>
      <dgm:spPr/>
    </dgm:pt>
    <dgm:pt modelId="{9EA4233A-7E46-40D8-B18C-52DFDFC177E7}" type="pres">
      <dgm:prSet presAssocID="{33EBCB9C-F05E-4520-9D6F-C81D78A21466}" presName="childText" presStyleLbl="conFgAcc1" presStyleIdx="0" presStyleCnt="2">
        <dgm:presLayoutVars>
          <dgm:bulletEnabled val="1"/>
        </dgm:presLayoutVars>
      </dgm:prSet>
      <dgm:spPr/>
      <dgm:t>
        <a:bodyPr/>
        <a:lstStyle/>
        <a:p>
          <a:endParaRPr lang="zh-CN" altLang="en-US"/>
        </a:p>
      </dgm:t>
    </dgm:pt>
    <dgm:pt modelId="{969FB98F-0C38-45A9-94CC-B8021CE2A8D8}" type="pres">
      <dgm:prSet presAssocID="{714DCEEC-8A40-47D1-A57A-D0A9BDA19DCB}" presName="spaceBetweenRectangles" presStyleCnt="0"/>
      <dgm:spPr/>
    </dgm:pt>
    <dgm:pt modelId="{045B9ACF-941E-48D2-9513-640D302D88FD}" type="pres">
      <dgm:prSet presAssocID="{75655890-13C9-4F05-A8D9-DC9434DA961E}" presName="parentLin" presStyleCnt="0"/>
      <dgm:spPr/>
    </dgm:pt>
    <dgm:pt modelId="{59E7470C-EE52-4D8E-9998-949240BF2DD4}" type="pres">
      <dgm:prSet presAssocID="{75655890-13C9-4F05-A8D9-DC9434DA961E}" presName="parentLeftMargin" presStyleLbl="node1" presStyleIdx="0" presStyleCnt="2"/>
      <dgm:spPr/>
      <dgm:t>
        <a:bodyPr/>
        <a:lstStyle/>
        <a:p>
          <a:endParaRPr lang="zh-CN" altLang="en-US"/>
        </a:p>
      </dgm:t>
    </dgm:pt>
    <dgm:pt modelId="{0509181C-AF9F-4543-8F13-AC042B481F4B}" type="pres">
      <dgm:prSet presAssocID="{75655890-13C9-4F05-A8D9-DC9434DA961E}" presName="parentText" presStyleLbl="node1" presStyleIdx="1" presStyleCnt="2">
        <dgm:presLayoutVars>
          <dgm:chMax val="0"/>
          <dgm:bulletEnabled val="1"/>
        </dgm:presLayoutVars>
      </dgm:prSet>
      <dgm:spPr/>
      <dgm:t>
        <a:bodyPr/>
        <a:lstStyle/>
        <a:p>
          <a:endParaRPr lang="zh-CN" altLang="en-US"/>
        </a:p>
      </dgm:t>
    </dgm:pt>
    <dgm:pt modelId="{CA86A313-B8C3-4F74-A860-74305AF8FF3A}" type="pres">
      <dgm:prSet presAssocID="{75655890-13C9-4F05-A8D9-DC9434DA961E}" presName="negativeSpace" presStyleCnt="0"/>
      <dgm:spPr/>
    </dgm:pt>
    <dgm:pt modelId="{DDFF1417-3FA9-4C1B-AE81-51DD366D4C60}" type="pres">
      <dgm:prSet presAssocID="{75655890-13C9-4F05-A8D9-DC9434DA961E}" presName="childText" presStyleLbl="conFgAcc1" presStyleIdx="1" presStyleCnt="2">
        <dgm:presLayoutVars>
          <dgm:bulletEnabled val="1"/>
        </dgm:presLayoutVars>
      </dgm:prSet>
      <dgm:spPr/>
      <dgm:t>
        <a:bodyPr/>
        <a:lstStyle/>
        <a:p>
          <a:endParaRPr lang="zh-CN" altLang="en-US"/>
        </a:p>
      </dgm:t>
    </dgm:pt>
  </dgm:ptLst>
  <dgm:cxnLst>
    <dgm:cxn modelId="{E9F0E6A4-ED1F-42AC-80F5-02CAE58C5A98}" type="presOf" srcId="{33EBCB9C-F05E-4520-9D6F-C81D78A21466}" destId="{C1B8FAAA-B148-43F3-BBC4-CDC987B91EF5}" srcOrd="0" destOrd="0" presId="urn:microsoft.com/office/officeart/2005/8/layout/list1"/>
    <dgm:cxn modelId="{AB229AA9-27DA-427D-A960-300293FE93A5}" srcId="{BF2B7951-A195-4945-BB34-F4932B7B4178}" destId="{75655890-13C9-4F05-A8D9-DC9434DA961E}" srcOrd="1" destOrd="0" parTransId="{E31A7A69-B763-44ED-A21F-A9C505F34637}" sibTransId="{3324487C-6252-4745-8CCE-DB3E7DF4F693}"/>
    <dgm:cxn modelId="{7B3DF97D-5677-48A3-B77A-814EF1DD13AA}" type="presOf" srcId="{75655890-13C9-4F05-A8D9-DC9434DA961E}" destId="{0509181C-AF9F-4543-8F13-AC042B481F4B}" srcOrd="1" destOrd="0" presId="urn:microsoft.com/office/officeart/2005/8/layout/list1"/>
    <dgm:cxn modelId="{48C4AA8A-3F83-4066-8F70-B30B4B5BD6E9}" type="presOf" srcId="{860B7B2A-85F4-482D-8C51-51C3AB8D6940}" destId="{9EA4233A-7E46-40D8-B18C-52DFDFC177E7}" srcOrd="0" destOrd="0" presId="urn:microsoft.com/office/officeart/2005/8/layout/list1"/>
    <dgm:cxn modelId="{DEC9BFA0-52F7-47CA-9845-52A6F6E5D2CC}" type="presOf" srcId="{BF2B7951-A195-4945-BB34-F4932B7B4178}" destId="{17EB5E89-FACA-4E18-B5A7-D833E8C83D04}" srcOrd="0" destOrd="0" presId="urn:microsoft.com/office/officeart/2005/8/layout/list1"/>
    <dgm:cxn modelId="{D853D774-3E8D-45E7-9227-30B1DAE0CAA4}" srcId="{75655890-13C9-4F05-A8D9-DC9434DA961E}" destId="{BA44E349-B22B-4AF2-831B-4B45CD168D23}" srcOrd="0" destOrd="0" parTransId="{32F3B28D-9B10-4C7F-A138-1DBC98998B3D}" sibTransId="{7555B675-C7A1-49E2-9A2B-F1FF585F0D64}"/>
    <dgm:cxn modelId="{C005E7E3-1E9C-46B4-A2BF-FEAD289B2D15}" srcId="{33EBCB9C-F05E-4520-9D6F-C81D78A21466}" destId="{A55D97CC-7B21-4AA1-B5C0-D33FF6C94F22}" srcOrd="1" destOrd="0" parTransId="{3A564B8C-BB90-4067-B435-DDFF97F7B426}" sibTransId="{08D7E9DE-9576-485E-8141-CE92557C5BC0}"/>
    <dgm:cxn modelId="{7386CE55-9665-443E-A58C-576E59C9DBC9}" srcId="{BF2B7951-A195-4945-BB34-F4932B7B4178}" destId="{33EBCB9C-F05E-4520-9D6F-C81D78A21466}" srcOrd="0" destOrd="0" parTransId="{A2275BE0-C7C9-4CB8-9FD6-1F39C1EBD3E0}" sibTransId="{714DCEEC-8A40-47D1-A57A-D0A9BDA19DCB}"/>
    <dgm:cxn modelId="{B1CC5975-A169-47A3-890D-901B35E7368C}" type="presOf" srcId="{33EBCB9C-F05E-4520-9D6F-C81D78A21466}" destId="{A8932A08-6635-4E9A-9500-5895FB8C508C}" srcOrd="1" destOrd="0" presId="urn:microsoft.com/office/officeart/2005/8/layout/list1"/>
    <dgm:cxn modelId="{B351E17F-9384-4DD7-9301-7EACEBBB49C6}" type="presOf" srcId="{75655890-13C9-4F05-A8D9-DC9434DA961E}" destId="{59E7470C-EE52-4D8E-9998-949240BF2DD4}" srcOrd="0" destOrd="0" presId="urn:microsoft.com/office/officeart/2005/8/layout/list1"/>
    <dgm:cxn modelId="{1E02A92D-D0E5-43B5-BC1C-42BED25021F7}" type="presOf" srcId="{A55D97CC-7B21-4AA1-B5C0-D33FF6C94F22}" destId="{9EA4233A-7E46-40D8-B18C-52DFDFC177E7}" srcOrd="0" destOrd="1" presId="urn:microsoft.com/office/officeart/2005/8/layout/list1"/>
    <dgm:cxn modelId="{E4BE5E58-C7DF-412C-BF09-0C2539803446}" srcId="{33EBCB9C-F05E-4520-9D6F-C81D78A21466}" destId="{860B7B2A-85F4-482D-8C51-51C3AB8D6940}" srcOrd="0" destOrd="0" parTransId="{52560381-D01F-48F6-9FE8-0C0AB133E101}" sibTransId="{32811DA6-B08E-46A6-8B01-AEC53DA3CCC1}"/>
    <dgm:cxn modelId="{D2E5C95A-A374-47DF-9B4A-FB540EE2A99A}" type="presOf" srcId="{BA44E349-B22B-4AF2-831B-4B45CD168D23}" destId="{DDFF1417-3FA9-4C1B-AE81-51DD366D4C60}" srcOrd="0" destOrd="0" presId="urn:microsoft.com/office/officeart/2005/8/layout/list1"/>
    <dgm:cxn modelId="{57F3FC5D-BA95-4813-92F6-086A9480A58A}" type="presParOf" srcId="{17EB5E89-FACA-4E18-B5A7-D833E8C83D04}" destId="{23D360B6-BBD4-49C7-A696-BBF8E68A1C06}" srcOrd="0" destOrd="0" presId="urn:microsoft.com/office/officeart/2005/8/layout/list1"/>
    <dgm:cxn modelId="{772620E5-B95E-47B9-8B81-92C19B9E743B}" type="presParOf" srcId="{23D360B6-BBD4-49C7-A696-BBF8E68A1C06}" destId="{C1B8FAAA-B148-43F3-BBC4-CDC987B91EF5}" srcOrd="0" destOrd="0" presId="urn:microsoft.com/office/officeart/2005/8/layout/list1"/>
    <dgm:cxn modelId="{3177EC5C-CF75-4CF5-B2A6-8346F63EC064}" type="presParOf" srcId="{23D360B6-BBD4-49C7-A696-BBF8E68A1C06}" destId="{A8932A08-6635-4E9A-9500-5895FB8C508C}" srcOrd="1" destOrd="0" presId="urn:microsoft.com/office/officeart/2005/8/layout/list1"/>
    <dgm:cxn modelId="{FB97062B-CFC2-4020-AC24-A48FF7215E0D}" type="presParOf" srcId="{17EB5E89-FACA-4E18-B5A7-D833E8C83D04}" destId="{6A40CB0B-F5C0-491B-A001-6816C6D6F891}" srcOrd="1" destOrd="0" presId="urn:microsoft.com/office/officeart/2005/8/layout/list1"/>
    <dgm:cxn modelId="{BD1BF6A1-D9A0-4322-8606-390ACB5AD5B4}" type="presParOf" srcId="{17EB5E89-FACA-4E18-B5A7-D833E8C83D04}" destId="{9EA4233A-7E46-40D8-B18C-52DFDFC177E7}" srcOrd="2" destOrd="0" presId="urn:microsoft.com/office/officeart/2005/8/layout/list1"/>
    <dgm:cxn modelId="{692017E1-3BFE-4D28-B77A-CB89AA728B03}" type="presParOf" srcId="{17EB5E89-FACA-4E18-B5A7-D833E8C83D04}" destId="{969FB98F-0C38-45A9-94CC-B8021CE2A8D8}" srcOrd="3" destOrd="0" presId="urn:microsoft.com/office/officeart/2005/8/layout/list1"/>
    <dgm:cxn modelId="{13D0A90F-35FD-49A4-9169-CFFB76F049D5}" type="presParOf" srcId="{17EB5E89-FACA-4E18-B5A7-D833E8C83D04}" destId="{045B9ACF-941E-48D2-9513-640D302D88FD}" srcOrd="4" destOrd="0" presId="urn:microsoft.com/office/officeart/2005/8/layout/list1"/>
    <dgm:cxn modelId="{F348C90F-17F6-438C-AFBA-E596563DC621}" type="presParOf" srcId="{045B9ACF-941E-48D2-9513-640D302D88FD}" destId="{59E7470C-EE52-4D8E-9998-949240BF2DD4}" srcOrd="0" destOrd="0" presId="urn:microsoft.com/office/officeart/2005/8/layout/list1"/>
    <dgm:cxn modelId="{749FD22A-2992-4BF5-8CA8-EB57DC80B7DC}" type="presParOf" srcId="{045B9ACF-941E-48D2-9513-640D302D88FD}" destId="{0509181C-AF9F-4543-8F13-AC042B481F4B}" srcOrd="1" destOrd="0" presId="urn:microsoft.com/office/officeart/2005/8/layout/list1"/>
    <dgm:cxn modelId="{744755D3-9AD8-4190-9685-A8D67ACA89A0}" type="presParOf" srcId="{17EB5E89-FACA-4E18-B5A7-D833E8C83D04}" destId="{CA86A313-B8C3-4F74-A860-74305AF8FF3A}" srcOrd="5" destOrd="0" presId="urn:microsoft.com/office/officeart/2005/8/layout/list1"/>
    <dgm:cxn modelId="{B5AD1B94-9FB7-40E0-A190-92EB2E23E742}" type="presParOf" srcId="{17EB5E89-FACA-4E18-B5A7-D833E8C83D04}" destId="{DDFF1417-3FA9-4C1B-AE81-51DD366D4C6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77AFC38-D2B4-4D08-97DE-8A249EF28ADC}"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8D1115F9-803D-4952-BE10-673572E6C333}">
      <dgm:prSet/>
      <dgm:spPr/>
      <dgm:t>
        <a:bodyPr/>
        <a:lstStyle/>
        <a:p>
          <a:pPr rtl="0"/>
          <a:r>
            <a:rPr lang="zh-CN" b="1" baseline="0" dirty="0" smtClean="0">
              <a:solidFill>
                <a:srgbClr val="FFFF00"/>
              </a:solidFill>
              <a:latin typeface="+mj-ea"/>
              <a:ea typeface="+mj-ea"/>
            </a:rPr>
            <a:t>码元传输速率</a:t>
          </a:r>
          <a:r>
            <a:rPr lang="en-US" b="1" baseline="0" dirty="0" smtClean="0">
              <a:latin typeface="+mj-ea"/>
              <a:ea typeface="+mj-ea"/>
            </a:rPr>
            <a:t>RB</a:t>
          </a:r>
          <a:endParaRPr lang="zh-CN" dirty="0">
            <a:latin typeface="+mj-ea"/>
            <a:ea typeface="+mj-ea"/>
          </a:endParaRPr>
        </a:p>
      </dgm:t>
    </dgm:pt>
    <dgm:pt modelId="{58C747A8-2416-4769-9D41-48BAEAF6ABF8}" type="parTrans" cxnId="{1822A02B-E4BE-41C6-9A86-DE4E0B81A557}">
      <dgm:prSet/>
      <dgm:spPr/>
      <dgm:t>
        <a:bodyPr/>
        <a:lstStyle/>
        <a:p>
          <a:endParaRPr lang="zh-CN" altLang="en-US">
            <a:latin typeface="+mj-ea"/>
            <a:ea typeface="+mj-ea"/>
          </a:endParaRPr>
        </a:p>
      </dgm:t>
    </dgm:pt>
    <dgm:pt modelId="{1D692F4D-1242-47FC-9E55-E4F6D6A0DB24}" type="sibTrans" cxnId="{1822A02B-E4BE-41C6-9A86-DE4E0B81A557}">
      <dgm:prSet/>
      <dgm:spPr/>
      <dgm:t>
        <a:bodyPr/>
        <a:lstStyle/>
        <a:p>
          <a:endParaRPr lang="zh-CN" altLang="en-US">
            <a:latin typeface="+mj-ea"/>
            <a:ea typeface="+mj-ea"/>
          </a:endParaRPr>
        </a:p>
      </dgm:t>
    </dgm:pt>
    <dgm:pt modelId="{1DDA5383-51C8-4F2B-8C48-0C2E532EC33B}">
      <dgm:prSet/>
      <dgm:spPr/>
      <dgm:t>
        <a:bodyPr/>
        <a:lstStyle/>
        <a:p>
          <a:pPr rtl="0"/>
          <a:r>
            <a:rPr lang="zh-CN" b="1" baseline="0" dirty="0" smtClean="0">
              <a:solidFill>
                <a:srgbClr val="FF0000"/>
              </a:solidFill>
              <a:latin typeface="+mj-ea"/>
              <a:ea typeface="+mj-ea"/>
            </a:rPr>
            <a:t>信息传输速率</a:t>
          </a:r>
          <a:r>
            <a:rPr lang="en-US" b="1" baseline="0" dirty="0" err="1" smtClean="0">
              <a:latin typeface="+mj-ea"/>
              <a:ea typeface="+mj-ea"/>
            </a:rPr>
            <a:t>Rb</a:t>
          </a:r>
          <a:r>
            <a:rPr lang="zh-CN" b="1" baseline="0" dirty="0" smtClean="0">
              <a:latin typeface="+mj-ea"/>
              <a:ea typeface="+mj-ea"/>
            </a:rPr>
            <a:t>：</a:t>
          </a:r>
          <a:endParaRPr lang="en-US" b="1" baseline="0" dirty="0">
            <a:latin typeface="+mj-ea"/>
            <a:ea typeface="+mj-ea"/>
          </a:endParaRPr>
        </a:p>
      </dgm:t>
    </dgm:pt>
    <dgm:pt modelId="{B6F6D77F-2D00-4C67-9A6E-0DEAA3D8D39A}" type="parTrans" cxnId="{6760B2F8-D770-4234-8F24-8B16D7170432}">
      <dgm:prSet/>
      <dgm:spPr/>
      <dgm:t>
        <a:bodyPr/>
        <a:lstStyle/>
        <a:p>
          <a:endParaRPr lang="zh-CN" altLang="en-US">
            <a:latin typeface="+mj-ea"/>
            <a:ea typeface="+mj-ea"/>
          </a:endParaRPr>
        </a:p>
      </dgm:t>
    </dgm:pt>
    <dgm:pt modelId="{DB4593A7-838C-4D5C-B499-1B8D49B3A36F}" type="sibTrans" cxnId="{6760B2F8-D770-4234-8F24-8B16D7170432}">
      <dgm:prSet/>
      <dgm:spPr/>
      <dgm:t>
        <a:bodyPr/>
        <a:lstStyle/>
        <a:p>
          <a:endParaRPr lang="zh-CN" altLang="en-US">
            <a:latin typeface="+mj-ea"/>
            <a:ea typeface="+mj-ea"/>
          </a:endParaRPr>
        </a:p>
      </dgm:t>
    </dgm:pt>
    <dgm:pt modelId="{6A1FF328-A4A7-44E4-BD29-E20E8010AB12}">
      <dgm:prSet/>
      <dgm:spPr/>
      <dgm:t>
        <a:bodyPr/>
        <a:lstStyle/>
        <a:p>
          <a:pPr rtl="0"/>
          <a:r>
            <a:rPr lang="zh-CN" altLang="en-US" b="1" baseline="0" dirty="0" smtClean="0">
              <a:latin typeface="+mj-ea"/>
              <a:ea typeface="+mj-ea"/>
            </a:rPr>
            <a:t>码元速率、传码率、波特率</a:t>
          </a:r>
          <a:endParaRPr lang="zh-CN" b="1" baseline="0" dirty="0" smtClean="0">
            <a:latin typeface="+mj-ea"/>
            <a:ea typeface="+mj-ea"/>
          </a:endParaRPr>
        </a:p>
      </dgm:t>
    </dgm:pt>
    <dgm:pt modelId="{0708A98D-1E6C-4CFD-9032-6BE947D6A886}" type="parTrans" cxnId="{0125DA85-8490-4EB8-82D0-61F604AE5268}">
      <dgm:prSet/>
      <dgm:spPr/>
      <dgm:t>
        <a:bodyPr/>
        <a:lstStyle/>
        <a:p>
          <a:endParaRPr lang="zh-CN" altLang="en-US">
            <a:latin typeface="+mj-ea"/>
            <a:ea typeface="+mj-ea"/>
          </a:endParaRPr>
        </a:p>
      </dgm:t>
    </dgm:pt>
    <dgm:pt modelId="{035AC1F6-5104-4CE0-B4A5-05ACDC1A1690}" type="sibTrans" cxnId="{0125DA85-8490-4EB8-82D0-61F604AE5268}">
      <dgm:prSet/>
      <dgm:spPr/>
      <dgm:t>
        <a:bodyPr/>
        <a:lstStyle/>
        <a:p>
          <a:endParaRPr lang="zh-CN" altLang="en-US">
            <a:latin typeface="+mj-ea"/>
            <a:ea typeface="+mj-ea"/>
          </a:endParaRPr>
        </a:p>
      </dgm:t>
    </dgm:pt>
    <dgm:pt modelId="{052E72EC-82D5-4A61-B40C-DEB0044433E3}">
      <dgm:prSet/>
      <dgm:spPr/>
      <dgm:t>
        <a:bodyPr/>
        <a:lstStyle/>
        <a:p>
          <a:pPr rtl="0"/>
          <a:r>
            <a:rPr lang="zh-CN" b="1" baseline="0" dirty="0" smtClean="0">
              <a:latin typeface="+mj-ea"/>
              <a:ea typeface="+mj-ea"/>
            </a:rPr>
            <a:t>定义</a:t>
          </a:r>
          <a:r>
            <a:rPr lang="zh-CN" altLang="en-US" b="1" baseline="0" dirty="0" smtClean="0">
              <a:latin typeface="+mj-ea"/>
              <a:ea typeface="+mj-ea"/>
            </a:rPr>
            <a:t>：</a:t>
          </a:r>
          <a:r>
            <a:rPr lang="zh-CN" b="1" baseline="0" dirty="0" smtClean="0">
              <a:latin typeface="+mj-ea"/>
              <a:ea typeface="+mj-ea"/>
            </a:rPr>
            <a:t>单位时间内传递的平均信息量或比特数，单位为比特</a:t>
          </a:r>
          <a:r>
            <a:rPr lang="en-US" b="1" baseline="0" dirty="0" smtClean="0">
              <a:latin typeface="+mj-ea"/>
              <a:ea typeface="+mj-ea"/>
            </a:rPr>
            <a:t>/</a:t>
          </a:r>
          <a:r>
            <a:rPr lang="zh-CN" b="1" baseline="0" dirty="0" smtClean="0">
              <a:latin typeface="+mj-ea"/>
              <a:ea typeface="+mj-ea"/>
            </a:rPr>
            <a:t>秒，简记为 </a:t>
          </a:r>
          <a:r>
            <a:rPr lang="en-US" b="1" baseline="0" dirty="0" smtClean="0">
              <a:latin typeface="+mj-ea"/>
              <a:ea typeface="+mj-ea"/>
            </a:rPr>
            <a:t>b/s </a:t>
          </a:r>
          <a:r>
            <a:rPr lang="zh-CN" b="1" baseline="0" dirty="0" smtClean="0">
              <a:latin typeface="+mj-ea"/>
              <a:ea typeface="+mj-ea"/>
            </a:rPr>
            <a:t>，或</a:t>
          </a:r>
          <a:r>
            <a:rPr lang="en-US" b="1" baseline="0" dirty="0" smtClean="0">
              <a:latin typeface="+mj-ea"/>
              <a:ea typeface="+mj-ea"/>
            </a:rPr>
            <a:t>bps </a:t>
          </a:r>
          <a:endParaRPr lang="en-US" b="1" baseline="0" dirty="0">
            <a:latin typeface="+mj-ea"/>
            <a:ea typeface="+mj-ea"/>
          </a:endParaRPr>
        </a:p>
      </dgm:t>
    </dgm:pt>
    <dgm:pt modelId="{9CF803B9-0027-48A6-B8F3-5D1D70BDDA56}" type="parTrans" cxnId="{69EC9415-C820-410C-94EF-1DAA4561DB42}">
      <dgm:prSet/>
      <dgm:spPr/>
      <dgm:t>
        <a:bodyPr/>
        <a:lstStyle/>
        <a:p>
          <a:endParaRPr lang="zh-CN" altLang="en-US">
            <a:latin typeface="+mj-ea"/>
            <a:ea typeface="+mj-ea"/>
          </a:endParaRPr>
        </a:p>
      </dgm:t>
    </dgm:pt>
    <dgm:pt modelId="{2C0FE10F-C0FD-456F-8F31-DABDC6846C93}" type="sibTrans" cxnId="{69EC9415-C820-410C-94EF-1DAA4561DB42}">
      <dgm:prSet/>
      <dgm:spPr/>
      <dgm:t>
        <a:bodyPr/>
        <a:lstStyle/>
        <a:p>
          <a:endParaRPr lang="zh-CN" altLang="en-US">
            <a:latin typeface="+mj-ea"/>
            <a:ea typeface="+mj-ea"/>
          </a:endParaRPr>
        </a:p>
      </dgm:t>
    </dgm:pt>
    <dgm:pt modelId="{4F02B0DE-1DB1-4B42-8BB6-EA9AB5248CB5}">
      <dgm:prSet/>
      <dgm:spPr/>
      <dgm:t>
        <a:bodyPr/>
        <a:lstStyle/>
        <a:p>
          <a:pPr rtl="0"/>
          <a:r>
            <a:rPr kumimoji="1" lang="zh-CN" altLang="en-US" b="1" dirty="0" smtClean="0">
              <a:latin typeface="+mj-ea"/>
              <a:ea typeface="+mj-ea"/>
            </a:rPr>
            <a:t>二进制码元速率</a:t>
          </a:r>
          <a:r>
            <a:rPr kumimoji="1" lang="en-US" altLang="zh-CN" b="1" dirty="0" smtClean="0">
              <a:latin typeface="+mj-ea"/>
              <a:ea typeface="+mj-ea"/>
            </a:rPr>
            <a:t>R</a:t>
          </a:r>
          <a:r>
            <a:rPr kumimoji="1" lang="en-US" altLang="zh-CN" b="1" baseline="-25000" dirty="0" smtClean="0">
              <a:latin typeface="+mj-ea"/>
              <a:ea typeface="+mj-ea"/>
            </a:rPr>
            <a:t>B</a:t>
          </a:r>
          <a:r>
            <a:rPr kumimoji="1" lang="zh-CN" altLang="en-US" b="1" dirty="0" smtClean="0">
              <a:latin typeface="+mj-ea"/>
              <a:ea typeface="+mj-ea"/>
            </a:rPr>
            <a:t>与</a:t>
          </a:r>
          <a:r>
            <a:rPr kumimoji="1" lang="en-US" altLang="zh-CN" b="1" dirty="0" smtClean="0">
              <a:latin typeface="+mj-ea"/>
              <a:ea typeface="+mj-ea"/>
            </a:rPr>
            <a:t>N</a:t>
          </a:r>
          <a:r>
            <a:rPr kumimoji="1" lang="zh-CN" altLang="en-US" b="1" dirty="0" smtClean="0">
              <a:latin typeface="+mj-ea"/>
              <a:ea typeface="+mj-ea"/>
            </a:rPr>
            <a:t>进制码元速率</a:t>
          </a:r>
          <a:r>
            <a:rPr kumimoji="1" lang="en-US" altLang="zh-CN" b="1" dirty="0" smtClean="0">
              <a:latin typeface="+mj-ea"/>
              <a:ea typeface="+mj-ea"/>
            </a:rPr>
            <a:t>R</a:t>
          </a:r>
          <a:r>
            <a:rPr kumimoji="1" lang="en-US" altLang="zh-CN" b="1" baseline="-25000" dirty="0" smtClean="0">
              <a:latin typeface="+mj-ea"/>
              <a:ea typeface="+mj-ea"/>
            </a:rPr>
            <a:t>BN</a:t>
          </a:r>
          <a:r>
            <a:rPr kumimoji="1" lang="zh-CN" altLang="en-US" b="1" dirty="0" smtClean="0">
              <a:latin typeface="+mj-ea"/>
              <a:ea typeface="+mj-ea"/>
            </a:rPr>
            <a:t>之间的关系：</a:t>
          </a:r>
          <a:endParaRPr lang="zh-CN" dirty="0">
            <a:latin typeface="+mj-ea"/>
            <a:ea typeface="+mj-ea"/>
          </a:endParaRPr>
        </a:p>
      </dgm:t>
    </dgm:pt>
    <dgm:pt modelId="{5AFEFA4C-4539-451A-93FE-32863239EAC8}" type="parTrans" cxnId="{3152CA2F-ACA1-496F-8F8E-1CEE00C3EF1D}">
      <dgm:prSet/>
      <dgm:spPr/>
      <dgm:t>
        <a:bodyPr/>
        <a:lstStyle/>
        <a:p>
          <a:endParaRPr lang="zh-CN" altLang="en-US">
            <a:latin typeface="+mj-ea"/>
            <a:ea typeface="+mj-ea"/>
          </a:endParaRPr>
        </a:p>
      </dgm:t>
    </dgm:pt>
    <dgm:pt modelId="{9045E57A-EF52-4A49-957F-BF6E31DF08A9}" type="sibTrans" cxnId="{3152CA2F-ACA1-496F-8F8E-1CEE00C3EF1D}">
      <dgm:prSet/>
      <dgm:spPr/>
      <dgm:t>
        <a:bodyPr/>
        <a:lstStyle/>
        <a:p>
          <a:endParaRPr lang="zh-CN" altLang="en-US">
            <a:latin typeface="+mj-ea"/>
            <a:ea typeface="+mj-ea"/>
          </a:endParaRPr>
        </a:p>
      </dgm:t>
    </dgm:pt>
    <dgm:pt modelId="{82D955DA-5C17-453C-8548-4CB8B306D212}">
      <dgm:prSet/>
      <dgm:spPr/>
      <dgm:t>
        <a:bodyPr/>
        <a:lstStyle/>
        <a:p>
          <a:pPr rtl="0"/>
          <a:r>
            <a:rPr lang="zh-CN" b="1" baseline="0" dirty="0" smtClean="0">
              <a:latin typeface="+mj-ea"/>
              <a:ea typeface="+mj-ea"/>
            </a:rPr>
            <a:t>式中</a:t>
          </a:r>
          <a:r>
            <a:rPr lang="en-US" b="1" baseline="0" dirty="0" smtClean="0">
              <a:latin typeface="+mj-ea"/>
              <a:ea typeface="+mj-ea"/>
            </a:rPr>
            <a:t>T </a:t>
          </a:r>
          <a:r>
            <a:rPr lang="zh-CN" b="1" baseline="0" dirty="0" smtClean="0">
              <a:latin typeface="+mj-ea"/>
              <a:ea typeface="+mj-ea"/>
            </a:rPr>
            <a:t>－ 码元的持续时间（秒）</a:t>
          </a:r>
          <a:endParaRPr lang="zh-CN" dirty="0">
            <a:latin typeface="+mj-ea"/>
            <a:ea typeface="+mj-ea"/>
          </a:endParaRPr>
        </a:p>
      </dgm:t>
    </dgm:pt>
    <dgm:pt modelId="{0E373BF6-07AE-412F-964F-D67C0608F895}" type="parTrans" cxnId="{B1C7D63B-ED58-41FC-A78E-F90D382AC5B1}">
      <dgm:prSet/>
      <dgm:spPr/>
      <dgm:t>
        <a:bodyPr/>
        <a:lstStyle/>
        <a:p>
          <a:endParaRPr lang="zh-CN" altLang="en-US">
            <a:latin typeface="+mj-ea"/>
            <a:ea typeface="+mj-ea"/>
          </a:endParaRPr>
        </a:p>
      </dgm:t>
    </dgm:pt>
    <dgm:pt modelId="{BB7E562D-F492-4BF3-A0DE-CB9991CD51C0}" type="sibTrans" cxnId="{B1C7D63B-ED58-41FC-A78E-F90D382AC5B1}">
      <dgm:prSet/>
      <dgm:spPr/>
      <dgm:t>
        <a:bodyPr/>
        <a:lstStyle/>
        <a:p>
          <a:endParaRPr lang="zh-CN" altLang="en-US">
            <a:latin typeface="+mj-ea"/>
            <a:ea typeface="+mj-ea"/>
          </a:endParaRPr>
        </a:p>
      </dgm:t>
    </dgm:pt>
    <dgm:pt modelId="{D1DDC8C8-1B67-4102-A6CB-322C59262780}">
      <dgm:prSet/>
      <dgm:spPr/>
      <dgm:t>
        <a:bodyPr/>
        <a:lstStyle/>
        <a:p>
          <a:pPr rtl="0"/>
          <a:endParaRPr lang="zh-CN" dirty="0">
            <a:latin typeface="+mj-ea"/>
            <a:ea typeface="+mj-ea"/>
          </a:endParaRPr>
        </a:p>
      </dgm:t>
    </dgm:pt>
    <dgm:pt modelId="{DDF0792D-B7AD-4BE3-9CDD-87B3FD0E434A}" type="parTrans" cxnId="{BBC80915-720E-41C6-A5E5-98472BC3CB38}">
      <dgm:prSet/>
      <dgm:spPr/>
      <dgm:t>
        <a:bodyPr/>
        <a:lstStyle/>
        <a:p>
          <a:endParaRPr lang="zh-CN" altLang="en-US">
            <a:latin typeface="+mj-ea"/>
            <a:ea typeface="+mj-ea"/>
          </a:endParaRPr>
        </a:p>
      </dgm:t>
    </dgm:pt>
    <dgm:pt modelId="{9E1AD78C-8E48-4A19-856D-BD3FFFC84D75}" type="sibTrans" cxnId="{BBC80915-720E-41C6-A5E5-98472BC3CB38}">
      <dgm:prSet/>
      <dgm:spPr/>
      <dgm:t>
        <a:bodyPr/>
        <a:lstStyle/>
        <a:p>
          <a:endParaRPr lang="zh-CN" altLang="en-US">
            <a:latin typeface="+mj-ea"/>
            <a:ea typeface="+mj-ea"/>
          </a:endParaRPr>
        </a:p>
      </dgm:t>
    </dgm:pt>
    <dgm:pt modelId="{389AFC13-4003-4202-97B3-A97EBCD27EEC}">
      <dgm:prSet/>
      <dgm:spPr/>
      <dgm:t>
        <a:bodyPr/>
        <a:lstStyle/>
        <a:p>
          <a:pPr rtl="0"/>
          <a:endParaRPr lang="zh-CN" dirty="0">
            <a:latin typeface="+mj-ea"/>
            <a:ea typeface="+mj-ea"/>
          </a:endParaRPr>
        </a:p>
      </dgm:t>
    </dgm:pt>
    <dgm:pt modelId="{393105FE-833E-4F89-9416-A98D767F2B09}" type="parTrans" cxnId="{F6255EBD-5253-449B-934A-5EC539E02B29}">
      <dgm:prSet/>
      <dgm:spPr/>
      <dgm:t>
        <a:bodyPr/>
        <a:lstStyle/>
        <a:p>
          <a:endParaRPr lang="zh-CN" altLang="en-US">
            <a:latin typeface="+mj-ea"/>
            <a:ea typeface="+mj-ea"/>
          </a:endParaRPr>
        </a:p>
      </dgm:t>
    </dgm:pt>
    <dgm:pt modelId="{E6154FA0-98BF-43CB-91F8-DD491914B80D}" type="sibTrans" cxnId="{F6255EBD-5253-449B-934A-5EC539E02B29}">
      <dgm:prSet/>
      <dgm:spPr/>
      <dgm:t>
        <a:bodyPr/>
        <a:lstStyle/>
        <a:p>
          <a:endParaRPr lang="zh-CN" altLang="en-US">
            <a:latin typeface="+mj-ea"/>
            <a:ea typeface="+mj-ea"/>
          </a:endParaRPr>
        </a:p>
      </dgm:t>
    </dgm:pt>
    <dgm:pt modelId="{D99A62F6-9DE1-49CF-A043-57A18C33541B}">
      <dgm:prSet/>
      <dgm:spPr/>
      <dgm:t>
        <a:bodyPr/>
        <a:lstStyle/>
        <a:p>
          <a:pPr rtl="0"/>
          <a:r>
            <a:rPr lang="zh-CN" altLang="en-US" b="1" baseline="0" dirty="0" smtClean="0">
              <a:latin typeface="+mj-ea"/>
              <a:ea typeface="+mj-ea"/>
            </a:rPr>
            <a:t>定义：单位时间</a:t>
          </a:r>
          <a:r>
            <a:rPr lang="en-US" altLang="zh-CN" b="1" baseline="0" dirty="0" smtClean="0">
              <a:latin typeface="+mj-ea"/>
              <a:ea typeface="+mj-ea"/>
            </a:rPr>
            <a:t>(</a:t>
          </a:r>
          <a:r>
            <a:rPr lang="zh-CN" altLang="en-US" b="1" baseline="0" dirty="0" smtClean="0">
              <a:latin typeface="+mj-ea"/>
              <a:ea typeface="+mj-ea"/>
            </a:rPr>
            <a:t>每秒</a:t>
          </a:r>
          <a:r>
            <a:rPr lang="en-US" altLang="zh-CN" b="1" baseline="0" dirty="0" smtClean="0">
              <a:latin typeface="+mj-ea"/>
              <a:ea typeface="+mj-ea"/>
            </a:rPr>
            <a:t>)</a:t>
          </a:r>
          <a:r>
            <a:rPr lang="zh-CN" altLang="en-US" b="1" baseline="0" dirty="0" smtClean="0">
              <a:latin typeface="+mj-ea"/>
              <a:ea typeface="+mj-ea"/>
            </a:rPr>
            <a:t>内传送码元的数目，</a:t>
          </a:r>
          <a:r>
            <a:rPr lang="zh-CN" b="1" baseline="0" dirty="0" smtClean="0">
              <a:latin typeface="+mj-ea"/>
              <a:ea typeface="+mj-ea"/>
            </a:rPr>
            <a:t>单位为波特（</a:t>
          </a:r>
          <a:r>
            <a:rPr lang="en-US" b="1" baseline="0" dirty="0" smtClean="0">
              <a:latin typeface="+mj-ea"/>
              <a:ea typeface="+mj-ea"/>
            </a:rPr>
            <a:t>Baud</a:t>
          </a:r>
          <a:r>
            <a:rPr lang="zh-CN" b="1" baseline="0" dirty="0" smtClean="0">
              <a:latin typeface="+mj-ea"/>
              <a:ea typeface="+mj-ea"/>
            </a:rPr>
            <a:t>），简记为</a:t>
          </a:r>
          <a:r>
            <a:rPr lang="en-US" b="1" baseline="0" dirty="0" smtClean="0">
              <a:latin typeface="+mj-ea"/>
              <a:ea typeface="+mj-ea"/>
            </a:rPr>
            <a:t>B</a:t>
          </a:r>
          <a:r>
            <a:rPr lang="zh-CN" b="1" baseline="0" dirty="0" smtClean="0">
              <a:latin typeface="+mj-ea"/>
              <a:ea typeface="+mj-ea"/>
            </a:rPr>
            <a:t>。</a:t>
          </a:r>
        </a:p>
      </dgm:t>
    </dgm:pt>
    <dgm:pt modelId="{A111A773-E035-46EB-AC23-D98C3EEBCA4D}" type="parTrans" cxnId="{99CC6CA6-6E9B-4BE4-A388-3624C2521C0C}">
      <dgm:prSet/>
      <dgm:spPr/>
      <dgm:t>
        <a:bodyPr/>
        <a:lstStyle/>
        <a:p>
          <a:endParaRPr lang="zh-CN" altLang="en-US">
            <a:latin typeface="+mj-ea"/>
            <a:ea typeface="+mj-ea"/>
          </a:endParaRPr>
        </a:p>
      </dgm:t>
    </dgm:pt>
    <dgm:pt modelId="{6A613F29-3B0F-4A5D-AEA8-AE69C2C538AE}" type="sibTrans" cxnId="{99CC6CA6-6E9B-4BE4-A388-3624C2521C0C}">
      <dgm:prSet/>
      <dgm:spPr/>
      <dgm:t>
        <a:bodyPr/>
        <a:lstStyle/>
        <a:p>
          <a:endParaRPr lang="zh-CN" altLang="en-US">
            <a:latin typeface="+mj-ea"/>
            <a:ea typeface="+mj-ea"/>
          </a:endParaRPr>
        </a:p>
      </dgm:t>
    </dgm:pt>
    <dgm:pt modelId="{C9C9B3A9-6D3C-4DB7-884B-6785B914CA81}">
      <dgm:prSet/>
      <dgm:spPr/>
      <dgm:t>
        <a:bodyPr/>
        <a:lstStyle/>
        <a:p>
          <a:r>
            <a:rPr kumimoji="1" lang="en-US" altLang="zh-CN" b="1" dirty="0" smtClean="0">
              <a:solidFill>
                <a:srgbClr val="0000FF"/>
              </a:solidFill>
              <a:ea typeface="黑体" pitchFamily="49" charset="-122"/>
            </a:rPr>
            <a:t>R</a:t>
          </a:r>
          <a:r>
            <a:rPr kumimoji="1" lang="en-US" altLang="zh-CN" b="1" baseline="-25000" dirty="0" smtClean="0">
              <a:solidFill>
                <a:srgbClr val="0000FF"/>
              </a:solidFill>
              <a:ea typeface="黑体" pitchFamily="49" charset="-122"/>
            </a:rPr>
            <a:t>B</a:t>
          </a:r>
          <a:r>
            <a:rPr kumimoji="1" lang="en-US" altLang="zh-CN" b="1" dirty="0" smtClean="0">
              <a:solidFill>
                <a:srgbClr val="0000FF"/>
              </a:solidFill>
              <a:ea typeface="黑体" pitchFamily="49" charset="-122"/>
            </a:rPr>
            <a:t>=</a:t>
          </a:r>
          <a:r>
            <a:rPr kumimoji="1" lang="en-US" altLang="zh-CN" b="1" baseline="-25000" dirty="0" smtClean="0">
              <a:solidFill>
                <a:srgbClr val="0000FF"/>
              </a:solidFill>
              <a:ea typeface="黑体" pitchFamily="49" charset="-122"/>
            </a:rPr>
            <a:t> </a:t>
          </a:r>
          <a:r>
            <a:rPr kumimoji="1" lang="en-US" altLang="zh-CN" b="1" dirty="0" smtClean="0">
              <a:solidFill>
                <a:srgbClr val="0000FF"/>
              </a:solidFill>
              <a:ea typeface="黑体" pitchFamily="49" charset="-122"/>
            </a:rPr>
            <a:t>R</a:t>
          </a:r>
          <a:r>
            <a:rPr kumimoji="1" lang="en-US" altLang="zh-CN" b="1" baseline="-25000" dirty="0" smtClean="0">
              <a:solidFill>
                <a:srgbClr val="0000FF"/>
              </a:solidFill>
              <a:ea typeface="黑体" pitchFamily="49" charset="-122"/>
            </a:rPr>
            <a:t>BN </a:t>
          </a:r>
          <a:r>
            <a:rPr lang="en-US" altLang="zh-CN" b="1" dirty="0" smtClean="0">
              <a:solidFill>
                <a:srgbClr val="0000FF"/>
              </a:solidFill>
            </a:rPr>
            <a:t>log</a:t>
          </a:r>
          <a:r>
            <a:rPr lang="en-US" altLang="zh-CN" b="1" baseline="-25000" dirty="0" smtClean="0">
              <a:solidFill>
                <a:srgbClr val="0000FF"/>
              </a:solidFill>
            </a:rPr>
            <a:t>2</a:t>
          </a:r>
          <a:r>
            <a:rPr lang="en-US" altLang="zh-CN" b="1" dirty="0" smtClean="0">
              <a:solidFill>
                <a:srgbClr val="0000FF"/>
              </a:solidFill>
            </a:rPr>
            <a:t>N       </a:t>
          </a:r>
          <a:r>
            <a:rPr kumimoji="1" lang="en-US" altLang="zh-CN" b="1" dirty="0" smtClean="0">
              <a:solidFill>
                <a:srgbClr val="0000FF"/>
              </a:solidFill>
              <a:ea typeface="黑体" pitchFamily="49" charset="-122"/>
            </a:rPr>
            <a:t>R</a:t>
          </a:r>
          <a:r>
            <a:rPr kumimoji="1" lang="en-US" altLang="zh-CN" b="1" baseline="-25000" dirty="0" smtClean="0">
              <a:solidFill>
                <a:srgbClr val="0000FF"/>
              </a:solidFill>
              <a:ea typeface="黑体" pitchFamily="49" charset="-122"/>
            </a:rPr>
            <a:t>BN</a:t>
          </a:r>
          <a:r>
            <a:rPr kumimoji="1" lang="en-US" altLang="zh-CN" b="1" dirty="0" smtClean="0">
              <a:solidFill>
                <a:srgbClr val="0000FF"/>
              </a:solidFill>
              <a:ea typeface="黑体" pitchFamily="49" charset="-122"/>
            </a:rPr>
            <a:t>= R</a:t>
          </a:r>
          <a:r>
            <a:rPr kumimoji="1" lang="en-US" altLang="zh-CN" b="1" baseline="-25000" dirty="0" smtClean="0">
              <a:solidFill>
                <a:srgbClr val="0000FF"/>
              </a:solidFill>
              <a:ea typeface="黑体" pitchFamily="49" charset="-122"/>
            </a:rPr>
            <a:t>B</a:t>
          </a:r>
          <a:r>
            <a:rPr kumimoji="1" lang="en-US" altLang="zh-CN" b="1" dirty="0" smtClean="0">
              <a:solidFill>
                <a:srgbClr val="0000FF"/>
              </a:solidFill>
              <a:ea typeface="黑体" pitchFamily="49" charset="-122"/>
            </a:rPr>
            <a:t>/</a:t>
          </a:r>
          <a:r>
            <a:rPr kumimoji="1" lang="en-US" altLang="zh-CN" b="1" baseline="-25000" dirty="0" smtClean="0">
              <a:solidFill>
                <a:srgbClr val="0000FF"/>
              </a:solidFill>
              <a:ea typeface="黑体" pitchFamily="49" charset="-122"/>
            </a:rPr>
            <a:t> </a:t>
          </a:r>
          <a:r>
            <a:rPr lang="en-US" altLang="zh-CN" b="1" dirty="0" smtClean="0">
              <a:solidFill>
                <a:srgbClr val="0000FF"/>
              </a:solidFill>
            </a:rPr>
            <a:t>log</a:t>
          </a:r>
          <a:r>
            <a:rPr lang="en-US" altLang="zh-CN" b="1" baseline="-25000" dirty="0" smtClean="0">
              <a:solidFill>
                <a:srgbClr val="0000FF"/>
              </a:solidFill>
            </a:rPr>
            <a:t>2</a:t>
          </a:r>
          <a:r>
            <a:rPr lang="en-US" altLang="zh-CN" b="1" dirty="0" smtClean="0">
              <a:solidFill>
                <a:srgbClr val="0000FF"/>
              </a:solidFill>
            </a:rPr>
            <a:t>N</a:t>
          </a:r>
        </a:p>
      </dgm:t>
    </dgm:pt>
    <dgm:pt modelId="{7C2FAA57-4F49-46FB-8FFF-EC9216632BEF}" type="parTrans" cxnId="{344F6BA2-62F4-4EF7-AD26-22FCF5405CA5}">
      <dgm:prSet/>
      <dgm:spPr/>
      <dgm:t>
        <a:bodyPr/>
        <a:lstStyle/>
        <a:p>
          <a:endParaRPr lang="zh-CN" altLang="en-US"/>
        </a:p>
      </dgm:t>
    </dgm:pt>
    <dgm:pt modelId="{76BCA780-159D-4CB8-97E0-5D14D7ED78D9}" type="sibTrans" cxnId="{344F6BA2-62F4-4EF7-AD26-22FCF5405CA5}">
      <dgm:prSet/>
      <dgm:spPr/>
      <dgm:t>
        <a:bodyPr/>
        <a:lstStyle/>
        <a:p>
          <a:endParaRPr lang="zh-CN" altLang="en-US"/>
        </a:p>
      </dgm:t>
    </dgm:pt>
    <dgm:pt modelId="{8B8192F3-338B-42C7-8522-783DFC42CD28}">
      <dgm:prSet/>
      <dgm:spPr/>
      <dgm:t>
        <a:bodyPr/>
        <a:lstStyle/>
        <a:p>
          <a:pPr rtl="0"/>
          <a:r>
            <a:rPr lang="zh-CN" altLang="en-US" b="1" baseline="0" dirty="0" smtClean="0">
              <a:latin typeface="+mj-ea"/>
              <a:ea typeface="+mj-ea"/>
            </a:rPr>
            <a:t>信息速率、传信率</a:t>
          </a:r>
          <a:endParaRPr lang="en-US" b="1" baseline="0" dirty="0" smtClean="0">
            <a:latin typeface="+mj-ea"/>
            <a:ea typeface="+mj-ea"/>
          </a:endParaRPr>
        </a:p>
      </dgm:t>
    </dgm:pt>
    <dgm:pt modelId="{F2916275-0238-4EB9-A3FF-F8C3D5B46F35}" type="parTrans" cxnId="{B1B54E44-600B-4341-B320-DEAA553A5F5D}">
      <dgm:prSet/>
      <dgm:spPr/>
      <dgm:t>
        <a:bodyPr/>
        <a:lstStyle/>
        <a:p>
          <a:endParaRPr lang="zh-CN" altLang="en-US"/>
        </a:p>
      </dgm:t>
    </dgm:pt>
    <dgm:pt modelId="{86693D2B-06EF-4777-9769-86F5504091D8}" type="sibTrans" cxnId="{B1B54E44-600B-4341-B320-DEAA553A5F5D}">
      <dgm:prSet/>
      <dgm:spPr/>
      <dgm:t>
        <a:bodyPr/>
        <a:lstStyle/>
        <a:p>
          <a:endParaRPr lang="zh-CN" altLang="en-US"/>
        </a:p>
      </dgm:t>
    </dgm:pt>
    <dgm:pt modelId="{9FCD4BB9-143E-4DB4-A414-D1DB14D6E8A7}">
      <dgm:prSet/>
      <dgm:spPr/>
      <dgm:t>
        <a:bodyPr/>
        <a:lstStyle/>
        <a:p>
          <a:pPr rtl="0"/>
          <a:r>
            <a:rPr lang="zh-CN" altLang="en-US" b="1" baseline="0" dirty="0" smtClean="0">
              <a:solidFill>
                <a:srgbClr val="FFFF00"/>
              </a:solidFill>
              <a:latin typeface="+mj-ea"/>
              <a:ea typeface="+mj-ea"/>
            </a:rPr>
            <a:t>码元速率</a:t>
          </a:r>
          <a:r>
            <a:rPr lang="zh-CN" altLang="en-US" b="1" baseline="0" dirty="0" smtClean="0">
              <a:latin typeface="+mj-ea"/>
              <a:ea typeface="+mj-ea"/>
            </a:rPr>
            <a:t>与</a:t>
          </a:r>
          <a:r>
            <a:rPr lang="zh-CN" altLang="en-US" b="1" baseline="0" dirty="0" smtClean="0">
              <a:solidFill>
                <a:srgbClr val="FF0000"/>
              </a:solidFill>
              <a:latin typeface="+mj-ea"/>
              <a:ea typeface="+mj-ea"/>
            </a:rPr>
            <a:t>信息速率</a:t>
          </a:r>
          <a:r>
            <a:rPr lang="zh-CN" altLang="en-US" b="1" baseline="0" dirty="0" smtClean="0">
              <a:latin typeface="+mj-ea"/>
              <a:ea typeface="+mj-ea"/>
            </a:rPr>
            <a:t>的关系：</a:t>
          </a:r>
          <a:endParaRPr lang="en-US" b="1" baseline="0" dirty="0" smtClean="0">
            <a:latin typeface="+mj-ea"/>
            <a:ea typeface="+mj-ea"/>
          </a:endParaRPr>
        </a:p>
      </dgm:t>
    </dgm:pt>
    <dgm:pt modelId="{53D5EB25-99FB-4C18-8B75-B4FE16E72EF2}" type="parTrans" cxnId="{E6EE890F-BCC3-41F9-9BC5-9D065684E1F5}">
      <dgm:prSet/>
      <dgm:spPr/>
      <dgm:t>
        <a:bodyPr/>
        <a:lstStyle/>
        <a:p>
          <a:endParaRPr lang="zh-CN" altLang="en-US"/>
        </a:p>
      </dgm:t>
    </dgm:pt>
    <dgm:pt modelId="{A6ECD99A-9809-4C2D-B4F0-D223B2C5193B}" type="sibTrans" cxnId="{E6EE890F-BCC3-41F9-9BC5-9D065684E1F5}">
      <dgm:prSet/>
      <dgm:spPr/>
      <dgm:t>
        <a:bodyPr/>
        <a:lstStyle/>
        <a:p>
          <a:endParaRPr lang="zh-CN" altLang="en-US"/>
        </a:p>
      </dgm:t>
    </dgm:pt>
    <dgm:pt modelId="{2A941D2D-86A3-401F-8FAD-A2E0CDED006D}">
      <dgm:prSet/>
      <dgm:spPr/>
      <dgm:t>
        <a:bodyPr/>
        <a:lstStyle/>
        <a:p>
          <a:pPr rtl="0"/>
          <a:r>
            <a:rPr lang="en-US" altLang="zh-CN" b="1" baseline="0" dirty="0" smtClean="0">
              <a:latin typeface="+mj-ea"/>
              <a:ea typeface="+mj-ea"/>
            </a:rPr>
            <a:t>M</a:t>
          </a:r>
          <a:r>
            <a:rPr lang="zh-CN" altLang="en-US" b="1" baseline="0" dirty="0" smtClean="0">
              <a:latin typeface="+mj-ea"/>
              <a:ea typeface="+mj-ea"/>
            </a:rPr>
            <a:t>进制时：</a:t>
          </a:r>
          <a:endParaRPr lang="en-US" b="1" baseline="0" dirty="0" smtClean="0">
            <a:latin typeface="+mj-ea"/>
            <a:ea typeface="+mj-ea"/>
          </a:endParaRPr>
        </a:p>
      </dgm:t>
    </dgm:pt>
    <dgm:pt modelId="{9C612214-39DF-48A1-8E44-8EA92BF07A6D}" type="parTrans" cxnId="{4833E650-EA2B-4804-8F01-891D39D2F77B}">
      <dgm:prSet/>
      <dgm:spPr/>
      <dgm:t>
        <a:bodyPr/>
        <a:lstStyle/>
        <a:p>
          <a:endParaRPr lang="zh-CN" altLang="en-US"/>
        </a:p>
      </dgm:t>
    </dgm:pt>
    <dgm:pt modelId="{ED8A2FB0-767E-4FB2-AFEA-B3E5F95020DB}" type="sibTrans" cxnId="{4833E650-EA2B-4804-8F01-891D39D2F77B}">
      <dgm:prSet/>
      <dgm:spPr/>
      <dgm:t>
        <a:bodyPr/>
        <a:lstStyle/>
        <a:p>
          <a:endParaRPr lang="zh-CN" altLang="en-US"/>
        </a:p>
      </dgm:t>
    </dgm:pt>
    <dgm:pt modelId="{2F6F1327-3CAF-4E93-B3A2-AE5BD12DB78C}">
      <dgm:prSet/>
      <dgm:spPr/>
      <dgm:t>
        <a:bodyPr/>
        <a:lstStyle/>
        <a:p>
          <a:pPr rtl="0"/>
          <a:r>
            <a:rPr lang="en-US" altLang="zh-CN" b="1" baseline="0" dirty="0" smtClean="0">
              <a:latin typeface="+mj-ea"/>
              <a:ea typeface="+mj-ea"/>
            </a:rPr>
            <a:t>2</a:t>
          </a:r>
          <a:r>
            <a:rPr lang="zh-CN" altLang="en-US" b="1" baseline="0" dirty="0" smtClean="0">
              <a:latin typeface="+mj-ea"/>
              <a:ea typeface="+mj-ea"/>
            </a:rPr>
            <a:t>进制时，数值相同、单位不同，有时简称数码率</a:t>
          </a:r>
          <a:endParaRPr lang="en-US" altLang="en-US" b="1" baseline="0" dirty="0" smtClean="0">
            <a:latin typeface="+mj-ea"/>
            <a:ea typeface="+mj-ea"/>
          </a:endParaRPr>
        </a:p>
      </dgm:t>
    </dgm:pt>
    <dgm:pt modelId="{67252726-4C80-49E3-A32C-15DBC600664C}" type="parTrans" cxnId="{6D6DEAAC-844B-4031-953B-CB37A74F4E86}">
      <dgm:prSet/>
      <dgm:spPr/>
      <dgm:t>
        <a:bodyPr/>
        <a:lstStyle/>
        <a:p>
          <a:endParaRPr lang="zh-CN" altLang="en-US"/>
        </a:p>
      </dgm:t>
    </dgm:pt>
    <dgm:pt modelId="{ACF1AEA1-7718-4C3A-9041-AF413A32F0BF}" type="sibTrans" cxnId="{6D6DEAAC-844B-4031-953B-CB37A74F4E86}">
      <dgm:prSet/>
      <dgm:spPr/>
      <dgm:t>
        <a:bodyPr/>
        <a:lstStyle/>
        <a:p>
          <a:endParaRPr lang="zh-CN" altLang="en-US"/>
        </a:p>
      </dgm:t>
    </dgm:pt>
    <dgm:pt modelId="{65EDACB7-F6D1-494F-8F72-8A5F3CC1F994}">
      <dgm:prSet/>
      <dgm:spPr/>
      <dgm:t>
        <a:bodyPr/>
        <a:lstStyle/>
        <a:p>
          <a:pPr rtl="0"/>
          <a:endParaRPr lang="en-US" b="1" baseline="0" dirty="0" smtClean="0">
            <a:latin typeface="+mj-ea"/>
            <a:ea typeface="+mj-ea"/>
          </a:endParaRPr>
        </a:p>
      </dgm:t>
    </dgm:pt>
    <dgm:pt modelId="{286AFAAA-3239-4AA7-A9D7-CA35EB2C7044}" type="parTrans" cxnId="{2CEF78EF-7B52-4B28-855D-A23DFD5E0B94}">
      <dgm:prSet/>
      <dgm:spPr/>
    </dgm:pt>
    <dgm:pt modelId="{5F0F3D3F-C200-4369-9831-00E6C54052D3}" type="sibTrans" cxnId="{2CEF78EF-7B52-4B28-855D-A23DFD5E0B94}">
      <dgm:prSet/>
      <dgm:spPr/>
    </dgm:pt>
    <dgm:pt modelId="{BF36C714-1351-49D3-A543-9B748DDEAEF2}">
      <dgm:prSet/>
      <dgm:spPr/>
      <dgm:t>
        <a:bodyPr/>
        <a:lstStyle/>
        <a:p>
          <a:pPr rtl="0"/>
          <a:endParaRPr lang="en-US" b="1" baseline="0" dirty="0" smtClean="0">
            <a:latin typeface="+mj-ea"/>
            <a:ea typeface="+mj-ea"/>
          </a:endParaRPr>
        </a:p>
      </dgm:t>
    </dgm:pt>
    <dgm:pt modelId="{3B350868-EF98-4B82-9F6D-FA928AB8C69F}" type="parTrans" cxnId="{F5DE442F-8571-4E27-99A5-C836A2189369}">
      <dgm:prSet/>
      <dgm:spPr/>
    </dgm:pt>
    <dgm:pt modelId="{9D529FFF-4DF7-46F7-9116-16A3157ABF10}" type="sibTrans" cxnId="{F5DE442F-8571-4E27-99A5-C836A2189369}">
      <dgm:prSet/>
      <dgm:spPr/>
    </dgm:pt>
    <dgm:pt modelId="{3E50BE14-4C1C-4E00-9AF9-BFD0EFABDE15}">
      <dgm:prSet/>
      <dgm:spPr/>
      <dgm:t>
        <a:bodyPr/>
        <a:lstStyle/>
        <a:p>
          <a:pPr rtl="0"/>
          <a:endParaRPr lang="en-US" b="1" baseline="0" dirty="0" smtClean="0">
            <a:latin typeface="+mj-ea"/>
            <a:ea typeface="+mj-ea"/>
          </a:endParaRPr>
        </a:p>
      </dgm:t>
    </dgm:pt>
    <dgm:pt modelId="{5E170CC7-DA68-4D1A-8CD4-46E8302E5C26}" type="parTrans" cxnId="{65525B37-B652-482E-BD94-C579AAE0103B}">
      <dgm:prSet/>
      <dgm:spPr/>
    </dgm:pt>
    <dgm:pt modelId="{8540B579-3E72-4FB2-9DCD-79B13038CBB7}" type="sibTrans" cxnId="{65525B37-B652-482E-BD94-C579AAE0103B}">
      <dgm:prSet/>
      <dgm:spPr/>
    </dgm:pt>
    <dgm:pt modelId="{7F090EE8-72F0-44C7-B763-FAD3DF59BA50}">
      <dgm:prSet/>
      <dgm:spPr/>
      <dgm:t>
        <a:bodyPr/>
        <a:lstStyle/>
        <a:p>
          <a:pPr rtl="0"/>
          <a:endParaRPr lang="en-US" b="1" baseline="0" dirty="0" smtClean="0">
            <a:latin typeface="+mj-ea"/>
            <a:ea typeface="+mj-ea"/>
          </a:endParaRPr>
        </a:p>
      </dgm:t>
    </dgm:pt>
    <dgm:pt modelId="{88211AB8-BA60-46AF-8617-1A7E0C7273B1}" type="parTrans" cxnId="{3473A039-9E28-4D58-B4A6-F82149D6ACD1}">
      <dgm:prSet/>
      <dgm:spPr/>
    </dgm:pt>
    <dgm:pt modelId="{CA79FFA3-2F4B-4EDA-BACB-264C7D0B1C66}" type="sibTrans" cxnId="{3473A039-9E28-4D58-B4A6-F82149D6ACD1}">
      <dgm:prSet/>
      <dgm:spPr/>
    </dgm:pt>
    <dgm:pt modelId="{D550BFD2-13BE-48ED-ABFF-93C554B4EA60}" type="pres">
      <dgm:prSet presAssocID="{277AFC38-D2B4-4D08-97DE-8A249EF28ADC}" presName="Name0" presStyleCnt="0">
        <dgm:presLayoutVars>
          <dgm:dir/>
          <dgm:animLvl val="lvl"/>
          <dgm:resizeHandles val="exact"/>
        </dgm:presLayoutVars>
      </dgm:prSet>
      <dgm:spPr/>
      <dgm:t>
        <a:bodyPr/>
        <a:lstStyle/>
        <a:p>
          <a:endParaRPr lang="zh-CN" altLang="en-US"/>
        </a:p>
      </dgm:t>
    </dgm:pt>
    <dgm:pt modelId="{339E7E8F-8628-4C6A-9DA5-FE763E0B1F34}" type="pres">
      <dgm:prSet presAssocID="{8D1115F9-803D-4952-BE10-673572E6C333}" presName="composite" presStyleCnt="0"/>
      <dgm:spPr/>
    </dgm:pt>
    <dgm:pt modelId="{FBA7DD4A-FA47-46E1-88CE-020AEBB3D129}" type="pres">
      <dgm:prSet presAssocID="{8D1115F9-803D-4952-BE10-673572E6C333}" presName="parTx" presStyleLbl="alignNode1" presStyleIdx="0" presStyleCnt="2">
        <dgm:presLayoutVars>
          <dgm:chMax val="0"/>
          <dgm:chPref val="0"/>
          <dgm:bulletEnabled val="1"/>
        </dgm:presLayoutVars>
      </dgm:prSet>
      <dgm:spPr/>
      <dgm:t>
        <a:bodyPr/>
        <a:lstStyle/>
        <a:p>
          <a:endParaRPr lang="zh-CN" altLang="en-US"/>
        </a:p>
      </dgm:t>
    </dgm:pt>
    <dgm:pt modelId="{55748C7A-4888-4EC1-A0F3-4EA267D17680}" type="pres">
      <dgm:prSet presAssocID="{8D1115F9-803D-4952-BE10-673572E6C333}" presName="desTx" presStyleLbl="alignAccFollowNode1" presStyleIdx="0" presStyleCnt="2">
        <dgm:presLayoutVars>
          <dgm:bulletEnabled val="1"/>
        </dgm:presLayoutVars>
      </dgm:prSet>
      <dgm:spPr/>
      <dgm:t>
        <a:bodyPr/>
        <a:lstStyle/>
        <a:p>
          <a:endParaRPr lang="zh-CN" altLang="en-US"/>
        </a:p>
      </dgm:t>
    </dgm:pt>
    <dgm:pt modelId="{40FE3739-DB81-4655-9E32-4D48CB3611B5}" type="pres">
      <dgm:prSet presAssocID="{1D692F4D-1242-47FC-9E55-E4F6D6A0DB24}" presName="space" presStyleCnt="0"/>
      <dgm:spPr/>
    </dgm:pt>
    <dgm:pt modelId="{D2489671-90BE-40CD-A234-4F9F10AC4C77}" type="pres">
      <dgm:prSet presAssocID="{1DDA5383-51C8-4F2B-8C48-0C2E532EC33B}" presName="composite" presStyleCnt="0"/>
      <dgm:spPr/>
    </dgm:pt>
    <dgm:pt modelId="{9B8FF9F8-9140-401D-9635-BAF3DF5A7DD8}" type="pres">
      <dgm:prSet presAssocID="{1DDA5383-51C8-4F2B-8C48-0C2E532EC33B}" presName="parTx" presStyleLbl="alignNode1" presStyleIdx="1" presStyleCnt="2">
        <dgm:presLayoutVars>
          <dgm:chMax val="0"/>
          <dgm:chPref val="0"/>
          <dgm:bulletEnabled val="1"/>
        </dgm:presLayoutVars>
      </dgm:prSet>
      <dgm:spPr/>
      <dgm:t>
        <a:bodyPr/>
        <a:lstStyle/>
        <a:p>
          <a:endParaRPr lang="zh-CN" altLang="en-US"/>
        </a:p>
      </dgm:t>
    </dgm:pt>
    <dgm:pt modelId="{1E34F83E-E647-4FF3-9340-482FDCF3EC97}" type="pres">
      <dgm:prSet presAssocID="{1DDA5383-51C8-4F2B-8C48-0C2E532EC33B}" presName="desTx" presStyleLbl="alignAccFollowNode1" presStyleIdx="1" presStyleCnt="2">
        <dgm:presLayoutVars>
          <dgm:bulletEnabled val="1"/>
        </dgm:presLayoutVars>
      </dgm:prSet>
      <dgm:spPr/>
      <dgm:t>
        <a:bodyPr/>
        <a:lstStyle/>
        <a:p>
          <a:endParaRPr lang="zh-CN" altLang="en-US"/>
        </a:p>
      </dgm:t>
    </dgm:pt>
  </dgm:ptLst>
  <dgm:cxnLst>
    <dgm:cxn modelId="{F5B9283B-34A1-49F4-8177-AC89349D1AEF}" type="presOf" srcId="{9FCD4BB9-143E-4DB4-A414-D1DB14D6E8A7}" destId="{1E34F83E-E647-4FF3-9340-482FDCF3EC97}" srcOrd="0" destOrd="2" presId="urn:microsoft.com/office/officeart/2005/8/layout/hList1"/>
    <dgm:cxn modelId="{3473A039-9E28-4D58-B4A6-F82149D6ACD1}" srcId="{9FCD4BB9-143E-4DB4-A414-D1DB14D6E8A7}" destId="{7F090EE8-72F0-44C7-B763-FAD3DF59BA50}" srcOrd="4" destOrd="0" parTransId="{88211AB8-BA60-46AF-8617-1A7E0C7273B1}" sibTransId="{CA79FFA3-2F4B-4EDA-BACB-264C7D0B1C66}"/>
    <dgm:cxn modelId="{2CEF78EF-7B52-4B28-855D-A23DFD5E0B94}" srcId="{9FCD4BB9-143E-4DB4-A414-D1DB14D6E8A7}" destId="{65EDACB7-F6D1-494F-8F72-8A5F3CC1F994}" srcOrd="5" destOrd="0" parTransId="{286AFAAA-3239-4AA7-A9D7-CA35EB2C7044}" sibTransId="{5F0F3D3F-C200-4369-9831-00E6C54052D3}"/>
    <dgm:cxn modelId="{F6255EBD-5253-449B-934A-5EC539E02B29}" srcId="{8D1115F9-803D-4952-BE10-673572E6C333}" destId="{389AFC13-4003-4202-97B3-A97EBCD27EEC}" srcOrd="3" destOrd="0" parTransId="{393105FE-833E-4F89-9416-A98D767F2B09}" sibTransId="{E6154FA0-98BF-43CB-91F8-DD491914B80D}"/>
    <dgm:cxn modelId="{E6EE890F-BCC3-41F9-9BC5-9D065684E1F5}" srcId="{1DDA5383-51C8-4F2B-8C48-0C2E532EC33B}" destId="{9FCD4BB9-143E-4DB4-A414-D1DB14D6E8A7}" srcOrd="2" destOrd="0" parTransId="{53D5EB25-99FB-4C18-8B75-B4FE16E72EF2}" sibTransId="{A6ECD99A-9809-4C2D-B4F0-D223B2C5193B}"/>
    <dgm:cxn modelId="{AC51A3FA-119F-4854-82AF-22E1F58E18E8}" type="presOf" srcId="{389AFC13-4003-4202-97B3-A97EBCD27EEC}" destId="{55748C7A-4888-4EC1-A0F3-4EA267D17680}" srcOrd="0" destOrd="3" presId="urn:microsoft.com/office/officeart/2005/8/layout/hList1"/>
    <dgm:cxn modelId="{EE62262E-0C7D-4035-A3F4-864AC4D65ABC}" type="presOf" srcId="{D99A62F6-9DE1-49CF-A043-57A18C33541B}" destId="{55748C7A-4888-4EC1-A0F3-4EA267D17680}" srcOrd="0" destOrd="1" presId="urn:microsoft.com/office/officeart/2005/8/layout/hList1"/>
    <dgm:cxn modelId="{7B0A2E69-8745-4E0A-B476-24678D04BAFA}" type="presOf" srcId="{3E50BE14-4C1C-4E00-9AF9-BFD0EFABDE15}" destId="{1E34F83E-E647-4FF3-9340-482FDCF3EC97}" srcOrd="0" destOrd="6" presId="urn:microsoft.com/office/officeart/2005/8/layout/hList1"/>
    <dgm:cxn modelId="{0125DA85-8490-4EB8-82D0-61F604AE5268}" srcId="{8D1115F9-803D-4952-BE10-673572E6C333}" destId="{6A1FF328-A4A7-44E4-BD29-E20E8010AB12}" srcOrd="0" destOrd="0" parTransId="{0708A98D-1E6C-4CFD-9032-6BE947D6A886}" sibTransId="{035AC1F6-5104-4CE0-B4A5-05ACDC1A1690}"/>
    <dgm:cxn modelId="{189BE492-7BD4-4567-967E-48C373E8527B}" type="presOf" srcId="{82D955DA-5C17-453C-8548-4CB8B306D212}" destId="{55748C7A-4888-4EC1-A0F3-4EA267D17680}" srcOrd="0" destOrd="4" presId="urn:microsoft.com/office/officeart/2005/8/layout/hList1"/>
    <dgm:cxn modelId="{99CC6CA6-6E9B-4BE4-A388-3624C2521C0C}" srcId="{8D1115F9-803D-4952-BE10-673572E6C333}" destId="{D99A62F6-9DE1-49CF-A043-57A18C33541B}" srcOrd="1" destOrd="0" parTransId="{A111A773-E035-46EB-AC23-D98C3EEBCA4D}" sibTransId="{6A613F29-3B0F-4A5D-AEA8-AE69C2C538AE}"/>
    <dgm:cxn modelId="{F5DE442F-8571-4E27-99A5-C836A2189369}" srcId="{9FCD4BB9-143E-4DB4-A414-D1DB14D6E8A7}" destId="{BF36C714-1351-49D3-A543-9B748DDEAEF2}" srcOrd="2" destOrd="0" parTransId="{3B350868-EF98-4B82-9F6D-FA928AB8C69F}" sibTransId="{9D529FFF-4DF7-46F7-9116-16A3157ABF10}"/>
    <dgm:cxn modelId="{4833E650-EA2B-4804-8F01-891D39D2F77B}" srcId="{9FCD4BB9-143E-4DB4-A414-D1DB14D6E8A7}" destId="{2A941D2D-86A3-401F-8FAD-A2E0CDED006D}" srcOrd="1" destOrd="0" parTransId="{9C612214-39DF-48A1-8E44-8EA92BF07A6D}" sibTransId="{ED8A2FB0-767E-4FB2-AFEA-B3E5F95020DB}"/>
    <dgm:cxn modelId="{A96E0F74-BA1F-4CD7-8158-9940808B4F96}" type="presOf" srcId="{BF36C714-1351-49D3-A543-9B748DDEAEF2}" destId="{1E34F83E-E647-4FF3-9340-482FDCF3EC97}" srcOrd="0" destOrd="5" presId="urn:microsoft.com/office/officeart/2005/8/layout/hList1"/>
    <dgm:cxn modelId="{B1C7D63B-ED58-41FC-A78E-F90D382AC5B1}" srcId="{8D1115F9-803D-4952-BE10-673572E6C333}" destId="{82D955DA-5C17-453C-8548-4CB8B306D212}" srcOrd="4" destOrd="0" parTransId="{0E373BF6-07AE-412F-964F-D67C0608F895}" sibTransId="{BB7E562D-F492-4BF3-A0DE-CB9991CD51C0}"/>
    <dgm:cxn modelId="{B1B54E44-600B-4341-B320-DEAA553A5F5D}" srcId="{1DDA5383-51C8-4F2B-8C48-0C2E532EC33B}" destId="{8B8192F3-338B-42C7-8522-783DFC42CD28}" srcOrd="0" destOrd="0" parTransId="{F2916275-0238-4EB9-A3FF-F8C3D5B46F35}" sibTransId="{86693D2B-06EF-4777-9769-86F5504091D8}"/>
    <dgm:cxn modelId="{974529A8-6F87-4938-820F-33A7D324517F}" type="presOf" srcId="{052E72EC-82D5-4A61-B40C-DEB0044433E3}" destId="{1E34F83E-E647-4FF3-9340-482FDCF3EC97}" srcOrd="0" destOrd="1" presId="urn:microsoft.com/office/officeart/2005/8/layout/hList1"/>
    <dgm:cxn modelId="{3152CA2F-ACA1-496F-8F8E-1CEE00C3EF1D}" srcId="{8D1115F9-803D-4952-BE10-673572E6C333}" destId="{4F02B0DE-1DB1-4B42-8BB6-EA9AB5248CB5}" srcOrd="5" destOrd="0" parTransId="{5AFEFA4C-4539-451A-93FE-32863239EAC8}" sibTransId="{9045E57A-EF52-4A49-957F-BF6E31DF08A9}"/>
    <dgm:cxn modelId="{6760B2F8-D770-4234-8F24-8B16D7170432}" srcId="{277AFC38-D2B4-4D08-97DE-8A249EF28ADC}" destId="{1DDA5383-51C8-4F2B-8C48-0C2E532EC33B}" srcOrd="1" destOrd="0" parTransId="{B6F6D77F-2D00-4C67-9A6E-0DEAA3D8D39A}" sibTransId="{DB4593A7-838C-4D5C-B499-1B8D49B3A36F}"/>
    <dgm:cxn modelId="{15A6208D-86B9-4584-8737-9600FD20AFFA}" type="presOf" srcId="{65EDACB7-F6D1-494F-8F72-8A5F3CC1F994}" destId="{1E34F83E-E647-4FF3-9340-482FDCF3EC97}" srcOrd="0" destOrd="8" presId="urn:microsoft.com/office/officeart/2005/8/layout/hList1"/>
    <dgm:cxn modelId="{1822A02B-E4BE-41C6-9A86-DE4E0B81A557}" srcId="{277AFC38-D2B4-4D08-97DE-8A249EF28ADC}" destId="{8D1115F9-803D-4952-BE10-673572E6C333}" srcOrd="0" destOrd="0" parTransId="{58C747A8-2416-4769-9D41-48BAEAF6ABF8}" sibTransId="{1D692F4D-1242-47FC-9E55-E4F6D6A0DB24}"/>
    <dgm:cxn modelId="{98554A91-601D-4FD4-BBC7-CFE83B1F3E4E}" type="presOf" srcId="{2A941D2D-86A3-401F-8FAD-A2E0CDED006D}" destId="{1E34F83E-E647-4FF3-9340-482FDCF3EC97}" srcOrd="0" destOrd="4" presId="urn:microsoft.com/office/officeart/2005/8/layout/hList1"/>
    <dgm:cxn modelId="{0EF27740-0E51-4649-80EF-1CF5637090BE}" type="presOf" srcId="{C9C9B3A9-6D3C-4DB7-884B-6785B914CA81}" destId="{55748C7A-4888-4EC1-A0F3-4EA267D17680}" srcOrd="0" destOrd="6" presId="urn:microsoft.com/office/officeart/2005/8/layout/hList1"/>
    <dgm:cxn modelId="{69EC9415-C820-410C-94EF-1DAA4561DB42}" srcId="{1DDA5383-51C8-4F2B-8C48-0C2E532EC33B}" destId="{052E72EC-82D5-4A61-B40C-DEB0044433E3}" srcOrd="1" destOrd="0" parTransId="{9CF803B9-0027-48A6-B8F3-5D1D70BDDA56}" sibTransId="{2C0FE10F-C0FD-456F-8F31-DABDC6846C93}"/>
    <dgm:cxn modelId="{86D10AA6-AC95-4001-9DFD-5D1C486B7957}" type="presOf" srcId="{277AFC38-D2B4-4D08-97DE-8A249EF28ADC}" destId="{D550BFD2-13BE-48ED-ABFF-93C554B4EA60}" srcOrd="0" destOrd="0" presId="urn:microsoft.com/office/officeart/2005/8/layout/hList1"/>
    <dgm:cxn modelId="{E8B1EB1C-5D52-46B4-A021-CD8324CE2BC3}" type="presOf" srcId="{6A1FF328-A4A7-44E4-BD29-E20E8010AB12}" destId="{55748C7A-4888-4EC1-A0F3-4EA267D17680}" srcOrd="0" destOrd="0" presId="urn:microsoft.com/office/officeart/2005/8/layout/hList1"/>
    <dgm:cxn modelId="{38720862-88A2-4F06-AA83-35CE7660C097}" type="presOf" srcId="{8B8192F3-338B-42C7-8522-783DFC42CD28}" destId="{1E34F83E-E647-4FF3-9340-482FDCF3EC97}" srcOrd="0" destOrd="0" presId="urn:microsoft.com/office/officeart/2005/8/layout/hList1"/>
    <dgm:cxn modelId="{6D6DEAAC-844B-4031-953B-CB37A74F4E86}" srcId="{9FCD4BB9-143E-4DB4-A414-D1DB14D6E8A7}" destId="{2F6F1327-3CAF-4E93-B3A2-AE5BD12DB78C}" srcOrd="0" destOrd="0" parTransId="{67252726-4C80-49E3-A32C-15DBC600664C}" sibTransId="{ACF1AEA1-7718-4C3A-9041-AF413A32F0BF}"/>
    <dgm:cxn modelId="{23AB2101-98B1-49B7-B15D-643ADEE336B4}" type="presOf" srcId="{8D1115F9-803D-4952-BE10-673572E6C333}" destId="{FBA7DD4A-FA47-46E1-88CE-020AEBB3D129}" srcOrd="0" destOrd="0" presId="urn:microsoft.com/office/officeart/2005/8/layout/hList1"/>
    <dgm:cxn modelId="{65525B37-B652-482E-BD94-C579AAE0103B}" srcId="{9FCD4BB9-143E-4DB4-A414-D1DB14D6E8A7}" destId="{3E50BE14-4C1C-4E00-9AF9-BFD0EFABDE15}" srcOrd="3" destOrd="0" parTransId="{5E170CC7-DA68-4D1A-8CD4-46E8302E5C26}" sibTransId="{8540B579-3E72-4FB2-9DCD-79B13038CBB7}"/>
    <dgm:cxn modelId="{939C55C1-7F4F-4D20-BA9B-573EDD381FC7}" type="presOf" srcId="{D1DDC8C8-1B67-4102-A6CB-322C59262780}" destId="{55748C7A-4888-4EC1-A0F3-4EA267D17680}" srcOrd="0" destOrd="2" presId="urn:microsoft.com/office/officeart/2005/8/layout/hList1"/>
    <dgm:cxn modelId="{46006D78-353A-41B3-95C0-05ADB8764FBE}" type="presOf" srcId="{2F6F1327-3CAF-4E93-B3A2-AE5BD12DB78C}" destId="{1E34F83E-E647-4FF3-9340-482FDCF3EC97}" srcOrd="0" destOrd="3" presId="urn:microsoft.com/office/officeart/2005/8/layout/hList1"/>
    <dgm:cxn modelId="{344F6BA2-62F4-4EF7-AD26-22FCF5405CA5}" srcId="{8D1115F9-803D-4952-BE10-673572E6C333}" destId="{C9C9B3A9-6D3C-4DB7-884B-6785B914CA81}" srcOrd="6" destOrd="0" parTransId="{7C2FAA57-4F49-46FB-8FFF-EC9216632BEF}" sibTransId="{76BCA780-159D-4CB8-97E0-5D14D7ED78D9}"/>
    <dgm:cxn modelId="{67D35255-6DC3-40A6-A65C-D09AED0E2ACD}" type="presOf" srcId="{1DDA5383-51C8-4F2B-8C48-0C2E532EC33B}" destId="{9B8FF9F8-9140-401D-9635-BAF3DF5A7DD8}" srcOrd="0" destOrd="0" presId="urn:microsoft.com/office/officeart/2005/8/layout/hList1"/>
    <dgm:cxn modelId="{89EB8A6C-E47B-4ECC-B23C-FFA047905AEC}" type="presOf" srcId="{4F02B0DE-1DB1-4B42-8BB6-EA9AB5248CB5}" destId="{55748C7A-4888-4EC1-A0F3-4EA267D17680}" srcOrd="0" destOrd="5" presId="urn:microsoft.com/office/officeart/2005/8/layout/hList1"/>
    <dgm:cxn modelId="{BBC80915-720E-41C6-A5E5-98472BC3CB38}" srcId="{8D1115F9-803D-4952-BE10-673572E6C333}" destId="{D1DDC8C8-1B67-4102-A6CB-322C59262780}" srcOrd="2" destOrd="0" parTransId="{DDF0792D-B7AD-4BE3-9CDD-87B3FD0E434A}" sibTransId="{9E1AD78C-8E48-4A19-856D-BD3FFFC84D75}"/>
    <dgm:cxn modelId="{BFE7673A-B1E4-4C87-A6A2-230206CBDD2C}" type="presOf" srcId="{7F090EE8-72F0-44C7-B763-FAD3DF59BA50}" destId="{1E34F83E-E647-4FF3-9340-482FDCF3EC97}" srcOrd="0" destOrd="7" presId="urn:microsoft.com/office/officeart/2005/8/layout/hList1"/>
    <dgm:cxn modelId="{9D3911C0-932D-431C-8CB5-97C7A77D8DA1}" type="presParOf" srcId="{D550BFD2-13BE-48ED-ABFF-93C554B4EA60}" destId="{339E7E8F-8628-4C6A-9DA5-FE763E0B1F34}" srcOrd="0" destOrd="0" presId="urn:microsoft.com/office/officeart/2005/8/layout/hList1"/>
    <dgm:cxn modelId="{76CFF6B8-9BEC-46E7-90AE-65BC773576F4}" type="presParOf" srcId="{339E7E8F-8628-4C6A-9DA5-FE763E0B1F34}" destId="{FBA7DD4A-FA47-46E1-88CE-020AEBB3D129}" srcOrd="0" destOrd="0" presId="urn:microsoft.com/office/officeart/2005/8/layout/hList1"/>
    <dgm:cxn modelId="{0D4D2C41-48D8-46BB-A299-45862B6A3DDE}" type="presParOf" srcId="{339E7E8F-8628-4C6A-9DA5-FE763E0B1F34}" destId="{55748C7A-4888-4EC1-A0F3-4EA267D17680}" srcOrd="1" destOrd="0" presId="urn:microsoft.com/office/officeart/2005/8/layout/hList1"/>
    <dgm:cxn modelId="{6EC6915F-643E-499B-9478-881069A8A897}" type="presParOf" srcId="{D550BFD2-13BE-48ED-ABFF-93C554B4EA60}" destId="{40FE3739-DB81-4655-9E32-4D48CB3611B5}" srcOrd="1" destOrd="0" presId="urn:microsoft.com/office/officeart/2005/8/layout/hList1"/>
    <dgm:cxn modelId="{07452AC7-AD50-47CD-BAA2-2D235FFB9D78}" type="presParOf" srcId="{D550BFD2-13BE-48ED-ABFF-93C554B4EA60}" destId="{D2489671-90BE-40CD-A234-4F9F10AC4C77}" srcOrd="2" destOrd="0" presId="urn:microsoft.com/office/officeart/2005/8/layout/hList1"/>
    <dgm:cxn modelId="{32B2F302-6F7A-4336-BDBB-85874B26B91A}" type="presParOf" srcId="{D2489671-90BE-40CD-A234-4F9F10AC4C77}" destId="{9B8FF9F8-9140-401D-9635-BAF3DF5A7DD8}" srcOrd="0" destOrd="0" presId="urn:microsoft.com/office/officeart/2005/8/layout/hList1"/>
    <dgm:cxn modelId="{551506DC-48E8-4C75-A68F-832ECB59253F}" type="presParOf" srcId="{D2489671-90BE-40CD-A234-4F9F10AC4C77}" destId="{1E34F83E-E647-4FF3-9340-482FDCF3EC9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F440C62-71F9-4F7C-9A73-7819D497B671}" type="doc">
      <dgm:prSet loTypeId="urn:microsoft.com/office/officeart/2005/8/layout/hList1" loCatId="list" qsTypeId="urn:microsoft.com/office/officeart/2005/8/quickstyle/simple3" qsCatId="simple" csTypeId="urn:microsoft.com/office/officeart/2005/8/colors/accent6_2" csCatId="accent6" phldr="1"/>
      <dgm:spPr/>
      <dgm:t>
        <a:bodyPr/>
        <a:lstStyle/>
        <a:p>
          <a:endParaRPr lang="zh-CN" altLang="en-US"/>
        </a:p>
      </dgm:t>
    </dgm:pt>
    <dgm:pt modelId="{37E8DF5C-74BB-424A-B3F2-E8E69DA78968}">
      <dgm:prSet custT="1"/>
      <dgm:spPr/>
      <dgm:t>
        <a:bodyPr/>
        <a:lstStyle/>
        <a:p>
          <a:pPr rtl="0"/>
          <a:r>
            <a:rPr lang="zh-CN" sz="2400" b="1" baseline="0" dirty="0" smtClean="0">
              <a:latin typeface="+mj-ea"/>
              <a:ea typeface="+mj-ea"/>
            </a:rPr>
            <a:t>频带利用率：</a:t>
          </a:r>
          <a:endParaRPr lang="zh-CN" sz="2400" dirty="0">
            <a:latin typeface="+mj-ea"/>
            <a:ea typeface="+mj-ea"/>
          </a:endParaRPr>
        </a:p>
      </dgm:t>
    </dgm:pt>
    <dgm:pt modelId="{66BF435F-38B5-4C0C-8A4E-1CEB7716523A}" type="parTrans" cxnId="{DBB7ECCF-EBFD-4A0B-87E6-CCB22626EC8C}">
      <dgm:prSet/>
      <dgm:spPr/>
      <dgm:t>
        <a:bodyPr/>
        <a:lstStyle/>
        <a:p>
          <a:endParaRPr lang="zh-CN" altLang="en-US" sz="2400">
            <a:latin typeface="+mj-ea"/>
            <a:ea typeface="+mj-ea"/>
          </a:endParaRPr>
        </a:p>
      </dgm:t>
    </dgm:pt>
    <dgm:pt modelId="{420357A5-AE89-4A11-95F9-F1C362BD8760}" type="sibTrans" cxnId="{DBB7ECCF-EBFD-4A0B-87E6-CCB22626EC8C}">
      <dgm:prSet/>
      <dgm:spPr/>
      <dgm:t>
        <a:bodyPr/>
        <a:lstStyle/>
        <a:p>
          <a:endParaRPr lang="zh-CN" altLang="en-US" sz="2400">
            <a:latin typeface="+mj-ea"/>
            <a:ea typeface="+mj-ea"/>
          </a:endParaRPr>
        </a:p>
      </dgm:t>
    </dgm:pt>
    <dgm:pt modelId="{9D5FD061-DF28-4E56-BF73-E95962AC62E8}">
      <dgm:prSet custT="1"/>
      <dgm:spPr/>
      <dgm:t>
        <a:bodyPr/>
        <a:lstStyle/>
        <a:p>
          <a:pPr rtl="0"/>
          <a:r>
            <a:rPr lang="zh-CN" sz="2400" b="1" baseline="0" dirty="0" smtClean="0">
              <a:latin typeface="+mj-ea"/>
              <a:ea typeface="+mj-ea"/>
            </a:rPr>
            <a:t>定义</a:t>
          </a:r>
          <a:r>
            <a:rPr lang="zh-CN" altLang="en-US" sz="2400" b="1" baseline="0" dirty="0" smtClean="0">
              <a:latin typeface="+mj-ea"/>
              <a:ea typeface="+mj-ea"/>
            </a:rPr>
            <a:t>：</a:t>
          </a:r>
          <a:r>
            <a:rPr lang="zh-CN" sz="2400" b="1" baseline="0" dirty="0" smtClean="0">
              <a:latin typeface="+mj-ea"/>
              <a:ea typeface="+mj-ea"/>
            </a:rPr>
            <a:t>为单位带宽（</a:t>
          </a:r>
          <a:r>
            <a:rPr lang="en-US" sz="2400" b="1" baseline="0" dirty="0" smtClean="0">
              <a:latin typeface="+mj-ea"/>
              <a:ea typeface="+mj-ea"/>
            </a:rPr>
            <a:t>1</a:t>
          </a:r>
          <a:r>
            <a:rPr lang="zh-CN" sz="2400" b="1" baseline="0" dirty="0" smtClean="0">
              <a:latin typeface="+mj-ea"/>
              <a:ea typeface="+mj-ea"/>
            </a:rPr>
            <a:t>赫兹）内的传输速率，即</a:t>
          </a:r>
          <a:endParaRPr lang="zh-CN" altLang="en-US" sz="2400" b="1" baseline="0" dirty="0">
            <a:latin typeface="+mj-ea"/>
            <a:ea typeface="+mj-ea"/>
          </a:endParaRPr>
        </a:p>
      </dgm:t>
    </dgm:pt>
    <dgm:pt modelId="{C5C06078-ACA7-4B73-8E84-E5941628E814}" type="parTrans" cxnId="{1B73B6C2-9DA9-4CE5-94F7-429C1FC00380}">
      <dgm:prSet/>
      <dgm:spPr/>
      <dgm:t>
        <a:bodyPr/>
        <a:lstStyle/>
        <a:p>
          <a:endParaRPr lang="zh-CN" altLang="en-US" sz="2400">
            <a:latin typeface="+mj-ea"/>
            <a:ea typeface="+mj-ea"/>
          </a:endParaRPr>
        </a:p>
      </dgm:t>
    </dgm:pt>
    <dgm:pt modelId="{B18EAEE6-70A9-4CF5-927D-F87D3FDF3277}" type="sibTrans" cxnId="{1B73B6C2-9DA9-4CE5-94F7-429C1FC00380}">
      <dgm:prSet/>
      <dgm:spPr/>
      <dgm:t>
        <a:bodyPr/>
        <a:lstStyle/>
        <a:p>
          <a:endParaRPr lang="zh-CN" altLang="en-US" sz="2400">
            <a:latin typeface="+mj-ea"/>
            <a:ea typeface="+mj-ea"/>
          </a:endParaRPr>
        </a:p>
      </dgm:t>
    </dgm:pt>
    <dgm:pt modelId="{C0132720-5C2E-41F5-8AAE-33DD053682E0}">
      <dgm:prSet custT="1"/>
      <dgm:spPr/>
      <dgm:t>
        <a:bodyPr/>
        <a:lstStyle/>
        <a:p>
          <a:pPr rtl="0"/>
          <a:r>
            <a:rPr lang="zh-CN" altLang="en-US" sz="2400" b="1" baseline="0" dirty="0" smtClean="0">
              <a:latin typeface="+mj-ea"/>
              <a:ea typeface="+mj-ea"/>
            </a:rPr>
            <a:t>或</a:t>
          </a:r>
          <a:endParaRPr lang="zh-CN" altLang="en-US" sz="2400" dirty="0">
            <a:latin typeface="+mj-ea"/>
            <a:ea typeface="+mj-ea"/>
          </a:endParaRPr>
        </a:p>
      </dgm:t>
    </dgm:pt>
    <dgm:pt modelId="{DE14E8C4-37DB-4241-8C1E-BFC39BFE7BDB}" type="parTrans" cxnId="{5F417227-4814-441C-B834-D1DDA1B9E311}">
      <dgm:prSet/>
      <dgm:spPr/>
      <dgm:t>
        <a:bodyPr/>
        <a:lstStyle/>
        <a:p>
          <a:endParaRPr lang="zh-CN" altLang="en-US" sz="2400">
            <a:latin typeface="+mj-ea"/>
            <a:ea typeface="+mj-ea"/>
          </a:endParaRPr>
        </a:p>
      </dgm:t>
    </dgm:pt>
    <dgm:pt modelId="{97FC4EA1-5615-47C3-93F2-407388A44E54}" type="sibTrans" cxnId="{5F417227-4814-441C-B834-D1DDA1B9E311}">
      <dgm:prSet/>
      <dgm:spPr/>
      <dgm:t>
        <a:bodyPr/>
        <a:lstStyle/>
        <a:p>
          <a:endParaRPr lang="zh-CN" altLang="en-US" sz="2400">
            <a:latin typeface="+mj-ea"/>
            <a:ea typeface="+mj-ea"/>
          </a:endParaRPr>
        </a:p>
      </dgm:t>
    </dgm:pt>
    <dgm:pt modelId="{7370DF11-AF4E-43F3-8525-621D309670D1}">
      <dgm:prSet custT="1"/>
      <dgm:spPr/>
      <dgm:t>
        <a:bodyPr/>
        <a:lstStyle/>
        <a:p>
          <a:pPr rtl="0"/>
          <a:endParaRPr lang="zh-CN" altLang="en-US" sz="2400" b="1" baseline="0" dirty="0">
            <a:latin typeface="+mj-ea"/>
            <a:ea typeface="+mj-ea"/>
          </a:endParaRPr>
        </a:p>
      </dgm:t>
    </dgm:pt>
    <dgm:pt modelId="{A340F847-83CA-4247-9914-DFF2BBE19AFC}" type="parTrans" cxnId="{B4717108-CBE5-4D77-9789-7B64C293A4EA}">
      <dgm:prSet/>
      <dgm:spPr/>
      <dgm:t>
        <a:bodyPr/>
        <a:lstStyle/>
        <a:p>
          <a:endParaRPr lang="zh-CN" altLang="en-US" sz="2400">
            <a:latin typeface="+mj-ea"/>
            <a:ea typeface="+mj-ea"/>
          </a:endParaRPr>
        </a:p>
      </dgm:t>
    </dgm:pt>
    <dgm:pt modelId="{79E8EC83-29DA-479B-B4EB-DEC44F07B6D2}" type="sibTrans" cxnId="{B4717108-CBE5-4D77-9789-7B64C293A4EA}">
      <dgm:prSet/>
      <dgm:spPr/>
      <dgm:t>
        <a:bodyPr/>
        <a:lstStyle/>
        <a:p>
          <a:endParaRPr lang="zh-CN" altLang="en-US" sz="2400">
            <a:latin typeface="+mj-ea"/>
            <a:ea typeface="+mj-ea"/>
          </a:endParaRPr>
        </a:p>
      </dgm:t>
    </dgm:pt>
    <dgm:pt modelId="{D1F01816-4532-4BB5-93C9-71C56303BD2B}">
      <dgm:prSet custT="1"/>
      <dgm:spPr/>
      <dgm:t>
        <a:bodyPr/>
        <a:lstStyle/>
        <a:p>
          <a:pPr rtl="0"/>
          <a:endParaRPr lang="zh-CN" altLang="en-US" sz="2400" b="1" baseline="0" dirty="0">
            <a:latin typeface="+mj-ea"/>
            <a:ea typeface="+mj-ea"/>
          </a:endParaRPr>
        </a:p>
      </dgm:t>
    </dgm:pt>
    <dgm:pt modelId="{E4A232B3-F44F-48FE-8773-58CD10CA02A9}" type="parTrans" cxnId="{779E272C-16AC-400D-90E6-0BF287F72F83}">
      <dgm:prSet/>
      <dgm:spPr/>
      <dgm:t>
        <a:bodyPr/>
        <a:lstStyle/>
        <a:p>
          <a:endParaRPr lang="zh-CN" altLang="en-US"/>
        </a:p>
      </dgm:t>
    </dgm:pt>
    <dgm:pt modelId="{C6DB9269-C39F-450F-8421-A2BA607B16FF}" type="sibTrans" cxnId="{779E272C-16AC-400D-90E6-0BF287F72F83}">
      <dgm:prSet/>
      <dgm:spPr/>
      <dgm:t>
        <a:bodyPr/>
        <a:lstStyle/>
        <a:p>
          <a:endParaRPr lang="zh-CN" altLang="en-US"/>
        </a:p>
      </dgm:t>
    </dgm:pt>
    <dgm:pt modelId="{867E6340-7EAB-4310-823A-E5A524CF0ECC}" type="pres">
      <dgm:prSet presAssocID="{3F440C62-71F9-4F7C-9A73-7819D497B671}" presName="Name0" presStyleCnt="0">
        <dgm:presLayoutVars>
          <dgm:dir/>
          <dgm:animLvl val="lvl"/>
          <dgm:resizeHandles val="exact"/>
        </dgm:presLayoutVars>
      </dgm:prSet>
      <dgm:spPr/>
      <dgm:t>
        <a:bodyPr/>
        <a:lstStyle/>
        <a:p>
          <a:endParaRPr lang="zh-CN" altLang="en-US"/>
        </a:p>
      </dgm:t>
    </dgm:pt>
    <dgm:pt modelId="{86994C10-113A-43B7-A107-88B8246FB201}" type="pres">
      <dgm:prSet presAssocID="{37E8DF5C-74BB-424A-B3F2-E8E69DA78968}" presName="composite" presStyleCnt="0"/>
      <dgm:spPr/>
    </dgm:pt>
    <dgm:pt modelId="{D7076783-6B91-45E8-AABA-CDC876E88695}" type="pres">
      <dgm:prSet presAssocID="{37E8DF5C-74BB-424A-B3F2-E8E69DA78968}" presName="parTx" presStyleLbl="alignNode1" presStyleIdx="0" presStyleCnt="1">
        <dgm:presLayoutVars>
          <dgm:chMax val="0"/>
          <dgm:chPref val="0"/>
          <dgm:bulletEnabled val="1"/>
        </dgm:presLayoutVars>
      </dgm:prSet>
      <dgm:spPr/>
      <dgm:t>
        <a:bodyPr/>
        <a:lstStyle/>
        <a:p>
          <a:endParaRPr lang="zh-CN" altLang="en-US"/>
        </a:p>
      </dgm:t>
    </dgm:pt>
    <dgm:pt modelId="{C04145C4-ABD7-4A00-B122-95173D62C369}" type="pres">
      <dgm:prSet presAssocID="{37E8DF5C-74BB-424A-B3F2-E8E69DA78968}" presName="desTx" presStyleLbl="alignAccFollowNode1" presStyleIdx="0" presStyleCnt="1">
        <dgm:presLayoutVars>
          <dgm:bulletEnabled val="1"/>
        </dgm:presLayoutVars>
      </dgm:prSet>
      <dgm:spPr/>
      <dgm:t>
        <a:bodyPr/>
        <a:lstStyle/>
        <a:p>
          <a:endParaRPr lang="zh-CN" altLang="en-US"/>
        </a:p>
      </dgm:t>
    </dgm:pt>
  </dgm:ptLst>
  <dgm:cxnLst>
    <dgm:cxn modelId="{1B73B6C2-9DA9-4CE5-94F7-429C1FC00380}" srcId="{37E8DF5C-74BB-424A-B3F2-E8E69DA78968}" destId="{9D5FD061-DF28-4E56-BF73-E95962AC62E8}" srcOrd="0" destOrd="0" parTransId="{C5C06078-ACA7-4B73-8E84-E5941628E814}" sibTransId="{B18EAEE6-70A9-4CF5-927D-F87D3FDF3277}"/>
    <dgm:cxn modelId="{779E272C-16AC-400D-90E6-0BF287F72F83}" srcId="{37E8DF5C-74BB-424A-B3F2-E8E69DA78968}" destId="{D1F01816-4532-4BB5-93C9-71C56303BD2B}" srcOrd="1" destOrd="0" parTransId="{E4A232B3-F44F-48FE-8773-58CD10CA02A9}" sibTransId="{C6DB9269-C39F-450F-8421-A2BA607B16FF}"/>
    <dgm:cxn modelId="{6BDD27D9-41C0-4C1F-840D-A7A185957DD0}" type="presOf" srcId="{3F440C62-71F9-4F7C-9A73-7819D497B671}" destId="{867E6340-7EAB-4310-823A-E5A524CF0ECC}" srcOrd="0" destOrd="0" presId="urn:microsoft.com/office/officeart/2005/8/layout/hList1"/>
    <dgm:cxn modelId="{538279DF-2323-4FE3-9716-E95721FE33BC}" type="presOf" srcId="{37E8DF5C-74BB-424A-B3F2-E8E69DA78968}" destId="{D7076783-6B91-45E8-AABA-CDC876E88695}" srcOrd="0" destOrd="0" presId="urn:microsoft.com/office/officeart/2005/8/layout/hList1"/>
    <dgm:cxn modelId="{372EDF91-EF83-4196-8056-9020D435341E}" type="presOf" srcId="{9D5FD061-DF28-4E56-BF73-E95962AC62E8}" destId="{C04145C4-ABD7-4A00-B122-95173D62C369}" srcOrd="0" destOrd="0" presId="urn:microsoft.com/office/officeart/2005/8/layout/hList1"/>
    <dgm:cxn modelId="{DBB7ECCF-EBFD-4A0B-87E6-CCB22626EC8C}" srcId="{3F440C62-71F9-4F7C-9A73-7819D497B671}" destId="{37E8DF5C-74BB-424A-B3F2-E8E69DA78968}" srcOrd="0" destOrd="0" parTransId="{66BF435F-38B5-4C0C-8A4E-1CEB7716523A}" sibTransId="{420357A5-AE89-4A11-95F9-F1C362BD8760}"/>
    <dgm:cxn modelId="{5F417227-4814-441C-B834-D1DDA1B9E311}" srcId="{37E8DF5C-74BB-424A-B3F2-E8E69DA78968}" destId="{C0132720-5C2E-41F5-8AAE-33DD053682E0}" srcOrd="2" destOrd="0" parTransId="{DE14E8C4-37DB-4241-8C1E-BFC39BFE7BDB}" sibTransId="{97FC4EA1-5615-47C3-93F2-407388A44E54}"/>
    <dgm:cxn modelId="{275EA77A-5E85-4CAE-B701-653D6900AA18}" type="presOf" srcId="{7370DF11-AF4E-43F3-8525-621D309670D1}" destId="{C04145C4-ABD7-4A00-B122-95173D62C369}" srcOrd="0" destOrd="3" presId="urn:microsoft.com/office/officeart/2005/8/layout/hList1"/>
    <dgm:cxn modelId="{B4717108-CBE5-4D77-9789-7B64C293A4EA}" srcId="{37E8DF5C-74BB-424A-B3F2-E8E69DA78968}" destId="{7370DF11-AF4E-43F3-8525-621D309670D1}" srcOrd="3" destOrd="0" parTransId="{A340F847-83CA-4247-9914-DFF2BBE19AFC}" sibTransId="{79E8EC83-29DA-479B-B4EB-DEC44F07B6D2}"/>
    <dgm:cxn modelId="{94467730-3708-4933-BB2F-2D782B1CADDD}" type="presOf" srcId="{D1F01816-4532-4BB5-93C9-71C56303BD2B}" destId="{C04145C4-ABD7-4A00-B122-95173D62C369}" srcOrd="0" destOrd="1" presId="urn:microsoft.com/office/officeart/2005/8/layout/hList1"/>
    <dgm:cxn modelId="{1BBDD1D6-A8F4-4CC3-8759-DE72927928BC}" type="presOf" srcId="{C0132720-5C2E-41F5-8AAE-33DD053682E0}" destId="{C04145C4-ABD7-4A00-B122-95173D62C369}" srcOrd="0" destOrd="2" presId="urn:microsoft.com/office/officeart/2005/8/layout/hList1"/>
    <dgm:cxn modelId="{5B3BA8D6-51FC-4754-AF97-C3A23E94D5C0}" type="presParOf" srcId="{867E6340-7EAB-4310-823A-E5A524CF0ECC}" destId="{86994C10-113A-43B7-A107-88B8246FB201}" srcOrd="0" destOrd="0" presId="urn:microsoft.com/office/officeart/2005/8/layout/hList1"/>
    <dgm:cxn modelId="{C0822398-B17B-4D23-BCE8-A8E6B1630ACB}" type="presParOf" srcId="{86994C10-113A-43B7-A107-88B8246FB201}" destId="{D7076783-6B91-45E8-AABA-CDC876E88695}" srcOrd="0" destOrd="0" presId="urn:microsoft.com/office/officeart/2005/8/layout/hList1"/>
    <dgm:cxn modelId="{9BAC3DD3-899D-4057-81EC-86A420657341}" type="presParOf" srcId="{86994C10-113A-43B7-A107-88B8246FB201}" destId="{C04145C4-ABD7-4A00-B122-95173D62C36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50A2891-0580-40A6-AAA8-1D0C2805986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169678F-307E-4AD1-BDDA-F13922E1B68A}">
      <dgm:prSet/>
      <dgm:spPr/>
      <dgm:t>
        <a:bodyPr/>
        <a:lstStyle/>
        <a:p>
          <a:pPr rtl="0"/>
          <a:r>
            <a:rPr lang="en-US" altLang="zh-CN" b="1" baseline="0" dirty="0" smtClean="0">
              <a:latin typeface="+mj-ea"/>
              <a:ea typeface="+mj-ea"/>
            </a:rPr>
            <a:t>3.</a:t>
          </a:r>
          <a:r>
            <a:rPr lang="zh-CN" b="1" baseline="0" dirty="0" smtClean="0">
              <a:latin typeface="+mj-ea"/>
              <a:ea typeface="+mj-ea"/>
            </a:rPr>
            <a:t>可靠性：</a:t>
          </a:r>
          <a:endParaRPr lang="en-US" b="1" baseline="0" dirty="0">
            <a:latin typeface="+mj-ea"/>
            <a:ea typeface="+mj-ea"/>
          </a:endParaRPr>
        </a:p>
      </dgm:t>
    </dgm:pt>
    <dgm:pt modelId="{E4B61916-56C4-4AE8-B4B0-E0842940E150}" type="parTrans" cxnId="{3D4551C9-4A57-4038-89C3-6A1A2B915E8D}">
      <dgm:prSet/>
      <dgm:spPr/>
      <dgm:t>
        <a:bodyPr/>
        <a:lstStyle/>
        <a:p>
          <a:endParaRPr lang="zh-CN" altLang="en-US"/>
        </a:p>
      </dgm:t>
    </dgm:pt>
    <dgm:pt modelId="{C2DE45CF-D424-4057-B42F-2CDC9254B501}" type="sibTrans" cxnId="{3D4551C9-4A57-4038-89C3-6A1A2B915E8D}">
      <dgm:prSet/>
      <dgm:spPr/>
      <dgm:t>
        <a:bodyPr/>
        <a:lstStyle/>
        <a:p>
          <a:endParaRPr lang="zh-CN" altLang="en-US"/>
        </a:p>
      </dgm:t>
    </dgm:pt>
    <dgm:pt modelId="{52050928-67FE-4EC8-B1D9-B796F09B10FD}">
      <dgm:prSet/>
      <dgm:spPr/>
      <dgm:t>
        <a:bodyPr/>
        <a:lstStyle/>
        <a:p>
          <a:pPr rtl="0"/>
          <a:r>
            <a:rPr lang="zh-CN" b="1" baseline="0" dirty="0" smtClean="0">
              <a:solidFill>
                <a:schemeClr val="tx1"/>
              </a:solidFill>
              <a:latin typeface="+mj-ea"/>
              <a:ea typeface="+mj-ea"/>
            </a:rPr>
            <a:t>常用</a:t>
          </a:r>
          <a:r>
            <a:rPr lang="zh-CN" b="1" baseline="0" dirty="0" smtClean="0">
              <a:solidFill>
                <a:srgbClr val="0000FF"/>
              </a:solidFill>
              <a:latin typeface="+mj-ea"/>
              <a:ea typeface="+mj-ea"/>
            </a:rPr>
            <a:t>误码率</a:t>
          </a:r>
          <a:r>
            <a:rPr lang="zh-CN" b="1" baseline="0" dirty="0" smtClean="0">
              <a:solidFill>
                <a:schemeClr val="tx1"/>
              </a:solidFill>
              <a:latin typeface="+mj-ea"/>
              <a:ea typeface="+mj-ea"/>
            </a:rPr>
            <a:t>和</a:t>
          </a:r>
          <a:r>
            <a:rPr lang="zh-CN" b="1" baseline="0" dirty="0" smtClean="0">
              <a:solidFill>
                <a:srgbClr val="0000FF"/>
              </a:solidFill>
              <a:latin typeface="+mj-ea"/>
              <a:ea typeface="+mj-ea"/>
            </a:rPr>
            <a:t>误信率</a:t>
          </a:r>
          <a:r>
            <a:rPr lang="zh-CN" b="1" baseline="0" dirty="0" smtClean="0">
              <a:solidFill>
                <a:schemeClr val="tx1"/>
              </a:solidFill>
              <a:latin typeface="+mj-ea"/>
              <a:ea typeface="+mj-ea"/>
            </a:rPr>
            <a:t>表示。</a:t>
          </a:r>
          <a:endParaRPr lang="zh-CN" b="1" dirty="0">
            <a:solidFill>
              <a:schemeClr val="tx1"/>
            </a:solidFill>
            <a:latin typeface="+mj-ea"/>
            <a:ea typeface="+mj-ea"/>
          </a:endParaRPr>
        </a:p>
      </dgm:t>
    </dgm:pt>
    <dgm:pt modelId="{FB8E3977-4709-4E5A-BC10-BE4305DC7206}" type="parTrans" cxnId="{CA34807F-BBAE-4D19-A3C1-EDE714766B1C}">
      <dgm:prSet/>
      <dgm:spPr/>
      <dgm:t>
        <a:bodyPr/>
        <a:lstStyle/>
        <a:p>
          <a:endParaRPr lang="zh-CN" altLang="en-US"/>
        </a:p>
      </dgm:t>
    </dgm:pt>
    <dgm:pt modelId="{3121FC3D-D1FC-47F0-8D72-1242D5A2397C}" type="sibTrans" cxnId="{CA34807F-BBAE-4D19-A3C1-EDE714766B1C}">
      <dgm:prSet/>
      <dgm:spPr/>
      <dgm:t>
        <a:bodyPr/>
        <a:lstStyle/>
        <a:p>
          <a:endParaRPr lang="zh-CN" altLang="en-US"/>
        </a:p>
      </dgm:t>
    </dgm:pt>
    <dgm:pt modelId="{AEDB08C7-F66B-4168-94E4-D06A65BAFA97}">
      <dgm:prSet/>
      <dgm:spPr/>
      <dgm:t>
        <a:bodyPr/>
        <a:lstStyle/>
        <a:p>
          <a:pPr rtl="0"/>
          <a:r>
            <a:rPr lang="en-US" altLang="zh-CN" b="1" baseline="0" dirty="0" smtClean="0">
              <a:solidFill>
                <a:schemeClr val="tx1"/>
              </a:solidFill>
              <a:latin typeface="+mj-ea"/>
              <a:ea typeface="+mj-ea"/>
            </a:rPr>
            <a:t>A. </a:t>
          </a:r>
          <a:r>
            <a:rPr lang="zh-CN" b="1" baseline="0" dirty="0" smtClean="0">
              <a:solidFill>
                <a:srgbClr val="0000FF"/>
              </a:solidFill>
              <a:latin typeface="+mj-ea"/>
              <a:ea typeface="+mj-ea"/>
            </a:rPr>
            <a:t>误码率</a:t>
          </a:r>
          <a:r>
            <a:rPr lang="zh-CN" altLang="en-US" b="1" baseline="0" dirty="0" smtClean="0">
              <a:solidFill>
                <a:schemeClr val="tx1"/>
              </a:solidFill>
              <a:latin typeface="+mj-ea"/>
              <a:ea typeface="+mj-ea"/>
            </a:rPr>
            <a:t>：</a:t>
          </a:r>
          <a:r>
            <a:rPr lang="zh-CN" altLang="en-US" b="1" dirty="0" smtClean="0">
              <a:solidFill>
                <a:schemeClr val="tx1"/>
              </a:solidFill>
              <a:latin typeface="+mj-ea"/>
              <a:ea typeface="+mj-ea"/>
            </a:rPr>
            <a:t>误符号率，码元在传输中出错的概率 </a:t>
          </a:r>
          <a:endParaRPr lang="zh-CN" b="1" dirty="0">
            <a:solidFill>
              <a:schemeClr val="tx1"/>
            </a:solidFill>
            <a:latin typeface="+mj-ea"/>
            <a:ea typeface="+mj-ea"/>
          </a:endParaRPr>
        </a:p>
      </dgm:t>
    </dgm:pt>
    <dgm:pt modelId="{03CB91E7-615C-4112-941C-384FFF5BC793}" type="parTrans" cxnId="{72FED333-B3B3-4F8A-BE55-7BB3718EC80F}">
      <dgm:prSet/>
      <dgm:spPr/>
      <dgm:t>
        <a:bodyPr/>
        <a:lstStyle/>
        <a:p>
          <a:endParaRPr lang="zh-CN" altLang="en-US"/>
        </a:p>
      </dgm:t>
    </dgm:pt>
    <dgm:pt modelId="{55213A14-4BF5-4E5A-AA4B-79D24BE55DA1}" type="sibTrans" cxnId="{72FED333-B3B3-4F8A-BE55-7BB3718EC80F}">
      <dgm:prSet/>
      <dgm:spPr/>
      <dgm:t>
        <a:bodyPr/>
        <a:lstStyle/>
        <a:p>
          <a:endParaRPr lang="zh-CN" altLang="en-US"/>
        </a:p>
      </dgm:t>
    </dgm:pt>
    <dgm:pt modelId="{FE2F711A-7750-4DB9-BF04-18A86DA9F57D}">
      <dgm:prSet/>
      <dgm:spPr/>
      <dgm:t>
        <a:bodyPr/>
        <a:lstStyle/>
        <a:p>
          <a:pPr rtl="0"/>
          <a:r>
            <a:rPr lang="en-US" altLang="zh-CN" b="1" baseline="0" dirty="0" smtClean="0">
              <a:solidFill>
                <a:schemeClr val="tx1"/>
              </a:solidFill>
              <a:latin typeface="+mj-ea"/>
              <a:ea typeface="+mj-ea"/>
            </a:rPr>
            <a:t>B. </a:t>
          </a:r>
          <a:r>
            <a:rPr lang="zh-CN" b="1" baseline="0" dirty="0" smtClean="0">
              <a:solidFill>
                <a:srgbClr val="0000FF"/>
              </a:solidFill>
              <a:latin typeface="+mj-ea"/>
              <a:ea typeface="+mj-ea"/>
            </a:rPr>
            <a:t>误信率</a:t>
          </a:r>
          <a:r>
            <a:rPr lang="zh-CN" b="1" baseline="0" dirty="0" smtClean="0">
              <a:solidFill>
                <a:schemeClr val="tx1"/>
              </a:solidFill>
              <a:latin typeface="+mj-ea"/>
              <a:ea typeface="+mj-ea"/>
            </a:rPr>
            <a:t>，又称误比特率</a:t>
          </a:r>
          <a:r>
            <a:rPr lang="zh-CN" altLang="en-US" b="1" dirty="0" smtClean="0">
              <a:solidFill>
                <a:schemeClr val="tx1"/>
              </a:solidFill>
              <a:latin typeface="+mj-ea"/>
              <a:ea typeface="+mj-ea"/>
            </a:rPr>
            <a:t>，码元的信息量在传输中丢失的概率</a:t>
          </a:r>
          <a:endParaRPr lang="zh-CN" b="1" dirty="0">
            <a:solidFill>
              <a:schemeClr val="tx1"/>
            </a:solidFill>
            <a:latin typeface="+mj-ea"/>
            <a:ea typeface="+mj-ea"/>
          </a:endParaRPr>
        </a:p>
      </dgm:t>
    </dgm:pt>
    <dgm:pt modelId="{A75B5931-19A8-4E96-8A8A-85E955E40F52}" type="parTrans" cxnId="{682D49B5-7367-4207-AD72-D7FB02004F50}">
      <dgm:prSet/>
      <dgm:spPr/>
      <dgm:t>
        <a:bodyPr/>
        <a:lstStyle/>
        <a:p>
          <a:endParaRPr lang="zh-CN" altLang="en-US"/>
        </a:p>
      </dgm:t>
    </dgm:pt>
    <dgm:pt modelId="{0A3A65C6-FC8F-494F-B923-7FC39658609F}" type="sibTrans" cxnId="{682D49B5-7367-4207-AD72-D7FB02004F50}">
      <dgm:prSet/>
      <dgm:spPr/>
      <dgm:t>
        <a:bodyPr/>
        <a:lstStyle/>
        <a:p>
          <a:endParaRPr lang="zh-CN" altLang="en-US"/>
        </a:p>
      </dgm:t>
    </dgm:pt>
    <dgm:pt modelId="{D8339447-3194-41D3-BD3F-58CFBADD5FFA}">
      <dgm:prSet/>
      <dgm:spPr/>
      <dgm:t>
        <a:bodyPr/>
        <a:lstStyle/>
        <a:p>
          <a:pPr rtl="0"/>
          <a:r>
            <a:rPr lang="zh-CN" b="1" baseline="0" dirty="0" smtClean="0">
              <a:solidFill>
                <a:schemeClr val="tx1"/>
              </a:solidFill>
              <a:latin typeface="+mj-ea"/>
              <a:ea typeface="+mj-ea"/>
            </a:rPr>
            <a:t>在二进制中有</a:t>
          </a:r>
          <a:endParaRPr lang="zh-CN" b="1" baseline="0" dirty="0">
            <a:solidFill>
              <a:schemeClr val="tx1"/>
            </a:solidFill>
            <a:latin typeface="+mj-ea"/>
            <a:ea typeface="+mj-ea"/>
          </a:endParaRPr>
        </a:p>
      </dgm:t>
    </dgm:pt>
    <dgm:pt modelId="{EC0D64F8-EEB7-4CCD-ADE1-68E8C8B1D137}" type="parTrans" cxnId="{9628A950-52C0-47E2-84B1-A2C7F6659778}">
      <dgm:prSet/>
      <dgm:spPr/>
      <dgm:t>
        <a:bodyPr/>
        <a:lstStyle/>
        <a:p>
          <a:endParaRPr lang="zh-CN" altLang="en-US"/>
        </a:p>
      </dgm:t>
    </dgm:pt>
    <dgm:pt modelId="{CB6EE824-A9F2-48C5-BD20-0CAFC11A97F1}" type="sibTrans" cxnId="{9628A950-52C0-47E2-84B1-A2C7F6659778}">
      <dgm:prSet/>
      <dgm:spPr/>
      <dgm:t>
        <a:bodyPr/>
        <a:lstStyle/>
        <a:p>
          <a:endParaRPr lang="zh-CN" altLang="en-US"/>
        </a:p>
      </dgm:t>
    </dgm:pt>
    <dgm:pt modelId="{EA39B263-ABE9-4FE2-AFF6-C086A9147067}">
      <dgm:prSet/>
      <dgm:spPr/>
      <dgm:t>
        <a:bodyPr/>
        <a:lstStyle/>
        <a:p>
          <a:pPr rtl="0"/>
          <a:r>
            <a:rPr kumimoji="1" lang="en-US" altLang="zh-CN" b="1" dirty="0" smtClean="0">
              <a:solidFill>
                <a:schemeClr val="tx1"/>
              </a:solidFill>
              <a:latin typeface="+mj-ea"/>
              <a:ea typeface="+mj-ea"/>
            </a:rPr>
            <a:t>N</a:t>
          </a:r>
          <a:r>
            <a:rPr kumimoji="1" lang="zh-CN" altLang="en-US" b="1" dirty="0" smtClean="0">
              <a:solidFill>
                <a:schemeClr val="tx1"/>
              </a:solidFill>
              <a:latin typeface="+mj-ea"/>
              <a:ea typeface="+mj-ea"/>
            </a:rPr>
            <a:t>进制：</a:t>
          </a:r>
          <a:r>
            <a:rPr kumimoji="1" lang="en-US" altLang="zh-CN" b="1" dirty="0" smtClean="0">
              <a:solidFill>
                <a:schemeClr val="tx1"/>
              </a:solidFill>
              <a:latin typeface="+mj-ea"/>
              <a:ea typeface="+mj-ea"/>
            </a:rPr>
            <a:t>?</a:t>
          </a:r>
          <a:endParaRPr lang="zh-CN" b="1" baseline="0" dirty="0"/>
        </a:p>
      </dgm:t>
    </dgm:pt>
    <dgm:pt modelId="{30E8B76F-EDF7-4D6E-8EF4-0A2AD4358F4E}" type="parTrans" cxnId="{89721D2C-B408-4A11-ACE5-9A2760C9875F}">
      <dgm:prSet/>
      <dgm:spPr/>
      <dgm:t>
        <a:bodyPr/>
        <a:lstStyle/>
        <a:p>
          <a:endParaRPr lang="zh-CN" altLang="en-US"/>
        </a:p>
      </dgm:t>
    </dgm:pt>
    <dgm:pt modelId="{9B10FD4F-BFC0-4461-9213-8F09A80F378B}" type="sibTrans" cxnId="{89721D2C-B408-4A11-ACE5-9A2760C9875F}">
      <dgm:prSet/>
      <dgm:spPr/>
      <dgm:t>
        <a:bodyPr/>
        <a:lstStyle/>
        <a:p>
          <a:endParaRPr lang="zh-CN" altLang="en-US"/>
        </a:p>
      </dgm:t>
    </dgm:pt>
    <dgm:pt modelId="{EE7821AF-5CB3-4500-B0D6-C06646202F39}">
      <dgm:prSet/>
      <dgm:spPr/>
      <dgm:t>
        <a:bodyPr/>
        <a:lstStyle/>
        <a:p>
          <a:pPr rtl="0"/>
          <a:endParaRPr lang="zh-CN" b="1" baseline="0" dirty="0">
            <a:solidFill>
              <a:schemeClr val="tx1"/>
            </a:solidFill>
            <a:latin typeface="+mj-ea"/>
            <a:ea typeface="+mj-ea"/>
          </a:endParaRPr>
        </a:p>
      </dgm:t>
    </dgm:pt>
    <dgm:pt modelId="{7FED1360-CEFC-4C7F-A562-819A2FC2B0D5}" type="parTrans" cxnId="{040A4475-34A1-4B74-B889-B191B444725A}">
      <dgm:prSet/>
      <dgm:spPr/>
      <dgm:t>
        <a:bodyPr/>
        <a:lstStyle/>
        <a:p>
          <a:endParaRPr lang="zh-CN" altLang="en-US"/>
        </a:p>
      </dgm:t>
    </dgm:pt>
    <dgm:pt modelId="{EDF583C3-7770-4104-AD4D-986D9F235F89}" type="sibTrans" cxnId="{040A4475-34A1-4B74-B889-B191B444725A}">
      <dgm:prSet/>
      <dgm:spPr/>
      <dgm:t>
        <a:bodyPr/>
        <a:lstStyle/>
        <a:p>
          <a:endParaRPr lang="zh-CN" altLang="en-US"/>
        </a:p>
      </dgm:t>
    </dgm:pt>
    <dgm:pt modelId="{50FB9EE2-9955-4F51-87B5-6C3DE565FDBC}">
      <dgm:prSet/>
      <dgm:spPr/>
      <dgm:t>
        <a:bodyPr/>
        <a:lstStyle/>
        <a:p>
          <a:pPr rtl="0"/>
          <a:endParaRPr lang="zh-CN" b="1" baseline="0" dirty="0">
            <a:solidFill>
              <a:schemeClr val="tx1"/>
            </a:solidFill>
            <a:latin typeface="+mj-ea"/>
            <a:ea typeface="+mj-ea"/>
          </a:endParaRPr>
        </a:p>
      </dgm:t>
    </dgm:pt>
    <dgm:pt modelId="{57C7CC61-85AC-4ECA-8897-6BFEF5E98C6F}" type="parTrans" cxnId="{94785294-E78E-4A8B-AC96-E5986341E566}">
      <dgm:prSet/>
      <dgm:spPr/>
      <dgm:t>
        <a:bodyPr/>
        <a:lstStyle/>
        <a:p>
          <a:endParaRPr lang="zh-CN" altLang="en-US"/>
        </a:p>
      </dgm:t>
    </dgm:pt>
    <dgm:pt modelId="{3CA040C1-1BEA-4CF0-89E5-62EEC4A0730A}" type="sibTrans" cxnId="{94785294-E78E-4A8B-AC96-E5986341E566}">
      <dgm:prSet/>
      <dgm:spPr/>
      <dgm:t>
        <a:bodyPr/>
        <a:lstStyle/>
        <a:p>
          <a:endParaRPr lang="zh-CN" altLang="en-US"/>
        </a:p>
      </dgm:t>
    </dgm:pt>
    <dgm:pt modelId="{6C7E00C7-8C64-43B6-8D57-10FC8D33651B}" type="pres">
      <dgm:prSet presAssocID="{A50A2891-0580-40A6-AAA8-1D0C2805986A}" presName="linear" presStyleCnt="0">
        <dgm:presLayoutVars>
          <dgm:dir/>
          <dgm:animLvl val="lvl"/>
          <dgm:resizeHandles val="exact"/>
        </dgm:presLayoutVars>
      </dgm:prSet>
      <dgm:spPr/>
      <dgm:t>
        <a:bodyPr/>
        <a:lstStyle/>
        <a:p>
          <a:endParaRPr lang="zh-CN" altLang="en-US"/>
        </a:p>
      </dgm:t>
    </dgm:pt>
    <dgm:pt modelId="{FF86B07B-67C6-496B-9A80-A5C8297CB483}" type="pres">
      <dgm:prSet presAssocID="{3169678F-307E-4AD1-BDDA-F13922E1B68A}" presName="parentLin" presStyleCnt="0"/>
      <dgm:spPr/>
    </dgm:pt>
    <dgm:pt modelId="{F062C8A5-A4A1-44CA-94F2-CAA7319A0D6C}" type="pres">
      <dgm:prSet presAssocID="{3169678F-307E-4AD1-BDDA-F13922E1B68A}" presName="parentLeftMargin" presStyleLbl="node1" presStyleIdx="0" presStyleCnt="1"/>
      <dgm:spPr/>
      <dgm:t>
        <a:bodyPr/>
        <a:lstStyle/>
        <a:p>
          <a:endParaRPr lang="zh-CN" altLang="en-US"/>
        </a:p>
      </dgm:t>
    </dgm:pt>
    <dgm:pt modelId="{CAC4E887-411B-40DA-AA24-61AD3A4632FB}" type="pres">
      <dgm:prSet presAssocID="{3169678F-307E-4AD1-BDDA-F13922E1B68A}" presName="parentText" presStyleLbl="node1" presStyleIdx="0" presStyleCnt="1">
        <dgm:presLayoutVars>
          <dgm:chMax val="0"/>
          <dgm:bulletEnabled val="1"/>
        </dgm:presLayoutVars>
      </dgm:prSet>
      <dgm:spPr/>
      <dgm:t>
        <a:bodyPr/>
        <a:lstStyle/>
        <a:p>
          <a:endParaRPr lang="zh-CN" altLang="en-US"/>
        </a:p>
      </dgm:t>
    </dgm:pt>
    <dgm:pt modelId="{7BBA7AF7-6C8B-4C92-9B8F-B16319DCAF08}" type="pres">
      <dgm:prSet presAssocID="{3169678F-307E-4AD1-BDDA-F13922E1B68A}" presName="negativeSpace" presStyleCnt="0"/>
      <dgm:spPr/>
    </dgm:pt>
    <dgm:pt modelId="{090F9A8E-0076-4193-9105-A8DD7326A3C4}" type="pres">
      <dgm:prSet presAssocID="{3169678F-307E-4AD1-BDDA-F13922E1B68A}" presName="childText" presStyleLbl="conFgAcc1" presStyleIdx="0" presStyleCnt="1">
        <dgm:presLayoutVars>
          <dgm:bulletEnabled val="1"/>
        </dgm:presLayoutVars>
      </dgm:prSet>
      <dgm:spPr/>
      <dgm:t>
        <a:bodyPr/>
        <a:lstStyle/>
        <a:p>
          <a:endParaRPr lang="zh-CN" altLang="en-US"/>
        </a:p>
      </dgm:t>
    </dgm:pt>
  </dgm:ptLst>
  <dgm:cxnLst>
    <dgm:cxn modelId="{396C3363-D842-42A1-BCEC-6C26255F49E7}" type="presOf" srcId="{AEDB08C7-F66B-4168-94E4-D06A65BAFA97}" destId="{090F9A8E-0076-4193-9105-A8DD7326A3C4}" srcOrd="0" destOrd="1" presId="urn:microsoft.com/office/officeart/2005/8/layout/list1"/>
    <dgm:cxn modelId="{682D49B5-7367-4207-AD72-D7FB02004F50}" srcId="{3169678F-307E-4AD1-BDDA-F13922E1B68A}" destId="{FE2F711A-7750-4DB9-BF04-18A86DA9F57D}" srcOrd="3" destOrd="0" parTransId="{A75B5931-19A8-4E96-8A8A-85E955E40F52}" sibTransId="{0A3A65C6-FC8F-494F-B923-7FC39658609F}"/>
    <dgm:cxn modelId="{D98A4118-9676-49D1-8383-1A637F6CB697}" type="presOf" srcId="{EA39B263-ABE9-4FE2-AFF6-C086A9147067}" destId="{090F9A8E-0076-4193-9105-A8DD7326A3C4}" srcOrd="0" destOrd="6" presId="urn:microsoft.com/office/officeart/2005/8/layout/list1"/>
    <dgm:cxn modelId="{8F735B5C-73D4-4B27-AE37-A3263484D661}" type="presOf" srcId="{52050928-67FE-4EC8-B1D9-B796F09B10FD}" destId="{090F9A8E-0076-4193-9105-A8DD7326A3C4}" srcOrd="0" destOrd="0" presId="urn:microsoft.com/office/officeart/2005/8/layout/list1"/>
    <dgm:cxn modelId="{89721D2C-B408-4A11-ACE5-9A2760C9875F}" srcId="{3169678F-307E-4AD1-BDDA-F13922E1B68A}" destId="{EA39B263-ABE9-4FE2-AFF6-C086A9147067}" srcOrd="6" destOrd="0" parTransId="{30E8B76F-EDF7-4D6E-8EF4-0A2AD4358F4E}" sibTransId="{9B10FD4F-BFC0-4461-9213-8F09A80F378B}"/>
    <dgm:cxn modelId="{E5903853-98CF-4C51-940A-01A0535CD725}" type="presOf" srcId="{A50A2891-0580-40A6-AAA8-1D0C2805986A}" destId="{6C7E00C7-8C64-43B6-8D57-10FC8D33651B}" srcOrd="0" destOrd="0" presId="urn:microsoft.com/office/officeart/2005/8/layout/list1"/>
    <dgm:cxn modelId="{CA34807F-BBAE-4D19-A3C1-EDE714766B1C}" srcId="{3169678F-307E-4AD1-BDDA-F13922E1B68A}" destId="{52050928-67FE-4EC8-B1D9-B796F09B10FD}" srcOrd="0" destOrd="0" parTransId="{FB8E3977-4709-4E5A-BC10-BE4305DC7206}" sibTransId="{3121FC3D-D1FC-47F0-8D72-1242D5A2397C}"/>
    <dgm:cxn modelId="{1F98FCBC-DDBC-4942-BEC6-B3E2541B24FC}" type="presOf" srcId="{EE7821AF-5CB3-4500-B0D6-C06646202F39}" destId="{090F9A8E-0076-4193-9105-A8DD7326A3C4}" srcOrd="0" destOrd="4" presId="urn:microsoft.com/office/officeart/2005/8/layout/list1"/>
    <dgm:cxn modelId="{94785294-E78E-4A8B-AC96-E5986341E566}" srcId="{3169678F-307E-4AD1-BDDA-F13922E1B68A}" destId="{50FB9EE2-9955-4F51-87B5-6C3DE565FDBC}" srcOrd="2" destOrd="0" parTransId="{57C7CC61-85AC-4ECA-8897-6BFEF5E98C6F}" sibTransId="{3CA040C1-1BEA-4CF0-89E5-62EEC4A0730A}"/>
    <dgm:cxn modelId="{F52197B1-9DFF-4B15-82E5-BA4ACC9D1E28}" type="presOf" srcId="{FE2F711A-7750-4DB9-BF04-18A86DA9F57D}" destId="{090F9A8E-0076-4193-9105-A8DD7326A3C4}" srcOrd="0" destOrd="3" presId="urn:microsoft.com/office/officeart/2005/8/layout/list1"/>
    <dgm:cxn modelId="{DEE139B5-9528-489A-AE21-20C12F350217}" type="presOf" srcId="{3169678F-307E-4AD1-BDDA-F13922E1B68A}" destId="{CAC4E887-411B-40DA-AA24-61AD3A4632FB}" srcOrd="1" destOrd="0" presId="urn:microsoft.com/office/officeart/2005/8/layout/list1"/>
    <dgm:cxn modelId="{3D4551C9-4A57-4038-89C3-6A1A2B915E8D}" srcId="{A50A2891-0580-40A6-AAA8-1D0C2805986A}" destId="{3169678F-307E-4AD1-BDDA-F13922E1B68A}" srcOrd="0" destOrd="0" parTransId="{E4B61916-56C4-4AE8-B4B0-E0842940E150}" sibTransId="{C2DE45CF-D424-4057-B42F-2CDC9254B501}"/>
    <dgm:cxn modelId="{9628A950-52C0-47E2-84B1-A2C7F6659778}" srcId="{3169678F-307E-4AD1-BDDA-F13922E1B68A}" destId="{D8339447-3194-41D3-BD3F-58CFBADD5FFA}" srcOrd="5" destOrd="0" parTransId="{EC0D64F8-EEB7-4CCD-ADE1-68E8C8B1D137}" sibTransId="{CB6EE824-A9F2-48C5-BD20-0CAFC11A97F1}"/>
    <dgm:cxn modelId="{040A4475-34A1-4B74-B889-B191B444725A}" srcId="{3169678F-307E-4AD1-BDDA-F13922E1B68A}" destId="{EE7821AF-5CB3-4500-B0D6-C06646202F39}" srcOrd="4" destOrd="0" parTransId="{7FED1360-CEFC-4C7F-A562-819A2FC2B0D5}" sibTransId="{EDF583C3-7770-4104-AD4D-986D9F235F89}"/>
    <dgm:cxn modelId="{B155F449-DFD8-4F7A-A4AF-094F19B0C0CB}" type="presOf" srcId="{3169678F-307E-4AD1-BDDA-F13922E1B68A}" destId="{F062C8A5-A4A1-44CA-94F2-CAA7319A0D6C}" srcOrd="0" destOrd="0" presId="urn:microsoft.com/office/officeart/2005/8/layout/list1"/>
    <dgm:cxn modelId="{B1EB2427-4F8B-4834-B921-A7E368150C34}" type="presOf" srcId="{D8339447-3194-41D3-BD3F-58CFBADD5FFA}" destId="{090F9A8E-0076-4193-9105-A8DD7326A3C4}" srcOrd="0" destOrd="5" presId="urn:microsoft.com/office/officeart/2005/8/layout/list1"/>
    <dgm:cxn modelId="{B36CDDBC-8C39-4590-A6B7-272DE9D6B66D}" type="presOf" srcId="{50FB9EE2-9955-4F51-87B5-6C3DE565FDBC}" destId="{090F9A8E-0076-4193-9105-A8DD7326A3C4}" srcOrd="0" destOrd="2" presId="urn:microsoft.com/office/officeart/2005/8/layout/list1"/>
    <dgm:cxn modelId="{72FED333-B3B3-4F8A-BE55-7BB3718EC80F}" srcId="{3169678F-307E-4AD1-BDDA-F13922E1B68A}" destId="{AEDB08C7-F66B-4168-94E4-D06A65BAFA97}" srcOrd="1" destOrd="0" parTransId="{03CB91E7-615C-4112-941C-384FFF5BC793}" sibTransId="{55213A14-4BF5-4E5A-AA4B-79D24BE55DA1}"/>
    <dgm:cxn modelId="{73787A6C-9938-4D73-901F-680231E528DE}" type="presParOf" srcId="{6C7E00C7-8C64-43B6-8D57-10FC8D33651B}" destId="{FF86B07B-67C6-496B-9A80-A5C8297CB483}" srcOrd="0" destOrd="0" presId="urn:microsoft.com/office/officeart/2005/8/layout/list1"/>
    <dgm:cxn modelId="{105A733C-200E-4DD3-B709-DF1D9A638878}" type="presParOf" srcId="{FF86B07B-67C6-496B-9A80-A5C8297CB483}" destId="{F062C8A5-A4A1-44CA-94F2-CAA7319A0D6C}" srcOrd="0" destOrd="0" presId="urn:microsoft.com/office/officeart/2005/8/layout/list1"/>
    <dgm:cxn modelId="{83EDE1D1-7EEC-4F2A-B185-076694705079}" type="presParOf" srcId="{FF86B07B-67C6-496B-9A80-A5C8297CB483}" destId="{CAC4E887-411B-40DA-AA24-61AD3A4632FB}" srcOrd="1" destOrd="0" presId="urn:microsoft.com/office/officeart/2005/8/layout/list1"/>
    <dgm:cxn modelId="{3E99E246-5F9E-48E2-8AC1-0358B6EBBF40}" type="presParOf" srcId="{6C7E00C7-8C64-43B6-8D57-10FC8D33651B}" destId="{7BBA7AF7-6C8B-4C92-9B8F-B16319DCAF08}" srcOrd="1" destOrd="0" presId="urn:microsoft.com/office/officeart/2005/8/layout/list1"/>
    <dgm:cxn modelId="{5E8FDE49-8099-4FCB-90C4-4893F569B716}" type="presParOf" srcId="{6C7E00C7-8C64-43B6-8D57-10FC8D33651B}" destId="{090F9A8E-0076-4193-9105-A8DD7326A3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641F18-1F09-4B0F-BDCF-7C12C9288C2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zh-CN" altLang="en-US"/>
        </a:p>
      </dgm:t>
    </dgm:pt>
    <dgm:pt modelId="{6B4FD4FB-2942-471C-BB10-4944FBBE74EA}">
      <dgm:prSet/>
      <dgm:spPr/>
      <dgm:t>
        <a:bodyPr/>
        <a:lstStyle/>
        <a:p>
          <a:pPr rtl="0"/>
          <a:r>
            <a:rPr lang="zh-CN" altLang="en-US" b="1" baseline="0" dirty="0" smtClean="0">
              <a:latin typeface="+mj-ea"/>
              <a:ea typeface="+mj-ea"/>
            </a:rPr>
            <a:t>信息源：</a:t>
          </a:r>
          <a:endParaRPr lang="en-US" b="1" baseline="0" dirty="0">
            <a:latin typeface="+mj-ea"/>
            <a:ea typeface="+mj-ea"/>
          </a:endParaRPr>
        </a:p>
      </dgm:t>
    </dgm:pt>
    <dgm:pt modelId="{B7E50F32-E084-4AE7-8016-A1409ED8DD80}" type="parTrans" cxnId="{96EE350E-D951-4DAB-92CF-D6D0DCB67981}">
      <dgm:prSet/>
      <dgm:spPr/>
      <dgm:t>
        <a:bodyPr/>
        <a:lstStyle/>
        <a:p>
          <a:endParaRPr lang="zh-CN" altLang="en-US">
            <a:latin typeface="+mj-ea"/>
            <a:ea typeface="+mj-ea"/>
          </a:endParaRPr>
        </a:p>
      </dgm:t>
    </dgm:pt>
    <dgm:pt modelId="{3FB04FCC-1CEF-40BA-BA8A-87341E00D7D6}" type="sibTrans" cxnId="{96EE350E-D951-4DAB-92CF-D6D0DCB67981}">
      <dgm:prSet/>
      <dgm:spPr/>
      <dgm:t>
        <a:bodyPr/>
        <a:lstStyle/>
        <a:p>
          <a:endParaRPr lang="zh-CN" altLang="en-US">
            <a:latin typeface="+mj-ea"/>
            <a:ea typeface="+mj-ea"/>
          </a:endParaRPr>
        </a:p>
      </dgm:t>
    </dgm:pt>
    <dgm:pt modelId="{F413E33B-9FAB-4E5C-9CF5-BAE9A6F44B01}">
      <dgm:prSet/>
      <dgm:spPr/>
      <dgm:t>
        <a:bodyPr/>
        <a:lstStyle/>
        <a:p>
          <a:pPr rtl="0"/>
          <a:r>
            <a:rPr lang="zh-CN" b="1" baseline="0" dirty="0" smtClean="0">
              <a:latin typeface="+mj-ea"/>
              <a:ea typeface="+mj-ea"/>
            </a:rPr>
            <a:t>信息源（简称信源）：</a:t>
          </a:r>
          <a:r>
            <a:rPr lang="zh-CN" altLang="en-US" b="1" baseline="0" dirty="0" smtClean="0">
              <a:latin typeface="+mj-ea"/>
              <a:ea typeface="+mj-ea"/>
            </a:rPr>
            <a:t>消息的产生地，其作用是把各种消息</a:t>
          </a:r>
          <a:r>
            <a:rPr lang="zh-CN" altLang="en-US" b="1" baseline="0" dirty="0" smtClean="0">
              <a:solidFill>
                <a:srgbClr val="0000FF"/>
              </a:solidFill>
              <a:latin typeface="+mj-ea"/>
              <a:ea typeface="+mj-ea"/>
            </a:rPr>
            <a:t>转换成原始电信号</a:t>
          </a:r>
          <a:r>
            <a:rPr lang="en-US" altLang="zh-CN" b="1" baseline="0" dirty="0" smtClean="0">
              <a:latin typeface="+mj-ea"/>
              <a:ea typeface="+mj-ea"/>
            </a:rPr>
            <a:t>(</a:t>
          </a:r>
          <a:r>
            <a:rPr lang="zh-CN" altLang="en-US" b="1" baseline="0" dirty="0" smtClean="0">
              <a:latin typeface="+mj-ea"/>
              <a:ea typeface="+mj-ea"/>
            </a:rPr>
            <a:t>基带信号</a:t>
          </a:r>
          <a:r>
            <a:rPr lang="en-US" altLang="zh-CN" b="1" baseline="0" dirty="0" smtClean="0">
              <a:latin typeface="+mj-ea"/>
              <a:ea typeface="+mj-ea"/>
            </a:rPr>
            <a:t>)</a:t>
          </a:r>
          <a:r>
            <a:rPr lang="zh-CN" altLang="en-US" b="1" baseline="0" dirty="0" smtClean="0">
              <a:latin typeface="+mj-ea"/>
              <a:ea typeface="+mj-ea"/>
            </a:rPr>
            <a:t>。</a:t>
          </a:r>
          <a:r>
            <a:rPr lang="zh-CN" b="1" baseline="0" dirty="0" smtClean="0">
              <a:latin typeface="+mj-ea"/>
              <a:ea typeface="+mj-ea"/>
            </a:rPr>
            <a:t>可分为模拟信源和数字信源。</a:t>
          </a:r>
          <a:endParaRPr lang="en-US" b="1" baseline="0" dirty="0">
            <a:latin typeface="+mj-ea"/>
            <a:ea typeface="+mj-ea"/>
          </a:endParaRPr>
        </a:p>
      </dgm:t>
    </dgm:pt>
    <dgm:pt modelId="{B64A768A-4FEC-486E-BE08-4111D435C80A}" type="parTrans" cxnId="{2E740F0F-3FCA-44F4-BFEA-B63E785141A6}">
      <dgm:prSet/>
      <dgm:spPr/>
      <dgm:t>
        <a:bodyPr/>
        <a:lstStyle/>
        <a:p>
          <a:endParaRPr lang="zh-CN" altLang="en-US">
            <a:latin typeface="+mj-ea"/>
            <a:ea typeface="+mj-ea"/>
          </a:endParaRPr>
        </a:p>
      </dgm:t>
    </dgm:pt>
    <dgm:pt modelId="{D72FB9B4-FA6A-4F74-BF13-0B91939B5ED7}" type="sibTrans" cxnId="{2E740F0F-3FCA-44F4-BFEA-B63E785141A6}">
      <dgm:prSet/>
      <dgm:spPr/>
      <dgm:t>
        <a:bodyPr/>
        <a:lstStyle/>
        <a:p>
          <a:endParaRPr lang="zh-CN" altLang="en-US">
            <a:latin typeface="+mj-ea"/>
            <a:ea typeface="+mj-ea"/>
          </a:endParaRPr>
        </a:p>
      </dgm:t>
    </dgm:pt>
    <dgm:pt modelId="{E46F5F45-88A8-4B2D-B537-22558059FE8B}">
      <dgm:prSet/>
      <dgm:spPr/>
      <dgm:t>
        <a:bodyPr/>
        <a:lstStyle/>
        <a:p>
          <a:pPr rtl="0"/>
          <a:r>
            <a:rPr lang="zh-CN" b="1" baseline="0" dirty="0" smtClean="0">
              <a:latin typeface="+mj-ea"/>
              <a:ea typeface="+mj-ea"/>
            </a:rPr>
            <a:t>麦克风</a:t>
          </a:r>
          <a:r>
            <a:rPr lang="zh-CN" altLang="en-US" b="1" baseline="0" dirty="0" smtClean="0">
              <a:latin typeface="+mj-ea"/>
              <a:ea typeface="+mj-ea"/>
            </a:rPr>
            <a:t>、电话机、电视摄像机和电传机、计算机等终端设备就是信源。前者属于模拟信源，输出的是模拟信号；后者是数字信源，输出离散的数字信号。</a:t>
          </a:r>
          <a:endParaRPr lang="en-US" b="1" baseline="0" dirty="0">
            <a:latin typeface="+mj-ea"/>
            <a:ea typeface="+mj-ea"/>
          </a:endParaRPr>
        </a:p>
      </dgm:t>
    </dgm:pt>
    <dgm:pt modelId="{C0DB312F-DDD4-49DA-8E25-9D3FFD45BA9E}" type="parTrans" cxnId="{721910C2-578A-40DD-B75E-583CC18E26BE}">
      <dgm:prSet/>
      <dgm:spPr/>
      <dgm:t>
        <a:bodyPr/>
        <a:lstStyle/>
        <a:p>
          <a:endParaRPr lang="zh-CN" altLang="en-US"/>
        </a:p>
      </dgm:t>
    </dgm:pt>
    <dgm:pt modelId="{86897E2C-F8F8-4137-896D-98DE3E9722BE}" type="sibTrans" cxnId="{721910C2-578A-40DD-B75E-583CC18E26BE}">
      <dgm:prSet/>
      <dgm:spPr/>
      <dgm:t>
        <a:bodyPr/>
        <a:lstStyle/>
        <a:p>
          <a:endParaRPr lang="zh-CN" altLang="en-US"/>
        </a:p>
      </dgm:t>
    </dgm:pt>
    <dgm:pt modelId="{38FD69D6-7522-43E5-92DC-9C6F4F801677}" type="pres">
      <dgm:prSet presAssocID="{DE641F18-1F09-4B0F-BDCF-7C12C9288C20}" presName="linear" presStyleCnt="0">
        <dgm:presLayoutVars>
          <dgm:dir/>
          <dgm:animLvl val="lvl"/>
          <dgm:resizeHandles val="exact"/>
        </dgm:presLayoutVars>
      </dgm:prSet>
      <dgm:spPr/>
      <dgm:t>
        <a:bodyPr/>
        <a:lstStyle/>
        <a:p>
          <a:endParaRPr lang="zh-CN" altLang="en-US"/>
        </a:p>
      </dgm:t>
    </dgm:pt>
    <dgm:pt modelId="{E47C32BA-1A02-4973-90E1-29D379A8D5D0}" type="pres">
      <dgm:prSet presAssocID="{6B4FD4FB-2942-471C-BB10-4944FBBE74EA}" presName="parentLin" presStyleCnt="0"/>
      <dgm:spPr/>
    </dgm:pt>
    <dgm:pt modelId="{01355AFF-B46B-4737-82E5-22A2E51002C2}" type="pres">
      <dgm:prSet presAssocID="{6B4FD4FB-2942-471C-BB10-4944FBBE74EA}" presName="parentLeftMargin" presStyleLbl="node1" presStyleIdx="0" presStyleCnt="1"/>
      <dgm:spPr/>
      <dgm:t>
        <a:bodyPr/>
        <a:lstStyle/>
        <a:p>
          <a:endParaRPr lang="zh-CN" altLang="en-US"/>
        </a:p>
      </dgm:t>
    </dgm:pt>
    <dgm:pt modelId="{69DD07B2-6A28-400A-A7D0-399E6C5B298E}" type="pres">
      <dgm:prSet presAssocID="{6B4FD4FB-2942-471C-BB10-4944FBBE74EA}" presName="parentText" presStyleLbl="node1" presStyleIdx="0" presStyleCnt="1">
        <dgm:presLayoutVars>
          <dgm:chMax val="0"/>
          <dgm:bulletEnabled val="1"/>
        </dgm:presLayoutVars>
      </dgm:prSet>
      <dgm:spPr/>
      <dgm:t>
        <a:bodyPr/>
        <a:lstStyle/>
        <a:p>
          <a:endParaRPr lang="zh-CN" altLang="en-US"/>
        </a:p>
      </dgm:t>
    </dgm:pt>
    <dgm:pt modelId="{AF8001B6-9A21-4C95-875C-B978703D605F}" type="pres">
      <dgm:prSet presAssocID="{6B4FD4FB-2942-471C-BB10-4944FBBE74EA}" presName="negativeSpace" presStyleCnt="0"/>
      <dgm:spPr/>
    </dgm:pt>
    <dgm:pt modelId="{835BD990-7D56-468F-B561-C74FE39DAD10}" type="pres">
      <dgm:prSet presAssocID="{6B4FD4FB-2942-471C-BB10-4944FBBE74EA}" presName="childText" presStyleLbl="conFgAcc1" presStyleIdx="0" presStyleCnt="1">
        <dgm:presLayoutVars>
          <dgm:bulletEnabled val="1"/>
        </dgm:presLayoutVars>
      </dgm:prSet>
      <dgm:spPr/>
      <dgm:t>
        <a:bodyPr/>
        <a:lstStyle/>
        <a:p>
          <a:endParaRPr lang="zh-CN" altLang="en-US"/>
        </a:p>
      </dgm:t>
    </dgm:pt>
  </dgm:ptLst>
  <dgm:cxnLst>
    <dgm:cxn modelId="{E9088DC5-EEB1-4AA2-88F2-ABC3185A2CB7}" type="presOf" srcId="{6B4FD4FB-2942-471C-BB10-4944FBBE74EA}" destId="{69DD07B2-6A28-400A-A7D0-399E6C5B298E}" srcOrd="1" destOrd="0" presId="urn:microsoft.com/office/officeart/2005/8/layout/list1"/>
    <dgm:cxn modelId="{153E6B85-047A-40D1-B474-E909469F2257}" type="presOf" srcId="{F413E33B-9FAB-4E5C-9CF5-BAE9A6F44B01}" destId="{835BD990-7D56-468F-B561-C74FE39DAD10}" srcOrd="0" destOrd="0" presId="urn:microsoft.com/office/officeart/2005/8/layout/list1"/>
    <dgm:cxn modelId="{721910C2-578A-40DD-B75E-583CC18E26BE}" srcId="{6B4FD4FB-2942-471C-BB10-4944FBBE74EA}" destId="{E46F5F45-88A8-4B2D-B537-22558059FE8B}" srcOrd="1" destOrd="0" parTransId="{C0DB312F-DDD4-49DA-8E25-9D3FFD45BA9E}" sibTransId="{86897E2C-F8F8-4137-896D-98DE3E9722BE}"/>
    <dgm:cxn modelId="{EECB384D-2059-44A3-B7A0-E581425803D5}" type="presOf" srcId="{6B4FD4FB-2942-471C-BB10-4944FBBE74EA}" destId="{01355AFF-B46B-4737-82E5-22A2E51002C2}" srcOrd="0" destOrd="0" presId="urn:microsoft.com/office/officeart/2005/8/layout/list1"/>
    <dgm:cxn modelId="{EB015867-B8D1-4A83-9501-C0E8788DBD7E}" type="presOf" srcId="{DE641F18-1F09-4B0F-BDCF-7C12C9288C20}" destId="{38FD69D6-7522-43E5-92DC-9C6F4F801677}" srcOrd="0" destOrd="0" presId="urn:microsoft.com/office/officeart/2005/8/layout/list1"/>
    <dgm:cxn modelId="{BC0AE100-44EA-4E51-B6C8-ABCDAB355F05}" type="presOf" srcId="{E46F5F45-88A8-4B2D-B537-22558059FE8B}" destId="{835BD990-7D56-468F-B561-C74FE39DAD10}" srcOrd="0" destOrd="1" presId="urn:microsoft.com/office/officeart/2005/8/layout/list1"/>
    <dgm:cxn modelId="{2E740F0F-3FCA-44F4-BFEA-B63E785141A6}" srcId="{6B4FD4FB-2942-471C-BB10-4944FBBE74EA}" destId="{F413E33B-9FAB-4E5C-9CF5-BAE9A6F44B01}" srcOrd="0" destOrd="0" parTransId="{B64A768A-4FEC-486E-BE08-4111D435C80A}" sibTransId="{D72FB9B4-FA6A-4F74-BF13-0B91939B5ED7}"/>
    <dgm:cxn modelId="{96EE350E-D951-4DAB-92CF-D6D0DCB67981}" srcId="{DE641F18-1F09-4B0F-BDCF-7C12C9288C20}" destId="{6B4FD4FB-2942-471C-BB10-4944FBBE74EA}" srcOrd="0" destOrd="0" parTransId="{B7E50F32-E084-4AE7-8016-A1409ED8DD80}" sibTransId="{3FB04FCC-1CEF-40BA-BA8A-87341E00D7D6}"/>
    <dgm:cxn modelId="{FF097FE2-7327-4357-887E-E157927A0C12}" type="presParOf" srcId="{38FD69D6-7522-43E5-92DC-9C6F4F801677}" destId="{E47C32BA-1A02-4973-90E1-29D379A8D5D0}" srcOrd="0" destOrd="0" presId="urn:microsoft.com/office/officeart/2005/8/layout/list1"/>
    <dgm:cxn modelId="{E257F48A-1368-4D6C-8083-119B79D4C3D5}" type="presParOf" srcId="{E47C32BA-1A02-4973-90E1-29D379A8D5D0}" destId="{01355AFF-B46B-4737-82E5-22A2E51002C2}" srcOrd="0" destOrd="0" presId="urn:microsoft.com/office/officeart/2005/8/layout/list1"/>
    <dgm:cxn modelId="{621C49FD-FA02-4BDD-889F-628AA4D18BA9}" type="presParOf" srcId="{E47C32BA-1A02-4973-90E1-29D379A8D5D0}" destId="{69DD07B2-6A28-400A-A7D0-399E6C5B298E}" srcOrd="1" destOrd="0" presId="urn:microsoft.com/office/officeart/2005/8/layout/list1"/>
    <dgm:cxn modelId="{FD25B574-423A-4F2C-BF9C-C8471B407818}" type="presParOf" srcId="{38FD69D6-7522-43E5-92DC-9C6F4F801677}" destId="{AF8001B6-9A21-4C95-875C-B978703D605F}" srcOrd="1" destOrd="0" presId="urn:microsoft.com/office/officeart/2005/8/layout/list1"/>
    <dgm:cxn modelId="{811C5249-37BF-4647-8A64-8E65A15F9F3D}" type="presParOf" srcId="{38FD69D6-7522-43E5-92DC-9C6F4F801677}" destId="{835BD990-7D56-468F-B561-C74FE39DAD1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641F18-1F09-4B0F-BDCF-7C12C9288C20}"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6B4FD4FB-2942-471C-BB10-4944FBBE74EA}">
      <dgm:prSet/>
      <dgm:spPr/>
      <dgm:t>
        <a:bodyPr/>
        <a:lstStyle/>
        <a:p>
          <a:pPr rtl="0"/>
          <a:r>
            <a:rPr lang="zh-CN" altLang="en-US" b="1" baseline="0" dirty="0" smtClean="0">
              <a:latin typeface="+mj-ea"/>
              <a:ea typeface="+mj-ea"/>
            </a:rPr>
            <a:t>发送设备：</a:t>
          </a:r>
          <a:endParaRPr lang="en-US" b="1" baseline="0" dirty="0">
            <a:latin typeface="+mj-ea"/>
            <a:ea typeface="+mj-ea"/>
          </a:endParaRPr>
        </a:p>
      </dgm:t>
    </dgm:pt>
    <dgm:pt modelId="{B7E50F32-E084-4AE7-8016-A1409ED8DD80}" type="parTrans" cxnId="{96EE350E-D951-4DAB-92CF-D6D0DCB67981}">
      <dgm:prSet/>
      <dgm:spPr/>
      <dgm:t>
        <a:bodyPr/>
        <a:lstStyle/>
        <a:p>
          <a:endParaRPr lang="zh-CN" altLang="en-US">
            <a:latin typeface="+mj-ea"/>
            <a:ea typeface="+mj-ea"/>
          </a:endParaRPr>
        </a:p>
      </dgm:t>
    </dgm:pt>
    <dgm:pt modelId="{3FB04FCC-1CEF-40BA-BA8A-87341E00D7D6}" type="sibTrans" cxnId="{96EE350E-D951-4DAB-92CF-D6D0DCB67981}">
      <dgm:prSet/>
      <dgm:spPr/>
      <dgm:t>
        <a:bodyPr/>
        <a:lstStyle/>
        <a:p>
          <a:endParaRPr lang="zh-CN" altLang="en-US">
            <a:latin typeface="+mj-ea"/>
            <a:ea typeface="+mj-ea"/>
          </a:endParaRPr>
        </a:p>
      </dgm:t>
    </dgm:pt>
    <dgm:pt modelId="{F413E33B-9FAB-4E5C-9CF5-BAE9A6F44B01}">
      <dgm:prSet/>
      <dgm:spPr/>
      <dgm:t>
        <a:bodyPr/>
        <a:lstStyle/>
        <a:p>
          <a:pPr rtl="0"/>
          <a:r>
            <a:rPr lang="zh-CN" b="1" baseline="0" dirty="0" smtClean="0">
              <a:latin typeface="+mj-ea"/>
              <a:ea typeface="+mj-ea"/>
            </a:rPr>
            <a:t>发送设备：</a:t>
          </a:r>
          <a:r>
            <a:rPr lang="zh-CN" altLang="en-US" b="1" baseline="0" dirty="0" smtClean="0">
              <a:latin typeface="+mj-ea"/>
              <a:ea typeface="+mj-ea"/>
            </a:rPr>
            <a:t>其基本功能是将</a:t>
          </a:r>
          <a:r>
            <a:rPr lang="zh-CN" altLang="en-US" b="1" baseline="0" dirty="0" smtClean="0">
              <a:solidFill>
                <a:srgbClr val="0000FF"/>
              </a:solidFill>
              <a:latin typeface="+mj-ea"/>
              <a:ea typeface="+mj-ea"/>
            </a:rPr>
            <a:t>信源和信道匹配</a:t>
          </a:r>
          <a:r>
            <a:rPr lang="zh-CN" altLang="en-US" b="1" baseline="0" dirty="0" smtClean="0">
              <a:latin typeface="+mj-ea"/>
              <a:ea typeface="+mj-ea"/>
            </a:rPr>
            <a:t>起来，即将信源产生的消息信号变换成适合在信道中传输的信号</a:t>
          </a:r>
          <a:r>
            <a:rPr lang="en-US" altLang="zh-CN" b="1" baseline="0" dirty="0" smtClean="0">
              <a:latin typeface="+mj-ea"/>
              <a:ea typeface="+mj-ea"/>
            </a:rPr>
            <a:t>(</a:t>
          </a:r>
          <a:r>
            <a:rPr lang="zh-CN" altLang="en-US" b="1" baseline="0" dirty="0" smtClean="0">
              <a:latin typeface="+mj-ea"/>
              <a:ea typeface="+mj-ea"/>
            </a:rPr>
            <a:t>如已调信号）。</a:t>
          </a:r>
          <a:endParaRPr lang="en-US" b="1" baseline="0" dirty="0">
            <a:latin typeface="+mj-ea"/>
            <a:ea typeface="+mj-ea"/>
          </a:endParaRPr>
        </a:p>
      </dgm:t>
    </dgm:pt>
    <dgm:pt modelId="{B64A768A-4FEC-486E-BE08-4111D435C80A}" type="parTrans" cxnId="{2E740F0F-3FCA-44F4-BFEA-B63E785141A6}">
      <dgm:prSet/>
      <dgm:spPr/>
      <dgm:t>
        <a:bodyPr/>
        <a:lstStyle/>
        <a:p>
          <a:endParaRPr lang="zh-CN" altLang="en-US">
            <a:latin typeface="+mj-ea"/>
            <a:ea typeface="+mj-ea"/>
          </a:endParaRPr>
        </a:p>
      </dgm:t>
    </dgm:pt>
    <dgm:pt modelId="{D72FB9B4-FA6A-4F74-BF13-0B91939B5ED7}" type="sibTrans" cxnId="{2E740F0F-3FCA-44F4-BFEA-B63E785141A6}">
      <dgm:prSet/>
      <dgm:spPr/>
      <dgm:t>
        <a:bodyPr/>
        <a:lstStyle/>
        <a:p>
          <a:endParaRPr lang="zh-CN" altLang="en-US">
            <a:latin typeface="+mj-ea"/>
            <a:ea typeface="+mj-ea"/>
          </a:endParaRPr>
        </a:p>
      </dgm:t>
    </dgm:pt>
    <dgm:pt modelId="{38FD69D6-7522-43E5-92DC-9C6F4F801677}" type="pres">
      <dgm:prSet presAssocID="{DE641F18-1F09-4B0F-BDCF-7C12C9288C20}" presName="linear" presStyleCnt="0">
        <dgm:presLayoutVars>
          <dgm:dir/>
          <dgm:animLvl val="lvl"/>
          <dgm:resizeHandles val="exact"/>
        </dgm:presLayoutVars>
      </dgm:prSet>
      <dgm:spPr/>
      <dgm:t>
        <a:bodyPr/>
        <a:lstStyle/>
        <a:p>
          <a:endParaRPr lang="zh-CN" altLang="en-US"/>
        </a:p>
      </dgm:t>
    </dgm:pt>
    <dgm:pt modelId="{E47C32BA-1A02-4973-90E1-29D379A8D5D0}" type="pres">
      <dgm:prSet presAssocID="{6B4FD4FB-2942-471C-BB10-4944FBBE74EA}" presName="parentLin" presStyleCnt="0"/>
      <dgm:spPr/>
      <dgm:t>
        <a:bodyPr/>
        <a:lstStyle/>
        <a:p>
          <a:endParaRPr lang="zh-CN" altLang="en-US"/>
        </a:p>
      </dgm:t>
    </dgm:pt>
    <dgm:pt modelId="{01355AFF-B46B-4737-82E5-22A2E51002C2}" type="pres">
      <dgm:prSet presAssocID="{6B4FD4FB-2942-471C-BB10-4944FBBE74EA}" presName="parentLeftMargin" presStyleLbl="node1" presStyleIdx="0" presStyleCnt="1"/>
      <dgm:spPr/>
      <dgm:t>
        <a:bodyPr/>
        <a:lstStyle/>
        <a:p>
          <a:endParaRPr lang="zh-CN" altLang="en-US"/>
        </a:p>
      </dgm:t>
    </dgm:pt>
    <dgm:pt modelId="{69DD07B2-6A28-400A-A7D0-399E6C5B298E}" type="pres">
      <dgm:prSet presAssocID="{6B4FD4FB-2942-471C-BB10-4944FBBE74EA}" presName="parentText" presStyleLbl="node1" presStyleIdx="0" presStyleCnt="1">
        <dgm:presLayoutVars>
          <dgm:chMax val="0"/>
          <dgm:bulletEnabled val="1"/>
        </dgm:presLayoutVars>
      </dgm:prSet>
      <dgm:spPr/>
      <dgm:t>
        <a:bodyPr/>
        <a:lstStyle/>
        <a:p>
          <a:endParaRPr lang="zh-CN" altLang="en-US"/>
        </a:p>
      </dgm:t>
    </dgm:pt>
    <dgm:pt modelId="{AF8001B6-9A21-4C95-875C-B978703D605F}" type="pres">
      <dgm:prSet presAssocID="{6B4FD4FB-2942-471C-BB10-4944FBBE74EA}" presName="negativeSpace" presStyleCnt="0"/>
      <dgm:spPr/>
      <dgm:t>
        <a:bodyPr/>
        <a:lstStyle/>
        <a:p>
          <a:endParaRPr lang="zh-CN" altLang="en-US"/>
        </a:p>
      </dgm:t>
    </dgm:pt>
    <dgm:pt modelId="{835BD990-7D56-468F-B561-C74FE39DAD10}" type="pres">
      <dgm:prSet presAssocID="{6B4FD4FB-2942-471C-BB10-4944FBBE74EA}" presName="childText" presStyleLbl="conFgAcc1" presStyleIdx="0" presStyleCnt="1">
        <dgm:presLayoutVars>
          <dgm:bulletEnabled val="1"/>
        </dgm:presLayoutVars>
      </dgm:prSet>
      <dgm:spPr/>
      <dgm:t>
        <a:bodyPr/>
        <a:lstStyle/>
        <a:p>
          <a:endParaRPr lang="zh-CN" altLang="en-US"/>
        </a:p>
      </dgm:t>
    </dgm:pt>
  </dgm:ptLst>
  <dgm:cxnLst>
    <dgm:cxn modelId="{BC49317A-1CD5-4E0E-B845-7D3B1E3B3732}" type="presOf" srcId="{6B4FD4FB-2942-471C-BB10-4944FBBE74EA}" destId="{01355AFF-B46B-4737-82E5-22A2E51002C2}" srcOrd="0" destOrd="0" presId="urn:microsoft.com/office/officeart/2005/8/layout/list1"/>
    <dgm:cxn modelId="{B917E2DA-9071-4FA8-A78D-E56844CCC65B}" type="presOf" srcId="{DE641F18-1F09-4B0F-BDCF-7C12C9288C20}" destId="{38FD69D6-7522-43E5-92DC-9C6F4F801677}" srcOrd="0" destOrd="0" presId="urn:microsoft.com/office/officeart/2005/8/layout/list1"/>
    <dgm:cxn modelId="{2E740F0F-3FCA-44F4-BFEA-B63E785141A6}" srcId="{6B4FD4FB-2942-471C-BB10-4944FBBE74EA}" destId="{F413E33B-9FAB-4E5C-9CF5-BAE9A6F44B01}" srcOrd="0" destOrd="0" parTransId="{B64A768A-4FEC-486E-BE08-4111D435C80A}" sibTransId="{D72FB9B4-FA6A-4F74-BF13-0B91939B5ED7}"/>
    <dgm:cxn modelId="{578105C7-2480-41DA-B2E2-34FD48860C5E}" type="presOf" srcId="{6B4FD4FB-2942-471C-BB10-4944FBBE74EA}" destId="{69DD07B2-6A28-400A-A7D0-399E6C5B298E}" srcOrd="1" destOrd="0" presId="urn:microsoft.com/office/officeart/2005/8/layout/list1"/>
    <dgm:cxn modelId="{B07088E6-DFFA-47B6-9A37-C26FB78D761D}" type="presOf" srcId="{F413E33B-9FAB-4E5C-9CF5-BAE9A6F44B01}" destId="{835BD990-7D56-468F-B561-C74FE39DAD10}" srcOrd="0" destOrd="0" presId="urn:microsoft.com/office/officeart/2005/8/layout/list1"/>
    <dgm:cxn modelId="{96EE350E-D951-4DAB-92CF-D6D0DCB67981}" srcId="{DE641F18-1F09-4B0F-BDCF-7C12C9288C20}" destId="{6B4FD4FB-2942-471C-BB10-4944FBBE74EA}" srcOrd="0" destOrd="0" parTransId="{B7E50F32-E084-4AE7-8016-A1409ED8DD80}" sibTransId="{3FB04FCC-1CEF-40BA-BA8A-87341E00D7D6}"/>
    <dgm:cxn modelId="{97DDFE40-A260-4C1C-BFE4-8BF99D533C41}" type="presParOf" srcId="{38FD69D6-7522-43E5-92DC-9C6F4F801677}" destId="{E47C32BA-1A02-4973-90E1-29D379A8D5D0}" srcOrd="0" destOrd="0" presId="urn:microsoft.com/office/officeart/2005/8/layout/list1"/>
    <dgm:cxn modelId="{971FA472-4BC2-4133-8F03-BA038D56E4ED}" type="presParOf" srcId="{E47C32BA-1A02-4973-90E1-29D379A8D5D0}" destId="{01355AFF-B46B-4737-82E5-22A2E51002C2}" srcOrd="0" destOrd="0" presId="urn:microsoft.com/office/officeart/2005/8/layout/list1"/>
    <dgm:cxn modelId="{9286CA6A-C898-4BFA-9208-7DB989A7FC39}" type="presParOf" srcId="{E47C32BA-1A02-4973-90E1-29D379A8D5D0}" destId="{69DD07B2-6A28-400A-A7D0-399E6C5B298E}" srcOrd="1" destOrd="0" presId="urn:microsoft.com/office/officeart/2005/8/layout/list1"/>
    <dgm:cxn modelId="{50141906-BA56-40E8-853A-B6E5BAFB41A4}" type="presParOf" srcId="{38FD69D6-7522-43E5-92DC-9C6F4F801677}" destId="{AF8001B6-9A21-4C95-875C-B978703D605F}" srcOrd="1" destOrd="0" presId="urn:microsoft.com/office/officeart/2005/8/layout/list1"/>
    <dgm:cxn modelId="{09DE4F22-C569-41B1-B58D-828482C4528C}" type="presParOf" srcId="{38FD69D6-7522-43E5-92DC-9C6F4F801677}" destId="{835BD990-7D56-468F-B561-C74FE39DAD1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641F18-1F09-4B0F-BDCF-7C12C9288C20}"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zh-CN" altLang="en-US"/>
        </a:p>
      </dgm:t>
    </dgm:pt>
    <dgm:pt modelId="{22B72656-6C40-4583-A10C-7DE43E7B420F}">
      <dgm:prSet/>
      <dgm:spPr/>
      <dgm:t>
        <a:bodyPr/>
        <a:lstStyle/>
        <a:p>
          <a:pPr rtl="0"/>
          <a:r>
            <a:rPr lang="zh-CN" b="1" baseline="0" dirty="0" smtClean="0">
              <a:latin typeface="+mj-ea"/>
              <a:ea typeface="+mj-ea"/>
            </a:rPr>
            <a:t>信道：将来自发送设备的信号传送到接收端的</a:t>
          </a:r>
          <a:r>
            <a:rPr lang="zh-CN" b="1" baseline="0" dirty="0" smtClean="0">
              <a:solidFill>
                <a:srgbClr val="0000FF"/>
              </a:solidFill>
              <a:latin typeface="+mj-ea"/>
              <a:ea typeface="+mj-ea"/>
            </a:rPr>
            <a:t>物理媒质</a:t>
          </a:r>
          <a:r>
            <a:rPr lang="zh-CN" b="1" baseline="0" dirty="0" smtClean="0">
              <a:latin typeface="+mj-ea"/>
              <a:ea typeface="+mj-ea"/>
            </a:rPr>
            <a:t>。分为有线信道和无线信道两大类。</a:t>
          </a:r>
          <a:r>
            <a:rPr lang="zh-CN" altLang="en-US" b="1" baseline="0" dirty="0" smtClean="0">
              <a:latin typeface="+mj-ea"/>
              <a:ea typeface="+mj-ea"/>
            </a:rPr>
            <a:t>在无线信道中，信道可以是大气（自由空间），在有线信道中，信道可以是明线、</a:t>
          </a:r>
          <a:r>
            <a:rPr lang="zh-CN" altLang="en-US" b="1" baseline="0" dirty="0" smtClean="0">
              <a:solidFill>
                <a:schemeClr val="tx1"/>
              </a:solidFill>
              <a:latin typeface="+mj-ea"/>
              <a:ea typeface="+mj-ea"/>
            </a:rPr>
            <a:t>电缆、光纤。</a:t>
          </a:r>
          <a:endParaRPr lang="en-US" altLang="en-US" b="1" baseline="0" dirty="0">
            <a:solidFill>
              <a:schemeClr val="tx1"/>
            </a:solidFill>
            <a:latin typeface="+mj-ea"/>
            <a:ea typeface="+mj-ea"/>
          </a:endParaRPr>
        </a:p>
      </dgm:t>
    </dgm:pt>
    <dgm:pt modelId="{BFD5E0DC-AE40-4449-B95C-098273A6C029}" type="parTrans" cxnId="{DEFE54C8-5149-4D46-83D2-CFFF4FD9F416}">
      <dgm:prSet/>
      <dgm:spPr/>
      <dgm:t>
        <a:bodyPr/>
        <a:lstStyle/>
        <a:p>
          <a:endParaRPr lang="zh-CN" altLang="en-US">
            <a:latin typeface="+mj-ea"/>
            <a:ea typeface="+mj-ea"/>
          </a:endParaRPr>
        </a:p>
      </dgm:t>
    </dgm:pt>
    <dgm:pt modelId="{84D9024D-9161-4D10-AF41-F99ADB0DE95A}" type="sibTrans" cxnId="{DEFE54C8-5149-4D46-83D2-CFFF4FD9F416}">
      <dgm:prSet/>
      <dgm:spPr/>
      <dgm:t>
        <a:bodyPr/>
        <a:lstStyle/>
        <a:p>
          <a:endParaRPr lang="zh-CN" altLang="en-US">
            <a:latin typeface="+mj-ea"/>
            <a:ea typeface="+mj-ea"/>
          </a:endParaRPr>
        </a:p>
      </dgm:t>
    </dgm:pt>
    <dgm:pt modelId="{93514DB6-1BA8-4AD4-863A-2DDBADAA81F0}">
      <dgm:prSet/>
      <dgm:spPr/>
      <dgm:t>
        <a:bodyPr/>
        <a:lstStyle/>
        <a:p>
          <a:pPr rtl="0"/>
          <a:r>
            <a:rPr lang="zh-CN" b="1" baseline="0" dirty="0" smtClean="0">
              <a:latin typeface="+mj-ea"/>
              <a:ea typeface="+mj-ea"/>
            </a:rPr>
            <a:t>噪声源：集中表示分布于通信系统中各处的噪声。</a:t>
          </a:r>
          <a:endParaRPr lang="zh-CN" b="1" baseline="0" dirty="0">
            <a:latin typeface="+mj-ea"/>
            <a:ea typeface="+mj-ea"/>
          </a:endParaRPr>
        </a:p>
      </dgm:t>
    </dgm:pt>
    <dgm:pt modelId="{D0F8C553-264E-483E-93E9-E020E86291A0}" type="parTrans" cxnId="{387B1437-17FD-49F4-BA89-94963EE3E730}">
      <dgm:prSet/>
      <dgm:spPr/>
      <dgm:t>
        <a:bodyPr/>
        <a:lstStyle/>
        <a:p>
          <a:endParaRPr lang="zh-CN" altLang="en-US">
            <a:latin typeface="+mj-ea"/>
            <a:ea typeface="+mj-ea"/>
          </a:endParaRPr>
        </a:p>
      </dgm:t>
    </dgm:pt>
    <dgm:pt modelId="{4EF30F7B-0040-4DB5-873E-9F9664ED6097}" type="sibTrans" cxnId="{387B1437-17FD-49F4-BA89-94963EE3E730}">
      <dgm:prSet/>
      <dgm:spPr/>
      <dgm:t>
        <a:bodyPr/>
        <a:lstStyle/>
        <a:p>
          <a:endParaRPr lang="zh-CN" altLang="en-US">
            <a:latin typeface="+mj-ea"/>
            <a:ea typeface="+mj-ea"/>
          </a:endParaRPr>
        </a:p>
      </dgm:t>
    </dgm:pt>
    <dgm:pt modelId="{7E35CA8D-2E63-4228-AF86-E66D4D94BE89}">
      <dgm:prSet/>
      <dgm:spPr/>
      <dgm:t>
        <a:bodyPr/>
        <a:lstStyle/>
        <a:p>
          <a:pPr rtl="0"/>
          <a:r>
            <a:rPr lang="zh-CN" altLang="en-US" b="1" baseline="0" dirty="0" smtClean="0">
              <a:latin typeface="+mj-ea"/>
              <a:ea typeface="+mj-ea"/>
            </a:rPr>
            <a:t>信道</a:t>
          </a:r>
          <a:endParaRPr lang="en-US" b="1" baseline="0" dirty="0">
            <a:latin typeface="+mj-ea"/>
            <a:ea typeface="+mj-ea"/>
          </a:endParaRPr>
        </a:p>
      </dgm:t>
    </dgm:pt>
    <dgm:pt modelId="{4CE017AA-A5E1-4E77-9FCF-25546E5AECE7}" type="parTrans" cxnId="{203F8F22-22BE-4F68-ABAD-3C155CA064A8}">
      <dgm:prSet/>
      <dgm:spPr/>
      <dgm:t>
        <a:bodyPr/>
        <a:lstStyle/>
        <a:p>
          <a:endParaRPr lang="zh-CN" altLang="en-US">
            <a:latin typeface="+mj-ea"/>
            <a:ea typeface="+mj-ea"/>
          </a:endParaRPr>
        </a:p>
      </dgm:t>
    </dgm:pt>
    <dgm:pt modelId="{75DF7ED0-E118-4A59-93C3-B74FB7A3CDF7}" type="sibTrans" cxnId="{203F8F22-22BE-4F68-ABAD-3C155CA064A8}">
      <dgm:prSet/>
      <dgm:spPr/>
      <dgm:t>
        <a:bodyPr/>
        <a:lstStyle/>
        <a:p>
          <a:endParaRPr lang="zh-CN" altLang="en-US">
            <a:latin typeface="+mj-ea"/>
            <a:ea typeface="+mj-ea"/>
          </a:endParaRPr>
        </a:p>
      </dgm:t>
    </dgm:pt>
    <dgm:pt modelId="{275F16E1-2D08-4C19-9894-3A790CDEB2A8}" type="pres">
      <dgm:prSet presAssocID="{DE641F18-1F09-4B0F-BDCF-7C12C9288C20}" presName="linear" presStyleCnt="0">
        <dgm:presLayoutVars>
          <dgm:dir/>
          <dgm:animLvl val="lvl"/>
          <dgm:resizeHandles val="exact"/>
        </dgm:presLayoutVars>
      </dgm:prSet>
      <dgm:spPr/>
      <dgm:t>
        <a:bodyPr/>
        <a:lstStyle/>
        <a:p>
          <a:endParaRPr lang="zh-CN" altLang="en-US"/>
        </a:p>
      </dgm:t>
    </dgm:pt>
    <dgm:pt modelId="{9299FC96-18E5-46CA-89DD-211883007D45}" type="pres">
      <dgm:prSet presAssocID="{7E35CA8D-2E63-4228-AF86-E66D4D94BE89}" presName="parentLin" presStyleCnt="0"/>
      <dgm:spPr/>
    </dgm:pt>
    <dgm:pt modelId="{348FCC98-9B76-4422-A821-55D0E1159DD5}" type="pres">
      <dgm:prSet presAssocID="{7E35CA8D-2E63-4228-AF86-E66D4D94BE89}" presName="parentLeftMargin" presStyleLbl="node1" presStyleIdx="0" presStyleCnt="1"/>
      <dgm:spPr/>
      <dgm:t>
        <a:bodyPr/>
        <a:lstStyle/>
        <a:p>
          <a:endParaRPr lang="zh-CN" altLang="en-US"/>
        </a:p>
      </dgm:t>
    </dgm:pt>
    <dgm:pt modelId="{AFF83231-1B4E-49A7-AE5B-25D3B3B8F8F8}" type="pres">
      <dgm:prSet presAssocID="{7E35CA8D-2E63-4228-AF86-E66D4D94BE89}" presName="parentText" presStyleLbl="node1" presStyleIdx="0" presStyleCnt="1">
        <dgm:presLayoutVars>
          <dgm:chMax val="0"/>
          <dgm:bulletEnabled val="1"/>
        </dgm:presLayoutVars>
      </dgm:prSet>
      <dgm:spPr/>
      <dgm:t>
        <a:bodyPr/>
        <a:lstStyle/>
        <a:p>
          <a:endParaRPr lang="zh-CN" altLang="en-US"/>
        </a:p>
      </dgm:t>
    </dgm:pt>
    <dgm:pt modelId="{0B02DF09-BB17-44ED-99D2-EF5D554F7338}" type="pres">
      <dgm:prSet presAssocID="{7E35CA8D-2E63-4228-AF86-E66D4D94BE89}" presName="negativeSpace" presStyleCnt="0"/>
      <dgm:spPr/>
    </dgm:pt>
    <dgm:pt modelId="{071D879D-068A-49EF-8A51-C4E52635466A}" type="pres">
      <dgm:prSet presAssocID="{7E35CA8D-2E63-4228-AF86-E66D4D94BE89}" presName="childText" presStyleLbl="conFgAcc1" presStyleIdx="0" presStyleCnt="1" custScaleY="114039">
        <dgm:presLayoutVars>
          <dgm:bulletEnabled val="1"/>
        </dgm:presLayoutVars>
      </dgm:prSet>
      <dgm:spPr/>
      <dgm:t>
        <a:bodyPr/>
        <a:lstStyle/>
        <a:p>
          <a:endParaRPr lang="zh-CN" altLang="en-US"/>
        </a:p>
      </dgm:t>
    </dgm:pt>
  </dgm:ptLst>
  <dgm:cxnLst>
    <dgm:cxn modelId="{14A1B2EB-82D1-4DE4-93E0-0CDE6DEF8F2E}" type="presOf" srcId="{93514DB6-1BA8-4AD4-863A-2DDBADAA81F0}" destId="{071D879D-068A-49EF-8A51-C4E52635466A}" srcOrd="0" destOrd="1" presId="urn:microsoft.com/office/officeart/2005/8/layout/list1"/>
    <dgm:cxn modelId="{F262CD91-BFBE-4205-AC30-7C62E2E4E8F9}" type="presOf" srcId="{7E35CA8D-2E63-4228-AF86-E66D4D94BE89}" destId="{348FCC98-9B76-4422-A821-55D0E1159DD5}" srcOrd="0" destOrd="0" presId="urn:microsoft.com/office/officeart/2005/8/layout/list1"/>
    <dgm:cxn modelId="{1B859F22-92A8-42FD-BA67-E91AD98BC6A3}" type="presOf" srcId="{DE641F18-1F09-4B0F-BDCF-7C12C9288C20}" destId="{275F16E1-2D08-4C19-9894-3A790CDEB2A8}" srcOrd="0" destOrd="0" presId="urn:microsoft.com/office/officeart/2005/8/layout/list1"/>
    <dgm:cxn modelId="{387B1437-17FD-49F4-BA89-94963EE3E730}" srcId="{7E35CA8D-2E63-4228-AF86-E66D4D94BE89}" destId="{93514DB6-1BA8-4AD4-863A-2DDBADAA81F0}" srcOrd="1" destOrd="0" parTransId="{D0F8C553-264E-483E-93E9-E020E86291A0}" sibTransId="{4EF30F7B-0040-4DB5-873E-9F9664ED6097}"/>
    <dgm:cxn modelId="{E5FB7EFA-4DC8-4B9C-807B-9DD6FE41F4DC}" type="presOf" srcId="{7E35CA8D-2E63-4228-AF86-E66D4D94BE89}" destId="{AFF83231-1B4E-49A7-AE5B-25D3B3B8F8F8}" srcOrd="1" destOrd="0" presId="urn:microsoft.com/office/officeart/2005/8/layout/list1"/>
    <dgm:cxn modelId="{DEFE54C8-5149-4D46-83D2-CFFF4FD9F416}" srcId="{7E35CA8D-2E63-4228-AF86-E66D4D94BE89}" destId="{22B72656-6C40-4583-A10C-7DE43E7B420F}" srcOrd="0" destOrd="0" parTransId="{BFD5E0DC-AE40-4449-B95C-098273A6C029}" sibTransId="{84D9024D-9161-4D10-AF41-F99ADB0DE95A}"/>
    <dgm:cxn modelId="{1396A6FC-7584-4DFF-8E92-B4BF0033C1AF}" type="presOf" srcId="{22B72656-6C40-4583-A10C-7DE43E7B420F}" destId="{071D879D-068A-49EF-8A51-C4E52635466A}" srcOrd="0" destOrd="0" presId="urn:microsoft.com/office/officeart/2005/8/layout/list1"/>
    <dgm:cxn modelId="{203F8F22-22BE-4F68-ABAD-3C155CA064A8}" srcId="{DE641F18-1F09-4B0F-BDCF-7C12C9288C20}" destId="{7E35CA8D-2E63-4228-AF86-E66D4D94BE89}" srcOrd="0" destOrd="0" parTransId="{4CE017AA-A5E1-4E77-9FCF-25546E5AECE7}" sibTransId="{75DF7ED0-E118-4A59-93C3-B74FB7A3CDF7}"/>
    <dgm:cxn modelId="{CF4C9B55-FDF2-44BD-9637-6A1BDE665B03}" type="presParOf" srcId="{275F16E1-2D08-4C19-9894-3A790CDEB2A8}" destId="{9299FC96-18E5-46CA-89DD-211883007D45}" srcOrd="0" destOrd="0" presId="urn:microsoft.com/office/officeart/2005/8/layout/list1"/>
    <dgm:cxn modelId="{95ED3718-84BF-4906-AAAC-87BC5D090934}" type="presParOf" srcId="{9299FC96-18E5-46CA-89DD-211883007D45}" destId="{348FCC98-9B76-4422-A821-55D0E1159DD5}" srcOrd="0" destOrd="0" presId="urn:microsoft.com/office/officeart/2005/8/layout/list1"/>
    <dgm:cxn modelId="{77B6D0EC-D32E-404E-8ECE-EB970406C2EE}" type="presParOf" srcId="{9299FC96-18E5-46CA-89DD-211883007D45}" destId="{AFF83231-1B4E-49A7-AE5B-25D3B3B8F8F8}" srcOrd="1" destOrd="0" presId="urn:microsoft.com/office/officeart/2005/8/layout/list1"/>
    <dgm:cxn modelId="{0A93283B-12C3-48ED-B546-651671D50950}" type="presParOf" srcId="{275F16E1-2D08-4C19-9894-3A790CDEB2A8}" destId="{0B02DF09-BB17-44ED-99D2-EF5D554F7338}" srcOrd="1" destOrd="0" presId="urn:microsoft.com/office/officeart/2005/8/layout/list1"/>
    <dgm:cxn modelId="{DE9FC1BF-09C2-48D1-93D3-9BBB8C8C3C27}" type="presParOf" srcId="{275F16E1-2D08-4C19-9894-3A790CDEB2A8}" destId="{071D879D-068A-49EF-8A51-C4E52635466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EDCCFA-A14C-4586-80B5-160CC2423E24}" type="doc">
      <dgm:prSet loTypeId="urn:microsoft.com/office/officeart/2005/8/layout/list1" loCatId="list" qsTypeId="urn:microsoft.com/office/officeart/2005/8/quickstyle/simple1" qsCatId="simple" csTypeId="urn:microsoft.com/office/officeart/2005/8/colors/accent4_1" csCatId="accent4" phldr="1"/>
      <dgm:spPr/>
      <dgm:t>
        <a:bodyPr/>
        <a:lstStyle/>
        <a:p>
          <a:endParaRPr lang="zh-CN" altLang="en-US"/>
        </a:p>
      </dgm:t>
    </dgm:pt>
    <dgm:pt modelId="{24CDA313-0B4E-45D8-92B3-5185161859AC}">
      <dgm:prSet/>
      <dgm:spPr/>
      <dgm:t>
        <a:bodyPr/>
        <a:lstStyle/>
        <a:p>
          <a:pPr rtl="0"/>
          <a:r>
            <a:rPr lang="zh-CN" b="1" baseline="0" dirty="0" smtClean="0">
              <a:latin typeface="+mj-ea"/>
              <a:ea typeface="+mj-ea"/>
            </a:rPr>
            <a:t>接收端</a:t>
          </a:r>
          <a:endParaRPr lang="en-US" b="1" baseline="0" dirty="0">
            <a:latin typeface="+mj-ea"/>
            <a:ea typeface="+mj-ea"/>
          </a:endParaRPr>
        </a:p>
      </dgm:t>
    </dgm:pt>
    <dgm:pt modelId="{A9374DC6-7300-43E1-8E67-644A08E5C9BB}" type="parTrans" cxnId="{A6B2555A-5CCF-48D4-90B6-86D097BD1823}">
      <dgm:prSet/>
      <dgm:spPr/>
      <dgm:t>
        <a:bodyPr/>
        <a:lstStyle/>
        <a:p>
          <a:endParaRPr lang="zh-CN" altLang="en-US">
            <a:latin typeface="+mj-ea"/>
            <a:ea typeface="+mj-ea"/>
          </a:endParaRPr>
        </a:p>
      </dgm:t>
    </dgm:pt>
    <dgm:pt modelId="{D3924290-6C1E-4B16-BE80-546A665AE254}" type="sibTrans" cxnId="{A6B2555A-5CCF-48D4-90B6-86D097BD1823}">
      <dgm:prSet/>
      <dgm:spPr/>
      <dgm:t>
        <a:bodyPr/>
        <a:lstStyle/>
        <a:p>
          <a:endParaRPr lang="zh-CN" altLang="en-US">
            <a:latin typeface="+mj-ea"/>
            <a:ea typeface="+mj-ea"/>
          </a:endParaRPr>
        </a:p>
      </dgm:t>
    </dgm:pt>
    <dgm:pt modelId="{54459DE8-D7BE-4B0A-902A-9A9A613D95F1}">
      <dgm:prSet/>
      <dgm:spPr/>
      <dgm:t>
        <a:bodyPr/>
        <a:lstStyle/>
        <a:p>
          <a:pPr rtl="0"/>
          <a:r>
            <a:rPr lang="zh-CN" b="1" baseline="0" dirty="0" smtClean="0">
              <a:latin typeface="+mj-ea"/>
              <a:ea typeface="+mj-ea"/>
            </a:rPr>
            <a:t>接收设备：</a:t>
          </a:r>
          <a:r>
            <a:rPr lang="zh-CN" altLang="en-US" b="1" baseline="0" dirty="0" smtClean="0">
              <a:latin typeface="+mj-ea"/>
              <a:ea typeface="+mj-ea"/>
            </a:rPr>
            <a:t>完成发送设备的反变换，它的任务是从带有干扰的接收信号中正确恢复出相应的原始基带信号来。</a:t>
          </a:r>
          <a:endParaRPr lang="zh-CN" b="1" baseline="0" dirty="0">
            <a:latin typeface="+mj-ea"/>
            <a:ea typeface="+mj-ea"/>
          </a:endParaRPr>
        </a:p>
      </dgm:t>
    </dgm:pt>
    <dgm:pt modelId="{3F2BB93E-0EC4-4AC4-A20E-DBA23C351757}" type="parTrans" cxnId="{11CB071D-586B-4398-89A6-02E1913B6E55}">
      <dgm:prSet/>
      <dgm:spPr/>
      <dgm:t>
        <a:bodyPr/>
        <a:lstStyle/>
        <a:p>
          <a:endParaRPr lang="zh-CN" altLang="en-US">
            <a:latin typeface="+mj-ea"/>
            <a:ea typeface="+mj-ea"/>
          </a:endParaRPr>
        </a:p>
      </dgm:t>
    </dgm:pt>
    <dgm:pt modelId="{0BFE16B1-F0EE-4DCC-849A-5B437DF06CFB}" type="sibTrans" cxnId="{11CB071D-586B-4398-89A6-02E1913B6E55}">
      <dgm:prSet/>
      <dgm:spPr/>
      <dgm:t>
        <a:bodyPr/>
        <a:lstStyle/>
        <a:p>
          <a:endParaRPr lang="zh-CN" altLang="en-US">
            <a:latin typeface="+mj-ea"/>
            <a:ea typeface="+mj-ea"/>
          </a:endParaRPr>
        </a:p>
      </dgm:t>
    </dgm:pt>
    <dgm:pt modelId="{5CE2E42C-EF3F-4850-996E-AAD8D11917C4}">
      <dgm:prSet/>
      <dgm:spPr/>
      <dgm:t>
        <a:bodyPr/>
        <a:lstStyle/>
        <a:p>
          <a:pPr rtl="0"/>
          <a:r>
            <a:rPr lang="zh-CN" b="1" baseline="0" dirty="0" smtClean="0">
              <a:latin typeface="+mj-ea"/>
              <a:ea typeface="+mj-ea"/>
            </a:rPr>
            <a:t>受信者（信宿）：把原始电信号还原成相应的消息，如扬声器等。</a:t>
          </a:r>
          <a:endParaRPr lang="zh-CN" dirty="0">
            <a:latin typeface="+mj-ea"/>
            <a:ea typeface="+mj-ea"/>
          </a:endParaRPr>
        </a:p>
      </dgm:t>
    </dgm:pt>
    <dgm:pt modelId="{3BA2ACE6-50A7-4422-9D88-8D2A257E1F48}" type="parTrans" cxnId="{74073C04-C52D-4E91-BB93-3742BD228BBF}">
      <dgm:prSet/>
      <dgm:spPr/>
      <dgm:t>
        <a:bodyPr/>
        <a:lstStyle/>
        <a:p>
          <a:endParaRPr lang="zh-CN" altLang="en-US">
            <a:latin typeface="+mj-ea"/>
            <a:ea typeface="+mj-ea"/>
          </a:endParaRPr>
        </a:p>
      </dgm:t>
    </dgm:pt>
    <dgm:pt modelId="{1422A7A8-359C-4E0E-82BD-09F7851B5CEF}" type="sibTrans" cxnId="{74073C04-C52D-4E91-BB93-3742BD228BBF}">
      <dgm:prSet/>
      <dgm:spPr/>
      <dgm:t>
        <a:bodyPr/>
        <a:lstStyle/>
        <a:p>
          <a:endParaRPr lang="zh-CN" altLang="en-US">
            <a:latin typeface="+mj-ea"/>
            <a:ea typeface="+mj-ea"/>
          </a:endParaRPr>
        </a:p>
      </dgm:t>
    </dgm:pt>
    <dgm:pt modelId="{B4A87DFC-6E49-4CF0-A2B3-9365D879ECE0}" type="pres">
      <dgm:prSet presAssocID="{34EDCCFA-A14C-4586-80B5-160CC2423E24}" presName="linear" presStyleCnt="0">
        <dgm:presLayoutVars>
          <dgm:dir/>
          <dgm:animLvl val="lvl"/>
          <dgm:resizeHandles val="exact"/>
        </dgm:presLayoutVars>
      </dgm:prSet>
      <dgm:spPr/>
      <dgm:t>
        <a:bodyPr/>
        <a:lstStyle/>
        <a:p>
          <a:endParaRPr lang="zh-CN" altLang="en-US"/>
        </a:p>
      </dgm:t>
    </dgm:pt>
    <dgm:pt modelId="{784EF15A-4988-47E0-AC7D-38DBCE1EB3BA}" type="pres">
      <dgm:prSet presAssocID="{24CDA313-0B4E-45D8-92B3-5185161859AC}" presName="parentLin" presStyleCnt="0"/>
      <dgm:spPr/>
      <dgm:t>
        <a:bodyPr/>
        <a:lstStyle/>
        <a:p>
          <a:endParaRPr lang="zh-CN" altLang="en-US"/>
        </a:p>
      </dgm:t>
    </dgm:pt>
    <dgm:pt modelId="{A5410AA9-5FE0-4CF7-A1E8-A8ADF5A2C14D}" type="pres">
      <dgm:prSet presAssocID="{24CDA313-0B4E-45D8-92B3-5185161859AC}" presName="parentLeftMargin" presStyleLbl="node1" presStyleIdx="0" presStyleCnt="1"/>
      <dgm:spPr/>
      <dgm:t>
        <a:bodyPr/>
        <a:lstStyle/>
        <a:p>
          <a:endParaRPr lang="zh-CN" altLang="en-US"/>
        </a:p>
      </dgm:t>
    </dgm:pt>
    <dgm:pt modelId="{C3471AB2-99BB-44C4-BEEC-C03D637BD12C}" type="pres">
      <dgm:prSet presAssocID="{24CDA313-0B4E-45D8-92B3-5185161859AC}" presName="parentText" presStyleLbl="node1" presStyleIdx="0" presStyleCnt="1">
        <dgm:presLayoutVars>
          <dgm:chMax val="0"/>
          <dgm:bulletEnabled val="1"/>
        </dgm:presLayoutVars>
      </dgm:prSet>
      <dgm:spPr/>
      <dgm:t>
        <a:bodyPr/>
        <a:lstStyle/>
        <a:p>
          <a:endParaRPr lang="zh-CN" altLang="en-US"/>
        </a:p>
      </dgm:t>
    </dgm:pt>
    <dgm:pt modelId="{E9988D81-5B79-487C-94F1-3FF09B8FB454}" type="pres">
      <dgm:prSet presAssocID="{24CDA313-0B4E-45D8-92B3-5185161859AC}" presName="negativeSpace" presStyleCnt="0"/>
      <dgm:spPr/>
      <dgm:t>
        <a:bodyPr/>
        <a:lstStyle/>
        <a:p>
          <a:endParaRPr lang="zh-CN" altLang="en-US"/>
        </a:p>
      </dgm:t>
    </dgm:pt>
    <dgm:pt modelId="{8DBD341E-F595-4BAF-8F55-3DFCC44F14B4}" type="pres">
      <dgm:prSet presAssocID="{24CDA313-0B4E-45D8-92B3-5185161859AC}" presName="childText" presStyleLbl="conFgAcc1" presStyleIdx="0" presStyleCnt="1">
        <dgm:presLayoutVars>
          <dgm:bulletEnabled val="1"/>
        </dgm:presLayoutVars>
      </dgm:prSet>
      <dgm:spPr/>
      <dgm:t>
        <a:bodyPr/>
        <a:lstStyle/>
        <a:p>
          <a:endParaRPr lang="zh-CN" altLang="en-US"/>
        </a:p>
      </dgm:t>
    </dgm:pt>
  </dgm:ptLst>
  <dgm:cxnLst>
    <dgm:cxn modelId="{E95104F4-6ABB-443C-B9E8-754EAE75DAB6}" type="presOf" srcId="{54459DE8-D7BE-4B0A-902A-9A9A613D95F1}" destId="{8DBD341E-F595-4BAF-8F55-3DFCC44F14B4}" srcOrd="0" destOrd="0" presId="urn:microsoft.com/office/officeart/2005/8/layout/list1"/>
    <dgm:cxn modelId="{BF8722EB-882B-4714-B303-D7B4BA99ACB0}" type="presOf" srcId="{24CDA313-0B4E-45D8-92B3-5185161859AC}" destId="{A5410AA9-5FE0-4CF7-A1E8-A8ADF5A2C14D}" srcOrd="0" destOrd="0" presId="urn:microsoft.com/office/officeart/2005/8/layout/list1"/>
    <dgm:cxn modelId="{A6B2555A-5CCF-48D4-90B6-86D097BD1823}" srcId="{34EDCCFA-A14C-4586-80B5-160CC2423E24}" destId="{24CDA313-0B4E-45D8-92B3-5185161859AC}" srcOrd="0" destOrd="0" parTransId="{A9374DC6-7300-43E1-8E67-644A08E5C9BB}" sibTransId="{D3924290-6C1E-4B16-BE80-546A665AE254}"/>
    <dgm:cxn modelId="{C3041286-CD8A-430B-B8B5-438BE24FFB17}" type="presOf" srcId="{24CDA313-0B4E-45D8-92B3-5185161859AC}" destId="{C3471AB2-99BB-44C4-BEEC-C03D637BD12C}" srcOrd="1" destOrd="0" presId="urn:microsoft.com/office/officeart/2005/8/layout/list1"/>
    <dgm:cxn modelId="{11CB071D-586B-4398-89A6-02E1913B6E55}" srcId="{24CDA313-0B4E-45D8-92B3-5185161859AC}" destId="{54459DE8-D7BE-4B0A-902A-9A9A613D95F1}" srcOrd="0" destOrd="0" parTransId="{3F2BB93E-0EC4-4AC4-A20E-DBA23C351757}" sibTransId="{0BFE16B1-F0EE-4DCC-849A-5B437DF06CFB}"/>
    <dgm:cxn modelId="{129F1792-7D40-4DA8-A850-3F48C1B82F59}" type="presOf" srcId="{34EDCCFA-A14C-4586-80B5-160CC2423E24}" destId="{B4A87DFC-6E49-4CF0-A2B3-9365D879ECE0}" srcOrd="0" destOrd="0" presId="urn:microsoft.com/office/officeart/2005/8/layout/list1"/>
    <dgm:cxn modelId="{B563D31D-8C4F-47D5-AEA8-53D644EBFA85}" type="presOf" srcId="{5CE2E42C-EF3F-4850-996E-AAD8D11917C4}" destId="{8DBD341E-F595-4BAF-8F55-3DFCC44F14B4}" srcOrd="0" destOrd="1" presId="urn:microsoft.com/office/officeart/2005/8/layout/list1"/>
    <dgm:cxn modelId="{74073C04-C52D-4E91-BB93-3742BD228BBF}" srcId="{24CDA313-0B4E-45D8-92B3-5185161859AC}" destId="{5CE2E42C-EF3F-4850-996E-AAD8D11917C4}" srcOrd="1" destOrd="0" parTransId="{3BA2ACE6-50A7-4422-9D88-8D2A257E1F48}" sibTransId="{1422A7A8-359C-4E0E-82BD-09F7851B5CEF}"/>
    <dgm:cxn modelId="{A5301876-E0F9-4199-A46F-8D2AFB0C5B84}" type="presParOf" srcId="{B4A87DFC-6E49-4CF0-A2B3-9365D879ECE0}" destId="{784EF15A-4988-47E0-AC7D-38DBCE1EB3BA}" srcOrd="0" destOrd="0" presId="urn:microsoft.com/office/officeart/2005/8/layout/list1"/>
    <dgm:cxn modelId="{CA1A3DD1-461D-4DD4-B680-55FED43FEA4D}" type="presParOf" srcId="{784EF15A-4988-47E0-AC7D-38DBCE1EB3BA}" destId="{A5410AA9-5FE0-4CF7-A1E8-A8ADF5A2C14D}" srcOrd="0" destOrd="0" presId="urn:microsoft.com/office/officeart/2005/8/layout/list1"/>
    <dgm:cxn modelId="{9D9F2A92-192D-40A7-BFB1-095A4A1C2F37}" type="presParOf" srcId="{784EF15A-4988-47E0-AC7D-38DBCE1EB3BA}" destId="{C3471AB2-99BB-44C4-BEEC-C03D637BD12C}" srcOrd="1" destOrd="0" presId="urn:microsoft.com/office/officeart/2005/8/layout/list1"/>
    <dgm:cxn modelId="{71FB193D-9F45-4E47-B30E-55DAE5A86A2D}" type="presParOf" srcId="{B4A87DFC-6E49-4CF0-A2B3-9365D879ECE0}" destId="{E9988D81-5B79-487C-94F1-3FF09B8FB454}" srcOrd="1" destOrd="0" presId="urn:microsoft.com/office/officeart/2005/8/layout/list1"/>
    <dgm:cxn modelId="{3F43CD0D-E282-46AC-8046-326D61AE337A}" type="presParOf" srcId="{B4A87DFC-6E49-4CF0-A2B3-9365D879ECE0}" destId="{8DBD341E-F595-4BAF-8F55-3DFCC44F14B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408CA3-5A74-464E-8F5F-2E6947E43655}" type="doc">
      <dgm:prSet loTypeId="urn:microsoft.com/office/officeart/2005/8/layout/hList1" loCatId="list" qsTypeId="urn:microsoft.com/office/officeart/2005/8/quickstyle/simple3" qsCatId="simple" csTypeId="urn:microsoft.com/office/officeart/2005/8/colors/colorful1#4" csCatId="colorful" phldr="1"/>
      <dgm:spPr/>
      <dgm:t>
        <a:bodyPr/>
        <a:lstStyle/>
        <a:p>
          <a:endParaRPr lang="zh-CN" altLang="en-US"/>
        </a:p>
      </dgm:t>
    </dgm:pt>
    <dgm:pt modelId="{68CAEF3F-FA8B-4A29-BA3D-FEB7DFD2682C}">
      <dgm:prSet/>
      <dgm:spPr/>
      <dgm:t>
        <a:bodyPr/>
        <a:lstStyle/>
        <a:p>
          <a:pPr rtl="0"/>
          <a:r>
            <a:rPr lang="zh-CN" b="1" dirty="0" smtClean="0">
              <a:solidFill>
                <a:srgbClr val="0000FF"/>
              </a:solidFill>
              <a:latin typeface="+mj-ea"/>
              <a:ea typeface="+mj-ea"/>
            </a:rPr>
            <a:t>连续消息</a:t>
          </a:r>
          <a:r>
            <a:rPr lang="zh-CN" b="1" dirty="0" smtClean="0">
              <a:latin typeface="+mj-ea"/>
              <a:ea typeface="+mj-ea"/>
            </a:rPr>
            <a:t>：</a:t>
          </a:r>
          <a:endParaRPr lang="zh-CN" b="1" dirty="0">
            <a:latin typeface="+mj-ea"/>
            <a:ea typeface="+mj-ea"/>
          </a:endParaRPr>
        </a:p>
      </dgm:t>
    </dgm:pt>
    <dgm:pt modelId="{3D7AA52F-1C3F-43D9-8C70-C4783D96374C}" type="parTrans" cxnId="{AC796297-2161-4522-BB79-F56552E4D8DF}">
      <dgm:prSet/>
      <dgm:spPr/>
      <dgm:t>
        <a:bodyPr/>
        <a:lstStyle/>
        <a:p>
          <a:endParaRPr lang="zh-CN" altLang="en-US" b="1">
            <a:latin typeface="+mj-ea"/>
            <a:ea typeface="+mj-ea"/>
          </a:endParaRPr>
        </a:p>
      </dgm:t>
    </dgm:pt>
    <dgm:pt modelId="{0412C543-2C50-4279-9073-15B201E56D57}" type="sibTrans" cxnId="{AC796297-2161-4522-BB79-F56552E4D8DF}">
      <dgm:prSet/>
      <dgm:spPr/>
      <dgm:t>
        <a:bodyPr/>
        <a:lstStyle/>
        <a:p>
          <a:endParaRPr lang="zh-CN" altLang="en-US" b="1">
            <a:latin typeface="+mj-ea"/>
            <a:ea typeface="+mj-ea"/>
          </a:endParaRPr>
        </a:p>
      </dgm:t>
    </dgm:pt>
    <dgm:pt modelId="{4AECFBD0-A6CF-4132-967F-21B04DAFA275}">
      <dgm:prSet/>
      <dgm:spPr/>
      <dgm:t>
        <a:bodyPr/>
        <a:lstStyle/>
        <a:p>
          <a:pPr rtl="0"/>
          <a:r>
            <a:rPr lang="zh-CN" b="1" dirty="0" smtClean="0">
              <a:solidFill>
                <a:srgbClr val="FF0000"/>
              </a:solidFill>
              <a:latin typeface="+mj-ea"/>
              <a:ea typeface="+mj-ea"/>
            </a:rPr>
            <a:t>离散消息</a:t>
          </a:r>
          <a:r>
            <a:rPr lang="zh-CN" b="1" dirty="0" smtClean="0">
              <a:latin typeface="+mj-ea"/>
              <a:ea typeface="+mj-ea"/>
            </a:rPr>
            <a:t>：</a:t>
          </a:r>
          <a:endParaRPr lang="zh-CN" b="1" dirty="0">
            <a:latin typeface="+mj-ea"/>
            <a:ea typeface="+mj-ea"/>
          </a:endParaRPr>
        </a:p>
      </dgm:t>
    </dgm:pt>
    <dgm:pt modelId="{18BFD632-5A77-4526-AF2F-7FE34C714B6B}" type="parTrans" cxnId="{AE04BF61-C8ED-4643-9EC8-13B4A9F9E3F8}">
      <dgm:prSet/>
      <dgm:spPr/>
      <dgm:t>
        <a:bodyPr/>
        <a:lstStyle/>
        <a:p>
          <a:endParaRPr lang="zh-CN" altLang="en-US" b="1">
            <a:latin typeface="+mj-ea"/>
            <a:ea typeface="+mj-ea"/>
          </a:endParaRPr>
        </a:p>
      </dgm:t>
    </dgm:pt>
    <dgm:pt modelId="{D81F6EA5-1A34-472D-96E3-118ADCEB9B4E}" type="sibTrans" cxnId="{AE04BF61-C8ED-4643-9EC8-13B4A9F9E3F8}">
      <dgm:prSet/>
      <dgm:spPr/>
      <dgm:t>
        <a:bodyPr/>
        <a:lstStyle/>
        <a:p>
          <a:endParaRPr lang="zh-CN" altLang="en-US" b="1">
            <a:latin typeface="+mj-ea"/>
            <a:ea typeface="+mj-ea"/>
          </a:endParaRPr>
        </a:p>
      </dgm:t>
    </dgm:pt>
    <dgm:pt modelId="{F0F4EB26-E9BD-4AB5-BE47-19DEB041F62F}">
      <dgm:prSet/>
      <dgm:spPr/>
      <dgm:t>
        <a:bodyPr/>
        <a:lstStyle/>
        <a:p>
          <a:pPr rtl="0"/>
          <a:r>
            <a:rPr lang="zh-CN" b="1" dirty="0" smtClean="0">
              <a:latin typeface="+mj-ea"/>
              <a:ea typeface="+mj-ea"/>
            </a:rPr>
            <a:t>是指消息的状态连续变化或是不可数的</a:t>
          </a:r>
          <a:endParaRPr lang="zh-CN" b="1" dirty="0">
            <a:latin typeface="+mj-ea"/>
            <a:ea typeface="+mj-ea"/>
          </a:endParaRPr>
        </a:p>
      </dgm:t>
    </dgm:pt>
    <dgm:pt modelId="{17A0D93F-3507-476E-837A-7183A43BC6B3}" type="parTrans" cxnId="{DD340302-1C2F-4EC2-85EF-38961DE980BB}">
      <dgm:prSet/>
      <dgm:spPr/>
      <dgm:t>
        <a:bodyPr/>
        <a:lstStyle/>
        <a:p>
          <a:endParaRPr lang="zh-CN" altLang="en-US" b="1">
            <a:latin typeface="+mj-ea"/>
            <a:ea typeface="+mj-ea"/>
          </a:endParaRPr>
        </a:p>
      </dgm:t>
    </dgm:pt>
    <dgm:pt modelId="{FAB1203F-1F41-4FB5-9DFD-EF1A27EDC6E0}" type="sibTrans" cxnId="{DD340302-1C2F-4EC2-85EF-38961DE980BB}">
      <dgm:prSet/>
      <dgm:spPr/>
      <dgm:t>
        <a:bodyPr/>
        <a:lstStyle/>
        <a:p>
          <a:endParaRPr lang="zh-CN" altLang="en-US" b="1">
            <a:latin typeface="+mj-ea"/>
            <a:ea typeface="+mj-ea"/>
          </a:endParaRPr>
        </a:p>
      </dgm:t>
    </dgm:pt>
    <dgm:pt modelId="{FBB97502-C1E4-43E1-96C8-C89DEA7C2D2B}">
      <dgm:prSet/>
      <dgm:spPr/>
      <dgm:t>
        <a:bodyPr/>
        <a:lstStyle/>
        <a:p>
          <a:pPr rtl="0"/>
          <a:r>
            <a:rPr lang="zh-CN" b="1" dirty="0" smtClean="0">
              <a:latin typeface="+mj-ea"/>
              <a:ea typeface="+mj-ea"/>
            </a:rPr>
            <a:t>是指消息的状态是可数的或离散的</a:t>
          </a:r>
          <a:endParaRPr lang="zh-CN" b="1" dirty="0">
            <a:latin typeface="+mj-ea"/>
            <a:ea typeface="+mj-ea"/>
          </a:endParaRPr>
        </a:p>
      </dgm:t>
    </dgm:pt>
    <dgm:pt modelId="{1684E0D7-3A44-4644-A0C9-5EBF09D1749A}" type="parTrans" cxnId="{37272D28-C4AA-4188-9EE7-4D1D95CC6C12}">
      <dgm:prSet/>
      <dgm:spPr/>
      <dgm:t>
        <a:bodyPr/>
        <a:lstStyle/>
        <a:p>
          <a:endParaRPr lang="zh-CN" altLang="en-US" b="1">
            <a:latin typeface="+mj-ea"/>
            <a:ea typeface="+mj-ea"/>
          </a:endParaRPr>
        </a:p>
      </dgm:t>
    </dgm:pt>
    <dgm:pt modelId="{28625411-0C68-4E8E-ADAE-2531CED9D820}" type="sibTrans" cxnId="{37272D28-C4AA-4188-9EE7-4D1D95CC6C12}">
      <dgm:prSet/>
      <dgm:spPr/>
      <dgm:t>
        <a:bodyPr/>
        <a:lstStyle/>
        <a:p>
          <a:endParaRPr lang="zh-CN" altLang="en-US" b="1">
            <a:latin typeface="+mj-ea"/>
            <a:ea typeface="+mj-ea"/>
          </a:endParaRPr>
        </a:p>
      </dgm:t>
    </dgm:pt>
    <dgm:pt modelId="{44C5847E-5F9E-4F77-AC0D-E8B76845A0B0}">
      <dgm:prSet/>
      <dgm:spPr/>
      <dgm:t>
        <a:bodyPr/>
        <a:lstStyle/>
        <a:p>
          <a:pPr rtl="0"/>
          <a:r>
            <a:rPr lang="zh-CN" b="1" dirty="0" smtClean="0">
              <a:latin typeface="+mj-ea"/>
              <a:ea typeface="+mj-ea"/>
            </a:rPr>
            <a:t>如语音、图像等。</a:t>
          </a:r>
          <a:endParaRPr lang="zh-CN" b="1" dirty="0">
            <a:latin typeface="+mj-ea"/>
            <a:ea typeface="+mj-ea"/>
          </a:endParaRPr>
        </a:p>
      </dgm:t>
    </dgm:pt>
    <dgm:pt modelId="{62E529A8-5346-4EBC-85EC-59339F7281FA}" type="parTrans" cxnId="{A71DE811-D874-4897-A1D3-50ED78BBAE07}">
      <dgm:prSet/>
      <dgm:spPr/>
      <dgm:t>
        <a:bodyPr/>
        <a:lstStyle/>
        <a:p>
          <a:endParaRPr lang="zh-CN" altLang="en-US"/>
        </a:p>
      </dgm:t>
    </dgm:pt>
    <dgm:pt modelId="{49F9DF83-FFCC-4D2C-B6A7-6421E37031FF}" type="sibTrans" cxnId="{A71DE811-D874-4897-A1D3-50ED78BBAE07}">
      <dgm:prSet/>
      <dgm:spPr/>
      <dgm:t>
        <a:bodyPr/>
        <a:lstStyle/>
        <a:p>
          <a:endParaRPr lang="zh-CN" altLang="en-US"/>
        </a:p>
      </dgm:t>
    </dgm:pt>
    <dgm:pt modelId="{21156435-5104-428F-9588-D59F2C3EA8EF}">
      <dgm:prSet/>
      <dgm:spPr/>
      <dgm:t>
        <a:bodyPr/>
        <a:lstStyle/>
        <a:p>
          <a:pPr rtl="0"/>
          <a:r>
            <a:rPr lang="zh-CN" b="1" dirty="0" smtClean="0">
              <a:latin typeface="+mj-ea"/>
              <a:ea typeface="+mj-ea"/>
            </a:rPr>
            <a:t>如符号、数据、文字等。         </a:t>
          </a:r>
          <a:endParaRPr lang="zh-CN" b="1" dirty="0">
            <a:latin typeface="+mj-ea"/>
            <a:ea typeface="+mj-ea"/>
          </a:endParaRPr>
        </a:p>
      </dgm:t>
    </dgm:pt>
    <dgm:pt modelId="{479350D2-15BF-4468-A2D3-F80D7DD82316}" type="parTrans" cxnId="{1F1D0609-E3F4-4CFB-AF9B-671C1EDD44B9}">
      <dgm:prSet/>
      <dgm:spPr/>
      <dgm:t>
        <a:bodyPr/>
        <a:lstStyle/>
        <a:p>
          <a:endParaRPr lang="zh-CN" altLang="en-US"/>
        </a:p>
      </dgm:t>
    </dgm:pt>
    <dgm:pt modelId="{134EDD2C-A1FB-4C16-93D6-E6F71EE99ABE}" type="sibTrans" cxnId="{1F1D0609-E3F4-4CFB-AF9B-671C1EDD44B9}">
      <dgm:prSet/>
      <dgm:spPr/>
      <dgm:t>
        <a:bodyPr/>
        <a:lstStyle/>
        <a:p>
          <a:endParaRPr lang="zh-CN" altLang="en-US"/>
        </a:p>
      </dgm:t>
    </dgm:pt>
    <dgm:pt modelId="{5A8D9BB7-81A7-4394-BCC4-55340CA3D11A}" type="pres">
      <dgm:prSet presAssocID="{6F408CA3-5A74-464E-8F5F-2E6947E43655}" presName="Name0" presStyleCnt="0">
        <dgm:presLayoutVars>
          <dgm:dir/>
          <dgm:animLvl val="lvl"/>
          <dgm:resizeHandles val="exact"/>
        </dgm:presLayoutVars>
      </dgm:prSet>
      <dgm:spPr/>
      <dgm:t>
        <a:bodyPr/>
        <a:lstStyle/>
        <a:p>
          <a:endParaRPr lang="zh-CN" altLang="en-US"/>
        </a:p>
      </dgm:t>
    </dgm:pt>
    <dgm:pt modelId="{CCDA19B4-96DF-469E-BF25-12D62BF3662A}" type="pres">
      <dgm:prSet presAssocID="{68CAEF3F-FA8B-4A29-BA3D-FEB7DFD2682C}" presName="composite" presStyleCnt="0"/>
      <dgm:spPr/>
    </dgm:pt>
    <dgm:pt modelId="{78A0D4FB-4907-438E-9BCF-BD73DC232042}" type="pres">
      <dgm:prSet presAssocID="{68CAEF3F-FA8B-4A29-BA3D-FEB7DFD2682C}" presName="parTx" presStyleLbl="alignNode1" presStyleIdx="0" presStyleCnt="2">
        <dgm:presLayoutVars>
          <dgm:chMax val="0"/>
          <dgm:chPref val="0"/>
          <dgm:bulletEnabled val="1"/>
        </dgm:presLayoutVars>
      </dgm:prSet>
      <dgm:spPr/>
      <dgm:t>
        <a:bodyPr/>
        <a:lstStyle/>
        <a:p>
          <a:endParaRPr lang="zh-CN" altLang="en-US"/>
        </a:p>
      </dgm:t>
    </dgm:pt>
    <dgm:pt modelId="{B345D8A9-3F16-4E13-BFAD-C55AEFC1F675}" type="pres">
      <dgm:prSet presAssocID="{68CAEF3F-FA8B-4A29-BA3D-FEB7DFD2682C}" presName="desTx" presStyleLbl="alignAccFollowNode1" presStyleIdx="0" presStyleCnt="2">
        <dgm:presLayoutVars>
          <dgm:bulletEnabled val="1"/>
        </dgm:presLayoutVars>
      </dgm:prSet>
      <dgm:spPr/>
      <dgm:t>
        <a:bodyPr/>
        <a:lstStyle/>
        <a:p>
          <a:endParaRPr lang="zh-CN" altLang="en-US"/>
        </a:p>
      </dgm:t>
    </dgm:pt>
    <dgm:pt modelId="{31B1506C-DABB-42C5-8F7B-409B5CD81D86}" type="pres">
      <dgm:prSet presAssocID="{0412C543-2C50-4279-9073-15B201E56D57}" presName="space" presStyleCnt="0"/>
      <dgm:spPr/>
    </dgm:pt>
    <dgm:pt modelId="{D24F1DB1-9A5D-4BA0-9EB3-7C754938C069}" type="pres">
      <dgm:prSet presAssocID="{4AECFBD0-A6CF-4132-967F-21B04DAFA275}" presName="composite" presStyleCnt="0"/>
      <dgm:spPr/>
    </dgm:pt>
    <dgm:pt modelId="{2DC9E399-C5D7-4EEA-A731-27BC5343F3AC}" type="pres">
      <dgm:prSet presAssocID="{4AECFBD0-A6CF-4132-967F-21B04DAFA275}" presName="parTx" presStyleLbl="alignNode1" presStyleIdx="1" presStyleCnt="2">
        <dgm:presLayoutVars>
          <dgm:chMax val="0"/>
          <dgm:chPref val="0"/>
          <dgm:bulletEnabled val="1"/>
        </dgm:presLayoutVars>
      </dgm:prSet>
      <dgm:spPr/>
      <dgm:t>
        <a:bodyPr/>
        <a:lstStyle/>
        <a:p>
          <a:endParaRPr lang="zh-CN" altLang="en-US"/>
        </a:p>
      </dgm:t>
    </dgm:pt>
    <dgm:pt modelId="{2353EAE7-AAF9-4B46-A578-2BB02755562B}" type="pres">
      <dgm:prSet presAssocID="{4AECFBD0-A6CF-4132-967F-21B04DAFA275}" presName="desTx" presStyleLbl="alignAccFollowNode1" presStyleIdx="1" presStyleCnt="2">
        <dgm:presLayoutVars>
          <dgm:bulletEnabled val="1"/>
        </dgm:presLayoutVars>
      </dgm:prSet>
      <dgm:spPr/>
      <dgm:t>
        <a:bodyPr/>
        <a:lstStyle/>
        <a:p>
          <a:endParaRPr lang="zh-CN" altLang="en-US"/>
        </a:p>
      </dgm:t>
    </dgm:pt>
  </dgm:ptLst>
  <dgm:cxnLst>
    <dgm:cxn modelId="{A41C2678-C051-4C60-BF55-61881D7979EB}" type="presOf" srcId="{21156435-5104-428F-9588-D59F2C3EA8EF}" destId="{2353EAE7-AAF9-4B46-A578-2BB02755562B}" srcOrd="0" destOrd="1" presId="urn:microsoft.com/office/officeart/2005/8/layout/hList1"/>
    <dgm:cxn modelId="{AC796297-2161-4522-BB79-F56552E4D8DF}" srcId="{6F408CA3-5A74-464E-8F5F-2E6947E43655}" destId="{68CAEF3F-FA8B-4A29-BA3D-FEB7DFD2682C}" srcOrd="0" destOrd="0" parTransId="{3D7AA52F-1C3F-43D9-8C70-C4783D96374C}" sibTransId="{0412C543-2C50-4279-9073-15B201E56D57}"/>
    <dgm:cxn modelId="{111619EC-1027-4694-9122-B335EDFB5373}" type="presOf" srcId="{FBB97502-C1E4-43E1-96C8-C89DEA7C2D2B}" destId="{2353EAE7-AAF9-4B46-A578-2BB02755562B}" srcOrd="0" destOrd="0" presId="urn:microsoft.com/office/officeart/2005/8/layout/hList1"/>
    <dgm:cxn modelId="{37272D28-C4AA-4188-9EE7-4D1D95CC6C12}" srcId="{4AECFBD0-A6CF-4132-967F-21B04DAFA275}" destId="{FBB97502-C1E4-43E1-96C8-C89DEA7C2D2B}" srcOrd="0" destOrd="0" parTransId="{1684E0D7-3A44-4644-A0C9-5EBF09D1749A}" sibTransId="{28625411-0C68-4E8E-ADAE-2531CED9D820}"/>
    <dgm:cxn modelId="{A71DE811-D874-4897-A1D3-50ED78BBAE07}" srcId="{68CAEF3F-FA8B-4A29-BA3D-FEB7DFD2682C}" destId="{44C5847E-5F9E-4F77-AC0D-E8B76845A0B0}" srcOrd="1" destOrd="0" parTransId="{62E529A8-5346-4EBC-85EC-59339F7281FA}" sibTransId="{49F9DF83-FFCC-4D2C-B6A7-6421E37031FF}"/>
    <dgm:cxn modelId="{4C85B30E-610B-478D-90F5-1193A6112142}" type="presOf" srcId="{6F408CA3-5A74-464E-8F5F-2E6947E43655}" destId="{5A8D9BB7-81A7-4394-BCC4-55340CA3D11A}" srcOrd="0" destOrd="0" presId="urn:microsoft.com/office/officeart/2005/8/layout/hList1"/>
    <dgm:cxn modelId="{AE04BF61-C8ED-4643-9EC8-13B4A9F9E3F8}" srcId="{6F408CA3-5A74-464E-8F5F-2E6947E43655}" destId="{4AECFBD0-A6CF-4132-967F-21B04DAFA275}" srcOrd="1" destOrd="0" parTransId="{18BFD632-5A77-4526-AF2F-7FE34C714B6B}" sibTransId="{D81F6EA5-1A34-472D-96E3-118ADCEB9B4E}"/>
    <dgm:cxn modelId="{312F57E7-C3C9-432D-9962-C045D65EE710}" type="presOf" srcId="{F0F4EB26-E9BD-4AB5-BE47-19DEB041F62F}" destId="{B345D8A9-3F16-4E13-BFAD-C55AEFC1F675}" srcOrd="0" destOrd="0" presId="urn:microsoft.com/office/officeart/2005/8/layout/hList1"/>
    <dgm:cxn modelId="{5D36AF02-80DD-4014-8715-9D7F8731EF45}" type="presOf" srcId="{44C5847E-5F9E-4F77-AC0D-E8B76845A0B0}" destId="{B345D8A9-3F16-4E13-BFAD-C55AEFC1F675}" srcOrd="0" destOrd="1" presId="urn:microsoft.com/office/officeart/2005/8/layout/hList1"/>
    <dgm:cxn modelId="{DD340302-1C2F-4EC2-85EF-38961DE980BB}" srcId="{68CAEF3F-FA8B-4A29-BA3D-FEB7DFD2682C}" destId="{F0F4EB26-E9BD-4AB5-BE47-19DEB041F62F}" srcOrd="0" destOrd="0" parTransId="{17A0D93F-3507-476E-837A-7183A43BC6B3}" sibTransId="{FAB1203F-1F41-4FB5-9DFD-EF1A27EDC6E0}"/>
    <dgm:cxn modelId="{A5BCD11E-9934-4F5C-8DEE-3AF5C786CA46}" type="presOf" srcId="{68CAEF3F-FA8B-4A29-BA3D-FEB7DFD2682C}" destId="{78A0D4FB-4907-438E-9BCF-BD73DC232042}" srcOrd="0" destOrd="0" presId="urn:microsoft.com/office/officeart/2005/8/layout/hList1"/>
    <dgm:cxn modelId="{30C740B4-F695-45A0-911A-0755BA5CCF98}" type="presOf" srcId="{4AECFBD0-A6CF-4132-967F-21B04DAFA275}" destId="{2DC9E399-C5D7-4EEA-A731-27BC5343F3AC}" srcOrd="0" destOrd="0" presId="urn:microsoft.com/office/officeart/2005/8/layout/hList1"/>
    <dgm:cxn modelId="{1F1D0609-E3F4-4CFB-AF9B-671C1EDD44B9}" srcId="{4AECFBD0-A6CF-4132-967F-21B04DAFA275}" destId="{21156435-5104-428F-9588-D59F2C3EA8EF}" srcOrd="1" destOrd="0" parTransId="{479350D2-15BF-4468-A2D3-F80D7DD82316}" sibTransId="{134EDD2C-A1FB-4C16-93D6-E6F71EE99ABE}"/>
    <dgm:cxn modelId="{3F6426C6-F90F-493A-9AF4-FA2555B8D0D0}" type="presParOf" srcId="{5A8D9BB7-81A7-4394-BCC4-55340CA3D11A}" destId="{CCDA19B4-96DF-469E-BF25-12D62BF3662A}" srcOrd="0" destOrd="0" presId="urn:microsoft.com/office/officeart/2005/8/layout/hList1"/>
    <dgm:cxn modelId="{161C491A-BDB7-4E69-8B88-974A63BCAFC1}" type="presParOf" srcId="{CCDA19B4-96DF-469E-BF25-12D62BF3662A}" destId="{78A0D4FB-4907-438E-9BCF-BD73DC232042}" srcOrd="0" destOrd="0" presId="urn:microsoft.com/office/officeart/2005/8/layout/hList1"/>
    <dgm:cxn modelId="{430A5B49-CE64-4033-A1C4-19899B432016}" type="presParOf" srcId="{CCDA19B4-96DF-469E-BF25-12D62BF3662A}" destId="{B345D8A9-3F16-4E13-BFAD-C55AEFC1F675}" srcOrd="1" destOrd="0" presId="urn:microsoft.com/office/officeart/2005/8/layout/hList1"/>
    <dgm:cxn modelId="{92E97BC4-4ACA-45C8-8504-F0B67D59607C}" type="presParOf" srcId="{5A8D9BB7-81A7-4394-BCC4-55340CA3D11A}" destId="{31B1506C-DABB-42C5-8F7B-409B5CD81D86}" srcOrd="1" destOrd="0" presId="urn:microsoft.com/office/officeart/2005/8/layout/hList1"/>
    <dgm:cxn modelId="{552B598E-21B0-4052-AD1C-CCA4A1EECF80}" type="presParOf" srcId="{5A8D9BB7-81A7-4394-BCC4-55340CA3D11A}" destId="{D24F1DB1-9A5D-4BA0-9EB3-7C754938C069}" srcOrd="2" destOrd="0" presId="urn:microsoft.com/office/officeart/2005/8/layout/hList1"/>
    <dgm:cxn modelId="{93A94B32-AEFE-4C5B-9384-FF8A804C1471}" type="presParOf" srcId="{D24F1DB1-9A5D-4BA0-9EB3-7C754938C069}" destId="{2DC9E399-C5D7-4EEA-A731-27BC5343F3AC}" srcOrd="0" destOrd="0" presId="urn:microsoft.com/office/officeart/2005/8/layout/hList1"/>
    <dgm:cxn modelId="{6F219DD4-767E-400E-8E6F-D5967FF4E632}" type="presParOf" srcId="{D24F1DB1-9A5D-4BA0-9EB3-7C754938C069}" destId="{2353EAE7-AAF9-4B46-A578-2BB02755562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86F47B-F126-4123-AFAB-3C23E0A1B11B}" type="doc">
      <dgm:prSet loTypeId="urn:microsoft.com/office/officeart/2005/8/layout/vList5" loCatId="list" qsTypeId="urn:microsoft.com/office/officeart/2005/8/quickstyle/simple3" qsCatId="simple" csTypeId="urn:microsoft.com/office/officeart/2005/8/colors/colorful1#5" csCatId="colorful" phldr="1"/>
      <dgm:spPr/>
      <dgm:t>
        <a:bodyPr/>
        <a:lstStyle/>
        <a:p>
          <a:endParaRPr lang="zh-CN" altLang="en-US"/>
        </a:p>
      </dgm:t>
    </dgm:pt>
    <dgm:pt modelId="{E62A99D6-A197-4D33-BF48-FEFCA6C68175}">
      <dgm:prSet/>
      <dgm:spPr/>
      <dgm:t>
        <a:bodyPr/>
        <a:lstStyle/>
        <a:p>
          <a:pPr rtl="0"/>
          <a:r>
            <a:rPr lang="zh-CN" b="1" baseline="0" dirty="0" smtClean="0">
              <a:solidFill>
                <a:srgbClr val="0000FF"/>
              </a:solidFill>
              <a:latin typeface="+mj-ea"/>
              <a:ea typeface="+mj-ea"/>
            </a:rPr>
            <a:t>模拟信号</a:t>
          </a:r>
          <a:r>
            <a:rPr lang="zh-CN" b="1" baseline="0" dirty="0" smtClean="0">
              <a:latin typeface="+mj-ea"/>
              <a:ea typeface="+mj-ea"/>
            </a:rPr>
            <a:t>：代表消息的信号参量取值连续，例如麦克风输出电压</a:t>
          </a:r>
          <a:endParaRPr lang="en-US" altLang="zh-CN" b="1" baseline="0" dirty="0" smtClean="0">
            <a:latin typeface="+mj-ea"/>
            <a:ea typeface="+mj-ea"/>
          </a:endParaRPr>
        </a:p>
      </dgm:t>
    </dgm:pt>
    <dgm:pt modelId="{BDCC898E-9231-4F84-9CDF-B1929E67CEAA}" type="parTrans" cxnId="{07E30A06-21FF-435B-BAF0-9B9B90C4FF8F}">
      <dgm:prSet/>
      <dgm:spPr/>
      <dgm:t>
        <a:bodyPr/>
        <a:lstStyle/>
        <a:p>
          <a:endParaRPr lang="zh-CN" altLang="en-US">
            <a:solidFill>
              <a:schemeClr val="tx1"/>
            </a:solidFill>
            <a:latin typeface="+mj-ea"/>
            <a:ea typeface="+mj-ea"/>
          </a:endParaRPr>
        </a:p>
      </dgm:t>
    </dgm:pt>
    <dgm:pt modelId="{AA0DB133-7ED6-439B-8788-DBD68F5B8461}" type="sibTrans" cxnId="{07E30A06-21FF-435B-BAF0-9B9B90C4FF8F}">
      <dgm:prSet/>
      <dgm:spPr/>
      <dgm:t>
        <a:bodyPr/>
        <a:lstStyle/>
        <a:p>
          <a:endParaRPr lang="zh-CN" altLang="en-US">
            <a:solidFill>
              <a:schemeClr val="tx1"/>
            </a:solidFill>
            <a:latin typeface="+mj-ea"/>
            <a:ea typeface="+mj-ea"/>
          </a:endParaRPr>
        </a:p>
      </dgm:t>
    </dgm:pt>
    <dgm:pt modelId="{69920311-DA8B-4098-A8B9-13FA8BCD3EB2}">
      <dgm:prSet/>
      <dgm:spPr/>
      <dgm:t>
        <a:bodyPr/>
        <a:lstStyle/>
        <a:p>
          <a:pPr rtl="0"/>
          <a:r>
            <a:rPr lang="zh-CN" b="1" baseline="0" dirty="0" smtClean="0">
              <a:solidFill>
                <a:srgbClr val="FF0000"/>
              </a:solidFill>
              <a:latin typeface="+mj-ea"/>
              <a:ea typeface="+mj-ea"/>
            </a:rPr>
            <a:t>数字信号</a:t>
          </a:r>
          <a:r>
            <a:rPr lang="zh-CN" b="1" baseline="0" dirty="0" smtClean="0">
              <a:latin typeface="+mj-ea"/>
              <a:ea typeface="+mj-ea"/>
            </a:rPr>
            <a:t>：代表消息的信号参量取值为有限个，例如电报信号、计算机输入输出信号</a:t>
          </a:r>
          <a:endParaRPr lang="zh-CN" b="1" baseline="0" dirty="0">
            <a:latin typeface="+mj-ea"/>
            <a:ea typeface="+mj-ea"/>
          </a:endParaRPr>
        </a:p>
      </dgm:t>
    </dgm:pt>
    <dgm:pt modelId="{1476CB13-AFC6-4F94-97E0-58B00B3C51C1}" type="parTrans" cxnId="{5CBE2BA9-D75D-4CEB-BFE8-105F13B6EBE2}">
      <dgm:prSet/>
      <dgm:spPr/>
      <dgm:t>
        <a:bodyPr/>
        <a:lstStyle/>
        <a:p>
          <a:endParaRPr lang="zh-CN" altLang="en-US">
            <a:solidFill>
              <a:schemeClr val="tx1"/>
            </a:solidFill>
            <a:latin typeface="+mj-ea"/>
            <a:ea typeface="+mj-ea"/>
          </a:endParaRPr>
        </a:p>
      </dgm:t>
    </dgm:pt>
    <dgm:pt modelId="{BEBAC50B-CEB8-44B4-84C3-E1784D3EEAF6}" type="sibTrans" cxnId="{5CBE2BA9-D75D-4CEB-BFE8-105F13B6EBE2}">
      <dgm:prSet/>
      <dgm:spPr/>
      <dgm:t>
        <a:bodyPr/>
        <a:lstStyle/>
        <a:p>
          <a:endParaRPr lang="zh-CN" altLang="en-US">
            <a:solidFill>
              <a:schemeClr val="tx1"/>
            </a:solidFill>
            <a:latin typeface="+mj-ea"/>
            <a:ea typeface="+mj-ea"/>
          </a:endParaRPr>
        </a:p>
      </dgm:t>
    </dgm:pt>
    <dgm:pt modelId="{C74095A7-2C97-415B-AE41-28A364A9D9C7}">
      <dgm:prSet/>
      <dgm:spPr/>
      <dgm:t>
        <a:bodyPr/>
        <a:lstStyle/>
        <a:p>
          <a:pPr rtl="0"/>
          <a:endParaRPr lang="en-US" b="1" baseline="0" dirty="0">
            <a:solidFill>
              <a:schemeClr val="tx1"/>
            </a:solidFill>
            <a:latin typeface="+mj-ea"/>
            <a:ea typeface="+mj-ea"/>
          </a:endParaRPr>
        </a:p>
      </dgm:t>
    </dgm:pt>
    <dgm:pt modelId="{0D0C63A1-D976-4DBE-BD6C-349DEA220F46}" type="sibTrans" cxnId="{0E8D88A3-530B-4A0B-901C-96F1D73BEA73}">
      <dgm:prSet/>
      <dgm:spPr/>
      <dgm:t>
        <a:bodyPr/>
        <a:lstStyle/>
        <a:p>
          <a:endParaRPr lang="zh-CN" altLang="en-US">
            <a:solidFill>
              <a:schemeClr val="tx1"/>
            </a:solidFill>
            <a:latin typeface="+mj-ea"/>
            <a:ea typeface="+mj-ea"/>
          </a:endParaRPr>
        </a:p>
      </dgm:t>
    </dgm:pt>
    <dgm:pt modelId="{86BC0A3A-5422-426A-ACBA-BB9B5AD3CBA7}" type="parTrans" cxnId="{0E8D88A3-530B-4A0B-901C-96F1D73BEA73}">
      <dgm:prSet/>
      <dgm:spPr/>
      <dgm:t>
        <a:bodyPr/>
        <a:lstStyle/>
        <a:p>
          <a:endParaRPr lang="zh-CN" altLang="en-US">
            <a:solidFill>
              <a:schemeClr val="tx1"/>
            </a:solidFill>
            <a:latin typeface="+mj-ea"/>
            <a:ea typeface="+mj-ea"/>
          </a:endParaRPr>
        </a:p>
      </dgm:t>
    </dgm:pt>
    <dgm:pt modelId="{0C0CAE62-4E06-4409-8971-A7ED2590D990}">
      <dgm:prSet/>
      <dgm:spPr/>
      <dgm:t>
        <a:bodyPr/>
        <a:lstStyle/>
        <a:p>
          <a:pPr rtl="0"/>
          <a:endParaRPr lang="en-US" b="1" baseline="0" dirty="0">
            <a:solidFill>
              <a:schemeClr val="tx1"/>
            </a:solidFill>
            <a:latin typeface="+mj-ea"/>
            <a:ea typeface="+mj-ea"/>
          </a:endParaRPr>
        </a:p>
      </dgm:t>
    </dgm:pt>
    <dgm:pt modelId="{2D6E077D-896E-4F88-AB30-F06C57648D07}" type="parTrans" cxnId="{287BCEBC-F610-42BE-B03A-2E51CBA03613}">
      <dgm:prSet/>
      <dgm:spPr/>
      <dgm:t>
        <a:bodyPr/>
        <a:lstStyle/>
        <a:p>
          <a:endParaRPr lang="zh-CN" altLang="en-US">
            <a:solidFill>
              <a:schemeClr val="tx1"/>
            </a:solidFill>
            <a:latin typeface="+mj-ea"/>
            <a:ea typeface="+mj-ea"/>
          </a:endParaRPr>
        </a:p>
      </dgm:t>
    </dgm:pt>
    <dgm:pt modelId="{CCFD7554-FF37-4295-8AC4-9E6417AE4FAD}" type="sibTrans" cxnId="{287BCEBC-F610-42BE-B03A-2E51CBA03613}">
      <dgm:prSet/>
      <dgm:spPr/>
      <dgm:t>
        <a:bodyPr/>
        <a:lstStyle/>
        <a:p>
          <a:endParaRPr lang="zh-CN" altLang="en-US">
            <a:solidFill>
              <a:schemeClr val="tx1"/>
            </a:solidFill>
            <a:latin typeface="+mj-ea"/>
            <a:ea typeface="+mj-ea"/>
          </a:endParaRPr>
        </a:p>
      </dgm:t>
    </dgm:pt>
    <dgm:pt modelId="{321007D7-7283-40A1-AA50-4927458D9DB1}" type="pres">
      <dgm:prSet presAssocID="{D086F47B-F126-4123-AFAB-3C23E0A1B11B}" presName="Name0" presStyleCnt="0">
        <dgm:presLayoutVars>
          <dgm:dir/>
          <dgm:animLvl val="lvl"/>
          <dgm:resizeHandles val="exact"/>
        </dgm:presLayoutVars>
      </dgm:prSet>
      <dgm:spPr/>
      <dgm:t>
        <a:bodyPr/>
        <a:lstStyle/>
        <a:p>
          <a:endParaRPr lang="zh-CN" altLang="en-US"/>
        </a:p>
      </dgm:t>
    </dgm:pt>
    <dgm:pt modelId="{CB187C51-F3F9-463F-82C7-12EEFA70021B}" type="pres">
      <dgm:prSet presAssocID="{E62A99D6-A197-4D33-BF48-FEFCA6C68175}" presName="linNode" presStyleCnt="0"/>
      <dgm:spPr/>
    </dgm:pt>
    <dgm:pt modelId="{6411E4FC-B660-4297-8885-89BBCF6B0B66}" type="pres">
      <dgm:prSet presAssocID="{E62A99D6-A197-4D33-BF48-FEFCA6C68175}" presName="parentText" presStyleLbl="node1" presStyleIdx="0" presStyleCnt="2">
        <dgm:presLayoutVars>
          <dgm:chMax val="1"/>
          <dgm:bulletEnabled val="1"/>
        </dgm:presLayoutVars>
      </dgm:prSet>
      <dgm:spPr/>
      <dgm:t>
        <a:bodyPr/>
        <a:lstStyle/>
        <a:p>
          <a:endParaRPr lang="zh-CN" altLang="en-US"/>
        </a:p>
      </dgm:t>
    </dgm:pt>
    <dgm:pt modelId="{3EB84C4E-9A19-4B6B-8FA5-EFE4E3C1C8B1}" type="pres">
      <dgm:prSet presAssocID="{E62A99D6-A197-4D33-BF48-FEFCA6C68175}" presName="descendantText" presStyleLbl="alignAccFollowNode1" presStyleIdx="0" presStyleCnt="2">
        <dgm:presLayoutVars>
          <dgm:bulletEnabled val="1"/>
        </dgm:presLayoutVars>
      </dgm:prSet>
      <dgm:spPr/>
      <dgm:t>
        <a:bodyPr/>
        <a:lstStyle/>
        <a:p>
          <a:endParaRPr lang="zh-CN" altLang="en-US"/>
        </a:p>
      </dgm:t>
    </dgm:pt>
    <dgm:pt modelId="{80000AE0-0FFA-4707-86C5-7648D81B949B}" type="pres">
      <dgm:prSet presAssocID="{AA0DB133-7ED6-439B-8788-DBD68F5B8461}" presName="sp" presStyleCnt="0"/>
      <dgm:spPr/>
    </dgm:pt>
    <dgm:pt modelId="{77990218-939D-4C1B-A0D7-9E8BADFBF555}" type="pres">
      <dgm:prSet presAssocID="{69920311-DA8B-4098-A8B9-13FA8BCD3EB2}" presName="linNode" presStyleCnt="0"/>
      <dgm:spPr/>
    </dgm:pt>
    <dgm:pt modelId="{43537B48-213E-4394-A399-E4F33B87E659}" type="pres">
      <dgm:prSet presAssocID="{69920311-DA8B-4098-A8B9-13FA8BCD3EB2}" presName="parentText" presStyleLbl="node1" presStyleIdx="1" presStyleCnt="2">
        <dgm:presLayoutVars>
          <dgm:chMax val="1"/>
          <dgm:bulletEnabled val="1"/>
        </dgm:presLayoutVars>
      </dgm:prSet>
      <dgm:spPr/>
      <dgm:t>
        <a:bodyPr/>
        <a:lstStyle/>
        <a:p>
          <a:endParaRPr lang="zh-CN" altLang="en-US"/>
        </a:p>
      </dgm:t>
    </dgm:pt>
    <dgm:pt modelId="{BBFB56CD-7DE9-4C8B-A9C3-6EAB61895D40}" type="pres">
      <dgm:prSet presAssocID="{69920311-DA8B-4098-A8B9-13FA8BCD3EB2}" presName="descendantText" presStyleLbl="alignAccFollowNode1" presStyleIdx="1" presStyleCnt="2">
        <dgm:presLayoutVars>
          <dgm:bulletEnabled val="1"/>
        </dgm:presLayoutVars>
      </dgm:prSet>
      <dgm:spPr/>
      <dgm:t>
        <a:bodyPr/>
        <a:lstStyle/>
        <a:p>
          <a:endParaRPr lang="zh-CN" altLang="en-US"/>
        </a:p>
      </dgm:t>
    </dgm:pt>
  </dgm:ptLst>
  <dgm:cxnLst>
    <dgm:cxn modelId="{07E30A06-21FF-435B-BAF0-9B9B90C4FF8F}" srcId="{D086F47B-F126-4123-AFAB-3C23E0A1B11B}" destId="{E62A99D6-A197-4D33-BF48-FEFCA6C68175}" srcOrd="0" destOrd="0" parTransId="{BDCC898E-9231-4F84-9CDF-B1929E67CEAA}" sibTransId="{AA0DB133-7ED6-439B-8788-DBD68F5B8461}"/>
    <dgm:cxn modelId="{A1CC316A-A9A3-4680-8019-E70090095332}" type="presOf" srcId="{D086F47B-F126-4123-AFAB-3C23E0A1B11B}" destId="{321007D7-7283-40A1-AA50-4927458D9DB1}" srcOrd="0" destOrd="0" presId="urn:microsoft.com/office/officeart/2005/8/layout/vList5"/>
    <dgm:cxn modelId="{9EE161AC-D388-4999-B73C-B449E20AA5E0}" type="presOf" srcId="{69920311-DA8B-4098-A8B9-13FA8BCD3EB2}" destId="{43537B48-213E-4394-A399-E4F33B87E659}" srcOrd="0" destOrd="0" presId="urn:microsoft.com/office/officeart/2005/8/layout/vList5"/>
    <dgm:cxn modelId="{0E8D88A3-530B-4A0B-901C-96F1D73BEA73}" srcId="{69920311-DA8B-4098-A8B9-13FA8BCD3EB2}" destId="{C74095A7-2C97-415B-AE41-28A364A9D9C7}" srcOrd="0" destOrd="0" parTransId="{86BC0A3A-5422-426A-ACBA-BB9B5AD3CBA7}" sibTransId="{0D0C63A1-D976-4DBE-BD6C-349DEA220F46}"/>
    <dgm:cxn modelId="{C3896CBC-F1CB-475A-9084-E19008EEFB85}" type="presOf" srcId="{E62A99D6-A197-4D33-BF48-FEFCA6C68175}" destId="{6411E4FC-B660-4297-8885-89BBCF6B0B66}" srcOrd="0" destOrd="0" presId="urn:microsoft.com/office/officeart/2005/8/layout/vList5"/>
    <dgm:cxn modelId="{287BCEBC-F610-42BE-B03A-2E51CBA03613}" srcId="{E62A99D6-A197-4D33-BF48-FEFCA6C68175}" destId="{0C0CAE62-4E06-4409-8971-A7ED2590D990}" srcOrd="0" destOrd="0" parTransId="{2D6E077D-896E-4F88-AB30-F06C57648D07}" sibTransId="{CCFD7554-FF37-4295-8AC4-9E6417AE4FAD}"/>
    <dgm:cxn modelId="{57098242-BA86-40CA-B767-F169E6A6722F}" type="presOf" srcId="{C74095A7-2C97-415B-AE41-28A364A9D9C7}" destId="{BBFB56CD-7DE9-4C8B-A9C3-6EAB61895D40}" srcOrd="0" destOrd="0" presId="urn:microsoft.com/office/officeart/2005/8/layout/vList5"/>
    <dgm:cxn modelId="{5CBE2BA9-D75D-4CEB-BFE8-105F13B6EBE2}" srcId="{D086F47B-F126-4123-AFAB-3C23E0A1B11B}" destId="{69920311-DA8B-4098-A8B9-13FA8BCD3EB2}" srcOrd="1" destOrd="0" parTransId="{1476CB13-AFC6-4F94-97E0-58B00B3C51C1}" sibTransId="{BEBAC50B-CEB8-44B4-84C3-E1784D3EEAF6}"/>
    <dgm:cxn modelId="{85D2932A-4BC5-46A6-88A4-259EF9D9FDBB}" type="presOf" srcId="{0C0CAE62-4E06-4409-8971-A7ED2590D990}" destId="{3EB84C4E-9A19-4B6B-8FA5-EFE4E3C1C8B1}" srcOrd="0" destOrd="0" presId="urn:microsoft.com/office/officeart/2005/8/layout/vList5"/>
    <dgm:cxn modelId="{746DD15D-65E8-40CC-ABF5-0697EFEA133F}" type="presParOf" srcId="{321007D7-7283-40A1-AA50-4927458D9DB1}" destId="{CB187C51-F3F9-463F-82C7-12EEFA70021B}" srcOrd="0" destOrd="0" presId="urn:microsoft.com/office/officeart/2005/8/layout/vList5"/>
    <dgm:cxn modelId="{2410257B-5E0E-4639-B189-7A7C5E4F40B3}" type="presParOf" srcId="{CB187C51-F3F9-463F-82C7-12EEFA70021B}" destId="{6411E4FC-B660-4297-8885-89BBCF6B0B66}" srcOrd="0" destOrd="0" presId="urn:microsoft.com/office/officeart/2005/8/layout/vList5"/>
    <dgm:cxn modelId="{EC7B4B9E-3CCB-4F5B-86D3-060BAB4EE301}" type="presParOf" srcId="{CB187C51-F3F9-463F-82C7-12EEFA70021B}" destId="{3EB84C4E-9A19-4B6B-8FA5-EFE4E3C1C8B1}" srcOrd="1" destOrd="0" presId="urn:microsoft.com/office/officeart/2005/8/layout/vList5"/>
    <dgm:cxn modelId="{5B90B9E3-0EC3-4CC6-9FF1-7AB350EDBA49}" type="presParOf" srcId="{321007D7-7283-40A1-AA50-4927458D9DB1}" destId="{80000AE0-0FFA-4707-86C5-7648D81B949B}" srcOrd="1" destOrd="0" presId="urn:microsoft.com/office/officeart/2005/8/layout/vList5"/>
    <dgm:cxn modelId="{65B996AB-D36C-4C89-9CED-EAA74D1C0C10}" type="presParOf" srcId="{321007D7-7283-40A1-AA50-4927458D9DB1}" destId="{77990218-939D-4C1B-A0D7-9E8BADFBF555}" srcOrd="2" destOrd="0" presId="urn:microsoft.com/office/officeart/2005/8/layout/vList5"/>
    <dgm:cxn modelId="{601F9379-C7A9-4523-BA8B-1165F9628D7E}" type="presParOf" srcId="{77990218-939D-4C1B-A0D7-9E8BADFBF555}" destId="{43537B48-213E-4394-A399-E4F33B87E659}" srcOrd="0" destOrd="0" presId="urn:microsoft.com/office/officeart/2005/8/layout/vList5"/>
    <dgm:cxn modelId="{5066B645-23E7-42F2-8585-62AF5D57981B}" type="presParOf" srcId="{77990218-939D-4C1B-A0D7-9E8BADFBF555}" destId="{BBFB56CD-7DE9-4C8B-A9C3-6EAB61895D4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97163-187E-4CA4-AEF9-E616D14651EA}">
      <dsp:nvSpPr>
        <dsp:cNvPr id="0" name=""/>
        <dsp:cNvSpPr/>
      </dsp:nvSpPr>
      <dsp:spPr>
        <a:xfrm>
          <a:off x="0" y="771"/>
          <a:ext cx="8280920" cy="1123200"/>
        </a:xfrm>
        <a:prstGeom prst="roundRect">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solidFill>
                <a:schemeClr val="tx1"/>
              </a:solidFill>
              <a:latin typeface="+mj-ea"/>
              <a:ea typeface="+mj-ea"/>
            </a:rPr>
            <a:t>  </a:t>
          </a:r>
          <a:r>
            <a:rPr lang="en-US" altLang="zh-CN" sz="2000" b="1" kern="1200" dirty="0" smtClean="0">
              <a:solidFill>
                <a:schemeClr val="tx1"/>
              </a:solidFill>
              <a:latin typeface="+mj-ea"/>
              <a:ea typeface="+mj-ea"/>
            </a:rPr>
            <a:t>3. </a:t>
          </a:r>
          <a:r>
            <a:rPr lang="zh-CN" altLang="en-US" sz="2000" b="1" kern="1200" dirty="0" smtClean="0">
              <a:solidFill>
                <a:schemeClr val="tx1"/>
              </a:solidFill>
              <a:latin typeface="+mj-ea"/>
              <a:ea typeface="+mj-ea"/>
            </a:rPr>
            <a:t>按信道中传输的是模拟信号还是数字信号，相应地把通信系统分为</a:t>
          </a:r>
          <a:r>
            <a:rPr lang="zh-CN" altLang="en-US" sz="2000" b="1" kern="1200" dirty="0" smtClean="0">
              <a:solidFill>
                <a:srgbClr val="0000FF"/>
              </a:solidFill>
              <a:latin typeface="+mj-ea"/>
              <a:ea typeface="+mj-ea"/>
            </a:rPr>
            <a:t>模拟通信系统</a:t>
          </a:r>
          <a:r>
            <a:rPr lang="zh-CN" altLang="en-US" sz="2000" b="1" kern="1200" dirty="0" smtClean="0">
              <a:solidFill>
                <a:schemeClr val="tx1"/>
              </a:solidFill>
              <a:latin typeface="+mj-ea"/>
              <a:ea typeface="+mj-ea"/>
            </a:rPr>
            <a:t>和</a:t>
          </a:r>
          <a:r>
            <a:rPr lang="zh-CN" altLang="en-US" sz="2000" b="1" kern="1200" dirty="0" smtClean="0">
              <a:solidFill>
                <a:srgbClr val="FF0000"/>
              </a:solidFill>
              <a:latin typeface="+mj-ea"/>
              <a:ea typeface="+mj-ea"/>
            </a:rPr>
            <a:t>数字通信系统</a:t>
          </a:r>
          <a:r>
            <a:rPr lang="zh-CN" altLang="en-US" sz="2000" b="1" kern="1200" dirty="0" smtClean="0">
              <a:solidFill>
                <a:schemeClr val="tx1"/>
              </a:solidFill>
              <a:latin typeface="+mj-ea"/>
              <a:ea typeface="+mj-ea"/>
            </a:rPr>
            <a:t>。</a:t>
          </a:r>
          <a:endParaRPr lang="zh-CN" altLang="en-US" sz="2000" b="1" kern="1200" dirty="0">
            <a:solidFill>
              <a:schemeClr val="tx1"/>
            </a:solidFill>
            <a:latin typeface="+mj-ea"/>
            <a:ea typeface="+mj-ea"/>
          </a:endParaRPr>
        </a:p>
      </dsp:txBody>
      <dsp:txXfrm>
        <a:off x="54830" y="55601"/>
        <a:ext cx="8171260" cy="10135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4EFD2-F795-4D86-8E47-9731C797902B}">
      <dsp:nvSpPr>
        <dsp:cNvPr id="0" name=""/>
        <dsp:cNvSpPr/>
      </dsp:nvSpPr>
      <dsp:spPr>
        <a:xfrm>
          <a:off x="0" y="31056"/>
          <a:ext cx="6768752" cy="658783"/>
        </a:xfrm>
        <a:prstGeom prst="round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b="1" kern="1200" dirty="0" smtClean="0">
              <a:latin typeface="+mj-ea"/>
              <a:ea typeface="+mj-ea"/>
            </a:rPr>
            <a:t>优点：节省传输时间，速度快：不需要字符同步措施</a:t>
          </a:r>
          <a:endParaRPr lang="zh-CN" sz="2100" b="1" kern="1200" dirty="0">
            <a:latin typeface="+mj-ea"/>
            <a:ea typeface="+mj-ea"/>
          </a:endParaRPr>
        </a:p>
      </dsp:txBody>
      <dsp:txXfrm>
        <a:off x="32159" y="63215"/>
        <a:ext cx="6704434" cy="594465"/>
      </dsp:txXfrm>
    </dsp:sp>
    <dsp:sp modelId="{1176DC59-7CF8-4CFA-B5C1-15F9C858BD74}">
      <dsp:nvSpPr>
        <dsp:cNvPr id="0" name=""/>
        <dsp:cNvSpPr/>
      </dsp:nvSpPr>
      <dsp:spPr>
        <a:xfrm>
          <a:off x="0" y="750320"/>
          <a:ext cx="6768752" cy="658783"/>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b="1" kern="1200" dirty="0" smtClean="0">
              <a:latin typeface="+mj-ea"/>
              <a:ea typeface="+mj-ea"/>
            </a:rPr>
            <a:t>缺点：需要 </a:t>
          </a:r>
          <a:r>
            <a:rPr lang="en-US" sz="2100" b="1" kern="1200" dirty="0" smtClean="0">
              <a:latin typeface="+mj-ea"/>
              <a:ea typeface="+mj-ea"/>
            </a:rPr>
            <a:t>n </a:t>
          </a:r>
          <a:r>
            <a:rPr lang="zh-CN" sz="2100" b="1" kern="1200" dirty="0" smtClean="0">
              <a:latin typeface="+mj-ea"/>
              <a:ea typeface="+mj-ea"/>
            </a:rPr>
            <a:t>条通信线路，成本高 </a:t>
          </a:r>
          <a:endParaRPr lang="zh-CN" sz="2100" b="1" kern="1200" dirty="0">
            <a:latin typeface="+mj-ea"/>
            <a:ea typeface="+mj-ea"/>
          </a:endParaRPr>
        </a:p>
      </dsp:txBody>
      <dsp:txXfrm>
        <a:off x="32159" y="782479"/>
        <a:ext cx="6704434" cy="59446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8E70B-FD0A-4126-918E-A97E92C4D836}">
      <dsp:nvSpPr>
        <dsp:cNvPr id="0" name=""/>
        <dsp:cNvSpPr/>
      </dsp:nvSpPr>
      <dsp:spPr>
        <a:xfrm>
          <a:off x="0" y="34323"/>
          <a:ext cx="3168351" cy="1053000"/>
        </a:xfrm>
        <a:prstGeom prst="round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latin typeface="+mj-ea"/>
              <a:ea typeface="+mj-ea"/>
            </a:rPr>
            <a:t>优点：只需一条通信信道，节省线路铺设费用</a:t>
          </a:r>
          <a:endParaRPr lang="zh-CN" sz="2000" b="1" kern="1200" dirty="0">
            <a:latin typeface="+mj-ea"/>
            <a:ea typeface="+mj-ea"/>
          </a:endParaRPr>
        </a:p>
      </dsp:txBody>
      <dsp:txXfrm>
        <a:off x="51403" y="85726"/>
        <a:ext cx="3065545" cy="950194"/>
      </dsp:txXfrm>
    </dsp:sp>
    <dsp:sp modelId="{7B013819-6A24-42C8-AB55-3C64003C7DAA}">
      <dsp:nvSpPr>
        <dsp:cNvPr id="0" name=""/>
        <dsp:cNvSpPr/>
      </dsp:nvSpPr>
      <dsp:spPr>
        <a:xfrm>
          <a:off x="0" y="1144924"/>
          <a:ext cx="3168351" cy="1053000"/>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latin typeface="+mj-ea"/>
              <a:ea typeface="+mj-ea"/>
            </a:rPr>
            <a:t>缺点：速度慢，需要外加码组或字符同步措施</a:t>
          </a:r>
          <a:endParaRPr lang="zh-CN" sz="2000" b="1" kern="1200" dirty="0">
            <a:latin typeface="+mj-ea"/>
            <a:ea typeface="+mj-ea"/>
          </a:endParaRPr>
        </a:p>
      </dsp:txBody>
      <dsp:txXfrm>
        <a:off x="51403" y="1196327"/>
        <a:ext cx="3065545" cy="95019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105F4-B6A6-4818-A12B-60A708A0BC3A}">
      <dsp:nvSpPr>
        <dsp:cNvPr id="0" name=""/>
        <dsp:cNvSpPr/>
      </dsp:nvSpPr>
      <dsp:spPr>
        <a:xfrm>
          <a:off x="0" y="64031"/>
          <a:ext cx="8136904" cy="85176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baseline="0" dirty="0" smtClean="0">
              <a:latin typeface="+mj-ea"/>
              <a:ea typeface="+mj-ea"/>
            </a:rPr>
            <a:t>3.</a:t>
          </a:r>
          <a:r>
            <a:rPr lang="zh-CN" sz="2800" b="1" kern="1200" baseline="0" dirty="0" smtClean="0">
              <a:latin typeface="+mj-ea"/>
              <a:ea typeface="+mj-ea"/>
            </a:rPr>
            <a:t>信息量与概率的关系</a:t>
          </a:r>
          <a:endParaRPr lang="zh-CN" sz="2800" b="1" kern="1200" dirty="0">
            <a:latin typeface="+mj-ea"/>
            <a:ea typeface="+mj-ea"/>
          </a:endParaRPr>
        </a:p>
      </dsp:txBody>
      <dsp:txXfrm>
        <a:off x="41579" y="105610"/>
        <a:ext cx="8053746" cy="768602"/>
      </dsp:txXfrm>
    </dsp:sp>
    <dsp:sp modelId="{D086C58A-EF3E-445C-95AE-C4321450069B}">
      <dsp:nvSpPr>
        <dsp:cNvPr id="0" name=""/>
        <dsp:cNvSpPr/>
      </dsp:nvSpPr>
      <dsp:spPr>
        <a:xfrm>
          <a:off x="0" y="915792"/>
          <a:ext cx="8136904" cy="463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1" kern="1200" baseline="0" dirty="0" smtClean="0">
              <a:solidFill>
                <a:srgbClr val="0000FF"/>
              </a:solidFill>
              <a:latin typeface="+mj-ea"/>
              <a:ea typeface="+mj-ea"/>
            </a:rPr>
            <a:t>(1)</a:t>
          </a:r>
          <a:r>
            <a:rPr lang="zh-CN" sz="2200" b="1" kern="1200" baseline="0" dirty="0" smtClean="0">
              <a:solidFill>
                <a:srgbClr val="0000FF"/>
              </a:solidFill>
              <a:latin typeface="+mj-ea"/>
              <a:ea typeface="+mj-ea"/>
            </a:rPr>
            <a:t>概率论结论 </a:t>
          </a:r>
          <a:endParaRPr lang="en-US" sz="2200" b="1" kern="1200" baseline="0" dirty="0">
            <a:solidFill>
              <a:srgbClr val="0000FF"/>
            </a:solidFill>
            <a:latin typeface="+mj-ea"/>
            <a:ea typeface="+mj-ea"/>
          </a:endParaRPr>
        </a:p>
        <a:p>
          <a:pPr marL="228600" lvl="1" indent="-228600" algn="l" defTabSz="977900" rtl="0">
            <a:lnSpc>
              <a:spcPct val="90000"/>
            </a:lnSpc>
            <a:spcBef>
              <a:spcPct val="0"/>
            </a:spcBef>
            <a:spcAft>
              <a:spcPct val="20000"/>
            </a:spcAft>
            <a:buChar char="••"/>
          </a:pPr>
          <a:r>
            <a:rPr lang="zh-CN" sz="2200" b="1" kern="1200" baseline="0" dirty="0" smtClean="0">
              <a:latin typeface="+mj-ea"/>
              <a:ea typeface="+mj-ea"/>
            </a:rPr>
            <a:t>事件的不确定程度可以用其出现的概率来描述，事件出现的可能性越小则概率越小，反之越大</a:t>
          </a:r>
          <a:endParaRPr lang="zh-CN" sz="2200" b="1" kern="1200" dirty="0">
            <a:latin typeface="+mj-ea"/>
            <a:ea typeface="+mj-ea"/>
          </a:endParaRPr>
        </a:p>
        <a:p>
          <a:pPr marL="228600" lvl="1" indent="-228600" algn="l" defTabSz="977900" rtl="0">
            <a:lnSpc>
              <a:spcPct val="90000"/>
            </a:lnSpc>
            <a:spcBef>
              <a:spcPct val="0"/>
            </a:spcBef>
            <a:spcAft>
              <a:spcPct val="20000"/>
            </a:spcAft>
            <a:buChar char="••"/>
          </a:pPr>
          <a:r>
            <a:rPr lang="en-US" sz="2200" b="1" kern="1200" baseline="0" dirty="0" smtClean="0">
              <a:solidFill>
                <a:srgbClr val="0000FF"/>
              </a:solidFill>
              <a:latin typeface="+mj-ea"/>
              <a:ea typeface="+mj-ea"/>
            </a:rPr>
            <a:t>(2)</a:t>
          </a:r>
          <a:r>
            <a:rPr lang="zh-CN" sz="2200" b="1" kern="1200" baseline="0" dirty="0" smtClean="0">
              <a:solidFill>
                <a:srgbClr val="0000FF"/>
              </a:solidFill>
              <a:latin typeface="+mj-ea"/>
              <a:ea typeface="+mj-ea"/>
            </a:rPr>
            <a:t>信息量与概率的关系 </a:t>
          </a:r>
          <a:endParaRPr lang="zh-CN" sz="2200" b="1" kern="1200" dirty="0">
            <a:solidFill>
              <a:srgbClr val="0000FF"/>
            </a:solidFill>
            <a:latin typeface="+mj-ea"/>
            <a:ea typeface="+mj-ea"/>
          </a:endParaRPr>
        </a:p>
        <a:p>
          <a:pPr marL="228600" lvl="1" indent="-228600" algn="l" defTabSz="977900" rtl="0">
            <a:lnSpc>
              <a:spcPct val="90000"/>
            </a:lnSpc>
            <a:spcBef>
              <a:spcPct val="0"/>
            </a:spcBef>
            <a:spcAft>
              <a:spcPct val="20000"/>
            </a:spcAft>
            <a:buChar char="••"/>
          </a:pPr>
          <a:r>
            <a:rPr lang="zh-CN" sz="2200" b="1" kern="1200" baseline="0" dirty="0" smtClean="0">
              <a:latin typeface="+mj-ea"/>
              <a:ea typeface="+mj-ea"/>
            </a:rPr>
            <a:t>消息</a:t>
          </a:r>
          <a:r>
            <a:rPr lang="en-US" sz="2200" b="1" kern="1200" baseline="0" dirty="0" smtClean="0">
              <a:latin typeface="+mj-ea"/>
              <a:ea typeface="+mj-ea"/>
            </a:rPr>
            <a:t>Xi</a:t>
          </a:r>
          <a:r>
            <a:rPr lang="zh-CN" sz="2200" b="1" kern="1200" baseline="0" dirty="0" smtClean="0">
              <a:latin typeface="+mj-ea"/>
              <a:ea typeface="+mj-ea"/>
            </a:rPr>
            <a:t>中的信息量</a:t>
          </a:r>
          <a:r>
            <a:rPr lang="en-US" sz="2200" b="1" kern="1200" baseline="0" dirty="0" smtClean="0">
              <a:latin typeface="+mj-ea"/>
              <a:ea typeface="+mj-ea"/>
            </a:rPr>
            <a:t>I(Xi)</a:t>
          </a:r>
          <a:r>
            <a:rPr lang="zh-CN" sz="2200" b="1" kern="1200" baseline="0" dirty="0" smtClean="0">
              <a:latin typeface="+mj-ea"/>
              <a:ea typeface="+mj-ea"/>
            </a:rPr>
            <a:t>是消息发生的概率</a:t>
          </a:r>
          <a:r>
            <a:rPr lang="en-US" sz="2200" b="1" kern="1200" baseline="0" dirty="0" smtClean="0">
              <a:latin typeface="+mj-ea"/>
              <a:ea typeface="+mj-ea"/>
            </a:rPr>
            <a:t>p(Xi)</a:t>
          </a:r>
          <a:r>
            <a:rPr lang="zh-CN" sz="2200" b="1" kern="1200" baseline="0" dirty="0" smtClean="0">
              <a:latin typeface="+mj-ea"/>
              <a:ea typeface="+mj-ea"/>
            </a:rPr>
            <a:t>的函数：</a:t>
          </a:r>
          <a:endParaRPr lang="zh-CN" sz="2200" b="1" kern="1200" dirty="0">
            <a:latin typeface="+mj-ea"/>
            <a:ea typeface="+mj-ea"/>
          </a:endParaRPr>
        </a:p>
        <a:p>
          <a:pPr marL="457200" lvl="2" indent="-228600" algn="l" defTabSz="977900" rtl="0">
            <a:lnSpc>
              <a:spcPct val="90000"/>
            </a:lnSpc>
            <a:spcBef>
              <a:spcPct val="0"/>
            </a:spcBef>
            <a:spcAft>
              <a:spcPct val="20000"/>
            </a:spcAft>
            <a:buChar char="••"/>
          </a:pPr>
          <a:r>
            <a:rPr lang="en-US" sz="2200" b="1" kern="1200" baseline="0" dirty="0" smtClean="0">
              <a:latin typeface="+mj-ea"/>
              <a:ea typeface="+mj-ea"/>
            </a:rPr>
            <a:t>I(Xi) =[p(Xi)]</a:t>
          </a:r>
          <a:r>
            <a:rPr lang="zh-CN" sz="2200" b="1" kern="1200" baseline="0" dirty="0" smtClean="0">
              <a:latin typeface="+mj-ea"/>
              <a:ea typeface="+mj-ea"/>
            </a:rPr>
            <a:t>；</a:t>
          </a:r>
          <a:endParaRPr lang="zh-CN" sz="2200" b="1" kern="1200" dirty="0">
            <a:latin typeface="+mj-ea"/>
            <a:ea typeface="+mj-ea"/>
          </a:endParaRPr>
        </a:p>
        <a:p>
          <a:pPr marL="228600" lvl="1" indent="-228600" algn="l" defTabSz="977900" rtl="0">
            <a:lnSpc>
              <a:spcPct val="90000"/>
            </a:lnSpc>
            <a:spcBef>
              <a:spcPct val="0"/>
            </a:spcBef>
            <a:spcAft>
              <a:spcPct val="20000"/>
            </a:spcAft>
            <a:buChar char="••"/>
          </a:pPr>
          <a:r>
            <a:rPr lang="zh-CN" sz="2200" b="1" kern="1200" baseline="0" dirty="0" smtClean="0">
              <a:latin typeface="+mj-ea"/>
              <a:ea typeface="+mj-ea"/>
            </a:rPr>
            <a:t>消息出现的概率越小，所包含的信息量越大，反比关系：</a:t>
          </a:r>
          <a:endParaRPr lang="zh-CN" sz="2200" b="1" kern="1200" dirty="0">
            <a:latin typeface="+mj-ea"/>
            <a:ea typeface="+mj-ea"/>
          </a:endParaRPr>
        </a:p>
        <a:p>
          <a:pPr marL="457200" lvl="2" indent="-228600" algn="l" defTabSz="977900" rtl="0">
            <a:lnSpc>
              <a:spcPct val="90000"/>
            </a:lnSpc>
            <a:spcBef>
              <a:spcPct val="0"/>
            </a:spcBef>
            <a:spcAft>
              <a:spcPct val="20000"/>
            </a:spcAft>
            <a:buChar char="••"/>
          </a:pPr>
          <a:r>
            <a:rPr lang="en-US" sz="2200" b="1" kern="1200" baseline="0" dirty="0" smtClean="0">
              <a:latin typeface="+mj-ea"/>
              <a:ea typeface="+mj-ea"/>
            </a:rPr>
            <a:t>I(Xi) ∝ 1/ p(Xi)</a:t>
          </a:r>
          <a:endParaRPr lang="zh-CN" sz="2200" b="1" kern="1200" dirty="0">
            <a:latin typeface="+mj-ea"/>
            <a:ea typeface="+mj-ea"/>
          </a:endParaRPr>
        </a:p>
        <a:p>
          <a:pPr marL="228600" lvl="1" indent="-228600" algn="l" defTabSz="977900" rtl="0">
            <a:lnSpc>
              <a:spcPct val="90000"/>
            </a:lnSpc>
            <a:spcBef>
              <a:spcPct val="0"/>
            </a:spcBef>
            <a:spcAft>
              <a:spcPct val="20000"/>
            </a:spcAft>
            <a:buChar char="••"/>
          </a:pPr>
          <a:r>
            <a:rPr lang="en-US" sz="2200" b="1" kern="1200" baseline="0" dirty="0" smtClean="0">
              <a:solidFill>
                <a:srgbClr val="0000FF"/>
              </a:solidFill>
              <a:latin typeface="+mj-ea"/>
              <a:ea typeface="+mj-ea"/>
            </a:rPr>
            <a:t>(3)</a:t>
          </a:r>
          <a:r>
            <a:rPr lang="zh-CN" sz="2200" b="1" kern="1200" baseline="0" dirty="0" smtClean="0">
              <a:solidFill>
                <a:srgbClr val="0000FF"/>
              </a:solidFill>
              <a:latin typeface="+mj-ea"/>
              <a:ea typeface="+mj-ea"/>
            </a:rPr>
            <a:t>信息量线性相加原理 </a:t>
          </a:r>
          <a:r>
            <a:rPr lang="zh-CN" sz="2200" b="1" kern="1200" baseline="0" dirty="0" smtClean="0">
              <a:latin typeface="+mj-ea"/>
              <a:ea typeface="+mj-ea"/>
            </a:rPr>
            <a:t>由若干个独立事迹构成的消息有：</a:t>
          </a:r>
          <a:endParaRPr lang="zh-CN" sz="2200" b="1" kern="1200" dirty="0">
            <a:solidFill>
              <a:srgbClr val="0000FF"/>
            </a:solidFill>
            <a:latin typeface="+mj-ea"/>
            <a:ea typeface="+mj-ea"/>
          </a:endParaRPr>
        </a:p>
      </dsp:txBody>
      <dsp:txXfrm>
        <a:off x="0" y="915792"/>
        <a:ext cx="8136904" cy="463680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B8145-0D0D-44EF-91E8-2960262E5D05}">
      <dsp:nvSpPr>
        <dsp:cNvPr id="0" name=""/>
        <dsp:cNvSpPr/>
      </dsp:nvSpPr>
      <dsp:spPr>
        <a:xfrm>
          <a:off x="0" y="40020"/>
          <a:ext cx="7918450" cy="878377"/>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baseline="0" dirty="0" smtClean="0">
              <a:latin typeface="+mj-ea"/>
              <a:ea typeface="+mj-ea"/>
            </a:rPr>
            <a:t>4.</a:t>
          </a:r>
          <a:r>
            <a:rPr lang="zh-CN" sz="2800" b="1" kern="1200" baseline="0" dirty="0" smtClean="0">
              <a:latin typeface="+mj-ea"/>
              <a:ea typeface="+mj-ea"/>
            </a:rPr>
            <a:t>信息量的定义</a:t>
          </a:r>
          <a:endParaRPr lang="zh-CN" sz="2800" b="1" kern="1200" dirty="0">
            <a:latin typeface="+mj-ea"/>
            <a:ea typeface="+mj-ea"/>
          </a:endParaRPr>
        </a:p>
      </dsp:txBody>
      <dsp:txXfrm>
        <a:off x="42879" y="82899"/>
        <a:ext cx="7832692" cy="792619"/>
      </dsp:txXfrm>
    </dsp:sp>
    <dsp:sp modelId="{66BC48CF-48C3-410E-A6E6-ACFC3EF8F4EE}">
      <dsp:nvSpPr>
        <dsp:cNvPr id="0" name=""/>
        <dsp:cNvSpPr/>
      </dsp:nvSpPr>
      <dsp:spPr>
        <a:xfrm>
          <a:off x="0" y="918398"/>
          <a:ext cx="7918450" cy="133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11"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zh-CN" sz="2200" b="1" kern="1200" baseline="0" dirty="0" smtClean="0">
              <a:latin typeface="+mj-ea"/>
              <a:ea typeface="+mj-ea"/>
            </a:rPr>
            <a:t>若一个消息</a:t>
          </a:r>
          <a:r>
            <a:rPr lang="en-US" sz="2200" b="1" kern="1200" baseline="0" dirty="0" smtClean="0">
              <a:latin typeface="+mj-ea"/>
              <a:ea typeface="+mj-ea"/>
            </a:rPr>
            <a:t>X</a:t>
          </a:r>
          <a:r>
            <a:rPr lang="en-US" sz="2200" b="1" kern="1200" baseline="-25000" dirty="0" smtClean="0">
              <a:latin typeface="+mj-ea"/>
              <a:ea typeface="+mj-ea"/>
            </a:rPr>
            <a:t>i</a:t>
          </a:r>
          <a:r>
            <a:rPr lang="zh-CN" sz="2200" b="1" kern="1200" baseline="0" dirty="0" smtClean="0">
              <a:latin typeface="+mj-ea"/>
              <a:ea typeface="+mj-ea"/>
            </a:rPr>
            <a:t>出现的概率为</a:t>
          </a:r>
          <a:r>
            <a:rPr lang="en-US" sz="2200" b="1" kern="1200" baseline="0" dirty="0" smtClean="0">
              <a:latin typeface="+mj-ea"/>
              <a:ea typeface="+mj-ea"/>
            </a:rPr>
            <a:t>p(X</a:t>
          </a:r>
          <a:r>
            <a:rPr lang="en-US" sz="2200" b="1" kern="1200" baseline="-25000" dirty="0" smtClean="0">
              <a:latin typeface="+mj-ea"/>
              <a:ea typeface="+mj-ea"/>
            </a:rPr>
            <a:t>i</a:t>
          </a:r>
          <a:r>
            <a:rPr lang="en-US" sz="2200" b="1" kern="1200" baseline="0" dirty="0" smtClean="0">
              <a:latin typeface="+mj-ea"/>
              <a:ea typeface="+mj-ea"/>
            </a:rPr>
            <a:t>)</a:t>
          </a:r>
          <a:r>
            <a:rPr lang="zh-CN" sz="2200" b="1" kern="1200" baseline="0" dirty="0" smtClean="0">
              <a:latin typeface="+mj-ea"/>
              <a:ea typeface="+mj-ea"/>
            </a:rPr>
            <a:t>则这则消息所含的信息量</a:t>
          </a:r>
          <a:r>
            <a:rPr lang="en-US" sz="2200" b="1" kern="1200" baseline="0" dirty="0" smtClean="0">
              <a:latin typeface="+mj-ea"/>
              <a:ea typeface="+mj-ea"/>
            </a:rPr>
            <a:t>I(X</a:t>
          </a:r>
          <a:r>
            <a:rPr lang="en-US" sz="2200" b="1" kern="1200" baseline="-25000" dirty="0" smtClean="0">
              <a:latin typeface="+mj-ea"/>
              <a:ea typeface="+mj-ea"/>
            </a:rPr>
            <a:t>i</a:t>
          </a:r>
          <a:r>
            <a:rPr lang="en-US" sz="2200" b="1" kern="1200" baseline="0" dirty="0" smtClean="0">
              <a:latin typeface="+mj-ea"/>
              <a:ea typeface="+mj-ea"/>
            </a:rPr>
            <a:t>) </a:t>
          </a:r>
          <a:r>
            <a:rPr lang="zh-CN" sz="2200" b="1" kern="1200" baseline="0" dirty="0" smtClean="0">
              <a:latin typeface="+mj-ea"/>
              <a:ea typeface="+mj-ea"/>
            </a:rPr>
            <a:t>为：       </a:t>
          </a:r>
          <a:endParaRPr lang="zh-CN" sz="2200" b="1" kern="1200" dirty="0">
            <a:latin typeface="+mj-ea"/>
            <a:ea typeface="+mj-ea"/>
          </a:endParaRPr>
        </a:p>
        <a:p>
          <a:pPr marL="228600" lvl="1" indent="-228600" algn="l" defTabSz="977900" rtl="0">
            <a:lnSpc>
              <a:spcPct val="90000"/>
            </a:lnSpc>
            <a:spcBef>
              <a:spcPct val="0"/>
            </a:spcBef>
            <a:spcAft>
              <a:spcPct val="20000"/>
            </a:spcAft>
            <a:buChar char="••"/>
          </a:pPr>
          <a:r>
            <a:rPr lang="en-US" sz="2200" b="1" kern="1200" baseline="0" dirty="0" smtClean="0">
              <a:latin typeface="+mj-ea"/>
              <a:ea typeface="+mj-ea"/>
            </a:rPr>
            <a:t>  </a:t>
          </a:r>
          <a:endParaRPr lang="en-US" sz="2200" b="1" kern="1200" baseline="0" dirty="0">
            <a:latin typeface="+mj-ea"/>
            <a:ea typeface="+mj-ea"/>
          </a:endParaRPr>
        </a:p>
      </dsp:txBody>
      <dsp:txXfrm>
        <a:off x="0" y="918398"/>
        <a:ext cx="7918450" cy="1333080"/>
      </dsp:txXfrm>
    </dsp:sp>
    <dsp:sp modelId="{ECC62996-247D-4DD8-AB55-BCC9161270DA}">
      <dsp:nvSpPr>
        <dsp:cNvPr id="0" name=""/>
        <dsp:cNvSpPr/>
      </dsp:nvSpPr>
      <dsp:spPr>
        <a:xfrm>
          <a:off x="0" y="2251478"/>
          <a:ext cx="7918450" cy="878377"/>
        </a:xfrm>
        <a:prstGeom prst="roundRect">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baseline="0" dirty="0" smtClean="0">
              <a:latin typeface="+mj-ea"/>
              <a:ea typeface="+mj-ea"/>
            </a:rPr>
            <a:t>5.</a:t>
          </a:r>
          <a:r>
            <a:rPr lang="zh-CN" sz="2800" b="1" kern="1200" baseline="0" dirty="0" smtClean="0">
              <a:latin typeface="+mj-ea"/>
              <a:ea typeface="+mj-ea"/>
            </a:rPr>
            <a:t>信息量的单位</a:t>
          </a:r>
          <a:endParaRPr lang="zh-CN" sz="2800" b="1" kern="1200" dirty="0">
            <a:latin typeface="+mj-ea"/>
            <a:ea typeface="+mj-ea"/>
          </a:endParaRPr>
        </a:p>
      </dsp:txBody>
      <dsp:txXfrm>
        <a:off x="42879" y="2294357"/>
        <a:ext cx="7832692" cy="792619"/>
      </dsp:txXfrm>
    </dsp:sp>
    <dsp:sp modelId="{E5902323-4198-4A16-A78A-AA7A7DB9B6D6}">
      <dsp:nvSpPr>
        <dsp:cNvPr id="0" name=""/>
        <dsp:cNvSpPr/>
      </dsp:nvSpPr>
      <dsp:spPr>
        <a:xfrm>
          <a:off x="0" y="3129855"/>
          <a:ext cx="791845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11"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zh-CN" sz="2200" b="1" kern="1200" baseline="0" dirty="0" smtClean="0">
              <a:latin typeface="+mj-ea"/>
              <a:ea typeface="+mj-ea"/>
            </a:rPr>
            <a:t>信息量的单位取决于对数底</a:t>
          </a:r>
          <a:r>
            <a:rPr lang="en-US" sz="2200" b="1" kern="1200" baseline="0" dirty="0" smtClean="0">
              <a:latin typeface="+mj-ea"/>
              <a:ea typeface="+mj-ea"/>
            </a:rPr>
            <a:t>a</a:t>
          </a:r>
          <a:r>
            <a:rPr lang="zh-CN" sz="2200" b="1" kern="1200" baseline="0" dirty="0" smtClean="0">
              <a:latin typeface="+mj-ea"/>
              <a:ea typeface="+mj-ea"/>
            </a:rPr>
            <a:t>：</a:t>
          </a:r>
          <a:endParaRPr lang="zh-CN" sz="2200" b="1" kern="1200" dirty="0">
            <a:latin typeface="+mj-ea"/>
            <a:ea typeface="+mj-ea"/>
          </a:endParaRPr>
        </a:p>
        <a:p>
          <a:pPr marL="228600" lvl="1" indent="-228600" algn="l" defTabSz="977900" rtl="0">
            <a:lnSpc>
              <a:spcPct val="90000"/>
            </a:lnSpc>
            <a:spcBef>
              <a:spcPct val="0"/>
            </a:spcBef>
            <a:spcAft>
              <a:spcPct val="20000"/>
            </a:spcAft>
            <a:buChar char="••"/>
          </a:pPr>
          <a:r>
            <a:rPr lang="en-US" sz="2200" b="1" kern="1200" baseline="0" dirty="0" smtClean="0">
              <a:latin typeface="+mj-ea"/>
              <a:ea typeface="+mj-ea"/>
            </a:rPr>
            <a:t>a=2</a:t>
          </a:r>
          <a:r>
            <a:rPr lang="zh-CN" sz="2200" b="1" kern="1200" baseline="0" dirty="0" smtClean="0">
              <a:latin typeface="+mj-ea"/>
              <a:ea typeface="+mj-ea"/>
            </a:rPr>
            <a:t>时信息量的单位为比特</a:t>
          </a:r>
          <a:r>
            <a:rPr lang="en-US" sz="2200" b="1" kern="1200" baseline="0" dirty="0" smtClean="0">
              <a:latin typeface="+mj-ea"/>
              <a:ea typeface="+mj-ea"/>
            </a:rPr>
            <a:t>(bit)     </a:t>
          </a:r>
          <a:r>
            <a:rPr lang="zh-CN" sz="2200" b="1" kern="1200" baseline="0" dirty="0" smtClean="0">
              <a:solidFill>
                <a:srgbClr val="0000FF"/>
              </a:solidFill>
              <a:latin typeface="+mj-ea"/>
              <a:ea typeface="+mj-ea"/>
            </a:rPr>
            <a:t>常用</a:t>
          </a:r>
          <a:endParaRPr lang="zh-CN" sz="2200" b="1" kern="1200" dirty="0">
            <a:solidFill>
              <a:srgbClr val="0000FF"/>
            </a:solidFill>
            <a:latin typeface="+mj-ea"/>
            <a:ea typeface="+mj-ea"/>
          </a:endParaRPr>
        </a:p>
        <a:p>
          <a:pPr marL="228600" lvl="1" indent="-228600" algn="l" defTabSz="977900" rtl="0">
            <a:lnSpc>
              <a:spcPct val="90000"/>
            </a:lnSpc>
            <a:spcBef>
              <a:spcPct val="0"/>
            </a:spcBef>
            <a:spcAft>
              <a:spcPct val="20000"/>
            </a:spcAft>
            <a:buChar char="••"/>
          </a:pPr>
          <a:r>
            <a:rPr lang="en-US" sz="2200" b="1" kern="1200" baseline="0" dirty="0" smtClean="0">
              <a:latin typeface="+mj-ea"/>
              <a:ea typeface="+mj-ea"/>
            </a:rPr>
            <a:t>a=e</a:t>
          </a:r>
          <a:r>
            <a:rPr lang="zh-CN" sz="2200" b="1" kern="1200" baseline="0" dirty="0" smtClean="0">
              <a:latin typeface="+mj-ea"/>
              <a:ea typeface="+mj-ea"/>
            </a:rPr>
            <a:t>时信息量的单位为奈特</a:t>
          </a:r>
          <a:r>
            <a:rPr lang="en-US" sz="2200" b="1" kern="1200" baseline="0" dirty="0" smtClean="0">
              <a:latin typeface="+mj-ea"/>
              <a:ea typeface="+mj-ea"/>
            </a:rPr>
            <a:t>(</a:t>
          </a:r>
          <a:r>
            <a:rPr lang="en-US" sz="2200" b="1" kern="1200" baseline="0" dirty="0" err="1" smtClean="0">
              <a:latin typeface="+mj-ea"/>
              <a:ea typeface="+mj-ea"/>
            </a:rPr>
            <a:t>nat</a:t>
          </a:r>
          <a:r>
            <a:rPr lang="en-US" sz="2200" b="1" kern="1200" baseline="0" dirty="0" smtClean="0">
              <a:latin typeface="+mj-ea"/>
              <a:ea typeface="+mj-ea"/>
            </a:rPr>
            <a:t>)</a:t>
          </a:r>
          <a:endParaRPr lang="zh-CN" sz="2200" b="1" kern="1200" dirty="0">
            <a:latin typeface="+mj-ea"/>
            <a:ea typeface="+mj-ea"/>
          </a:endParaRPr>
        </a:p>
        <a:p>
          <a:pPr marL="228600" lvl="1" indent="-228600" algn="l" defTabSz="977900" rtl="0">
            <a:lnSpc>
              <a:spcPct val="90000"/>
            </a:lnSpc>
            <a:spcBef>
              <a:spcPct val="0"/>
            </a:spcBef>
            <a:spcAft>
              <a:spcPct val="20000"/>
            </a:spcAft>
            <a:buChar char="••"/>
          </a:pPr>
          <a:r>
            <a:rPr lang="en-US" sz="2200" b="1" kern="1200" baseline="0" dirty="0" smtClean="0">
              <a:latin typeface="+mj-ea"/>
              <a:ea typeface="+mj-ea"/>
            </a:rPr>
            <a:t>a=10</a:t>
          </a:r>
          <a:r>
            <a:rPr lang="zh-CN" sz="2200" b="1" kern="1200" baseline="0" dirty="0" smtClean="0">
              <a:latin typeface="+mj-ea"/>
              <a:ea typeface="+mj-ea"/>
            </a:rPr>
            <a:t>时信息量的单位为哈特莱</a:t>
          </a:r>
          <a:r>
            <a:rPr lang="en-US" sz="2200" b="1" kern="1200" baseline="0" dirty="0" smtClean="0">
              <a:latin typeface="+mj-ea"/>
              <a:ea typeface="+mj-ea"/>
            </a:rPr>
            <a:t>(Hartley)</a:t>
          </a:r>
          <a:endParaRPr lang="zh-CN" sz="2200" b="1" kern="1200" dirty="0">
            <a:latin typeface="+mj-ea"/>
            <a:ea typeface="+mj-ea"/>
          </a:endParaRPr>
        </a:p>
      </dsp:txBody>
      <dsp:txXfrm>
        <a:off x="0" y="3129855"/>
        <a:ext cx="7918450" cy="2086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BD017-19EE-4A15-91F7-8281BE13493A}">
      <dsp:nvSpPr>
        <dsp:cNvPr id="0" name=""/>
        <dsp:cNvSpPr/>
      </dsp:nvSpPr>
      <dsp:spPr>
        <a:xfrm>
          <a:off x="0" y="1439"/>
          <a:ext cx="5256583" cy="721524"/>
        </a:xfrm>
        <a:prstGeom prst="round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latin typeface="+mj-ea"/>
              <a:ea typeface="+mj-ea"/>
            </a:rPr>
            <a:t>当</a:t>
          </a:r>
          <a:r>
            <a:rPr lang="en-US" sz="2300" b="1" kern="1200" dirty="0" smtClean="0">
              <a:latin typeface="+mj-ea"/>
              <a:ea typeface="+mj-ea"/>
            </a:rPr>
            <a:t>M = 4</a:t>
          </a:r>
          <a:r>
            <a:rPr lang="zh-CN" sz="2300" b="1" kern="1200" dirty="0" smtClean="0">
              <a:latin typeface="+mj-ea"/>
              <a:ea typeface="+mj-ea"/>
            </a:rPr>
            <a:t>时，即</a:t>
          </a:r>
          <a:r>
            <a:rPr lang="en-US" sz="2300" b="1" kern="1200" dirty="0" smtClean="0">
              <a:latin typeface="+mj-ea"/>
              <a:ea typeface="+mj-ea"/>
            </a:rPr>
            <a:t>4</a:t>
          </a:r>
          <a:r>
            <a:rPr lang="zh-CN" sz="2300" b="1" kern="1200" dirty="0" smtClean="0">
              <a:latin typeface="+mj-ea"/>
              <a:ea typeface="+mj-ea"/>
            </a:rPr>
            <a:t>进制波形，</a:t>
          </a:r>
          <a:r>
            <a:rPr lang="en-US" sz="2300" b="1" kern="1200" dirty="0" smtClean="0">
              <a:latin typeface="+mj-ea"/>
              <a:ea typeface="+mj-ea"/>
            </a:rPr>
            <a:t>I = 2</a:t>
          </a:r>
          <a:r>
            <a:rPr lang="zh-CN" sz="2300" b="1" kern="1200" dirty="0" smtClean="0">
              <a:latin typeface="+mj-ea"/>
              <a:ea typeface="+mj-ea"/>
            </a:rPr>
            <a:t>比特，</a:t>
          </a:r>
          <a:endParaRPr lang="zh-CN" sz="2300" b="1" kern="1200" dirty="0">
            <a:latin typeface="+mj-ea"/>
            <a:ea typeface="+mj-ea"/>
          </a:endParaRPr>
        </a:p>
      </dsp:txBody>
      <dsp:txXfrm>
        <a:off x="35222" y="36661"/>
        <a:ext cx="5186139" cy="651080"/>
      </dsp:txXfrm>
    </dsp:sp>
    <dsp:sp modelId="{AAB6F98E-2A6F-47A8-AF0F-8EBE9F80F57C}">
      <dsp:nvSpPr>
        <dsp:cNvPr id="0" name=""/>
        <dsp:cNvSpPr/>
      </dsp:nvSpPr>
      <dsp:spPr>
        <a:xfrm>
          <a:off x="0" y="789204"/>
          <a:ext cx="5256583" cy="721524"/>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latin typeface="+mj-ea"/>
              <a:ea typeface="+mj-ea"/>
            </a:rPr>
            <a:t>当</a:t>
          </a:r>
          <a:r>
            <a:rPr lang="en-US" sz="2300" b="1" kern="1200" dirty="0" smtClean="0">
              <a:latin typeface="+mj-ea"/>
              <a:ea typeface="+mj-ea"/>
            </a:rPr>
            <a:t>M = 8</a:t>
          </a:r>
          <a:r>
            <a:rPr lang="zh-CN" sz="2300" b="1" kern="1200" dirty="0" smtClean="0">
              <a:latin typeface="+mj-ea"/>
              <a:ea typeface="+mj-ea"/>
            </a:rPr>
            <a:t>时，即</a:t>
          </a:r>
          <a:r>
            <a:rPr lang="en-US" sz="2300" b="1" kern="1200" dirty="0" smtClean="0">
              <a:latin typeface="+mj-ea"/>
              <a:ea typeface="+mj-ea"/>
            </a:rPr>
            <a:t>8</a:t>
          </a:r>
          <a:r>
            <a:rPr lang="zh-CN" sz="2300" b="1" kern="1200" dirty="0" smtClean="0">
              <a:latin typeface="+mj-ea"/>
              <a:ea typeface="+mj-ea"/>
            </a:rPr>
            <a:t>进制波形，</a:t>
          </a:r>
          <a:r>
            <a:rPr lang="en-US" sz="2300" b="1" kern="1200" dirty="0" smtClean="0">
              <a:latin typeface="+mj-ea"/>
              <a:ea typeface="+mj-ea"/>
            </a:rPr>
            <a:t>I = 3</a:t>
          </a:r>
          <a:r>
            <a:rPr lang="zh-CN" sz="2300" b="1" kern="1200" dirty="0" smtClean="0">
              <a:latin typeface="+mj-ea"/>
              <a:ea typeface="+mj-ea"/>
            </a:rPr>
            <a:t>比特。</a:t>
          </a:r>
          <a:endParaRPr lang="zh-CN" sz="2300" b="1" kern="1200" dirty="0">
            <a:latin typeface="+mj-ea"/>
            <a:ea typeface="+mj-ea"/>
          </a:endParaRPr>
        </a:p>
      </dsp:txBody>
      <dsp:txXfrm>
        <a:off x="35222" y="824426"/>
        <a:ext cx="5186139" cy="65108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7DD4A-FA47-46E1-88CE-020AEBB3D129}">
      <dsp:nvSpPr>
        <dsp:cNvPr id="0" name=""/>
        <dsp:cNvSpPr/>
      </dsp:nvSpPr>
      <dsp:spPr>
        <a:xfrm>
          <a:off x="42" y="70384"/>
          <a:ext cx="4020730" cy="576000"/>
        </a:xfrm>
        <a:prstGeom prst="rect">
          <a:avLst/>
        </a:prstGeom>
        <a:solidFill>
          <a:schemeClr val="accent4">
            <a:hueOff val="0"/>
            <a:satOff val="0"/>
            <a:lumOff val="0"/>
            <a:alphaOff val="0"/>
          </a:schemeClr>
        </a:solidFill>
        <a:ln w="381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b="1" kern="1200" baseline="0" dirty="0" smtClean="0">
              <a:solidFill>
                <a:srgbClr val="FFFF00"/>
              </a:solidFill>
              <a:latin typeface="+mj-ea"/>
              <a:ea typeface="+mj-ea"/>
            </a:rPr>
            <a:t>码元传输速率</a:t>
          </a:r>
          <a:r>
            <a:rPr lang="en-US" sz="2000" b="1" kern="1200" baseline="0" dirty="0" smtClean="0">
              <a:latin typeface="+mj-ea"/>
              <a:ea typeface="+mj-ea"/>
            </a:rPr>
            <a:t>RB</a:t>
          </a:r>
          <a:endParaRPr lang="zh-CN" sz="2000" kern="1200" dirty="0">
            <a:latin typeface="+mj-ea"/>
            <a:ea typeface="+mj-ea"/>
          </a:endParaRPr>
        </a:p>
      </dsp:txBody>
      <dsp:txXfrm>
        <a:off x="42" y="70384"/>
        <a:ext cx="4020730" cy="576000"/>
      </dsp:txXfrm>
    </dsp:sp>
    <dsp:sp modelId="{55748C7A-4888-4EC1-A0F3-4EA267D17680}">
      <dsp:nvSpPr>
        <dsp:cNvPr id="0" name=""/>
        <dsp:cNvSpPr/>
      </dsp:nvSpPr>
      <dsp:spPr>
        <a:xfrm>
          <a:off x="42" y="646384"/>
          <a:ext cx="4020730" cy="5016487"/>
        </a:xfrm>
        <a:prstGeom prst="rect">
          <a:avLst/>
        </a:prstGeom>
        <a:solidFill>
          <a:schemeClr val="accent4">
            <a:tint val="40000"/>
            <a:alpha val="90000"/>
            <a:hueOff val="0"/>
            <a:satOff val="0"/>
            <a:lumOff val="0"/>
            <a:alphaOff val="0"/>
          </a:schemeClr>
        </a:solidFill>
        <a:ln w="381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altLang="en-US" sz="2000" b="1" kern="1200" baseline="0" dirty="0" smtClean="0">
              <a:latin typeface="+mj-ea"/>
              <a:ea typeface="+mj-ea"/>
            </a:rPr>
            <a:t>码元速率、传码率、波特率</a:t>
          </a:r>
          <a:endParaRPr lang="zh-CN" sz="2000" b="1" kern="1200" baseline="0" dirty="0" smtClean="0">
            <a:latin typeface="+mj-ea"/>
            <a:ea typeface="+mj-ea"/>
          </a:endParaRPr>
        </a:p>
        <a:p>
          <a:pPr marL="228600" lvl="1" indent="-228600" algn="l" defTabSz="889000" rtl="0">
            <a:lnSpc>
              <a:spcPct val="90000"/>
            </a:lnSpc>
            <a:spcBef>
              <a:spcPct val="0"/>
            </a:spcBef>
            <a:spcAft>
              <a:spcPct val="15000"/>
            </a:spcAft>
            <a:buChar char="••"/>
          </a:pPr>
          <a:r>
            <a:rPr lang="zh-CN" altLang="en-US" sz="2000" b="1" kern="1200" baseline="0" dirty="0" smtClean="0">
              <a:latin typeface="+mj-ea"/>
              <a:ea typeface="+mj-ea"/>
            </a:rPr>
            <a:t>定义：单位时间</a:t>
          </a:r>
          <a:r>
            <a:rPr lang="en-US" altLang="zh-CN" sz="2000" b="1" kern="1200" baseline="0" dirty="0" smtClean="0">
              <a:latin typeface="+mj-ea"/>
              <a:ea typeface="+mj-ea"/>
            </a:rPr>
            <a:t>(</a:t>
          </a:r>
          <a:r>
            <a:rPr lang="zh-CN" altLang="en-US" sz="2000" b="1" kern="1200" baseline="0" dirty="0" smtClean="0">
              <a:latin typeface="+mj-ea"/>
              <a:ea typeface="+mj-ea"/>
            </a:rPr>
            <a:t>每秒</a:t>
          </a:r>
          <a:r>
            <a:rPr lang="en-US" altLang="zh-CN" sz="2000" b="1" kern="1200" baseline="0" dirty="0" smtClean="0">
              <a:latin typeface="+mj-ea"/>
              <a:ea typeface="+mj-ea"/>
            </a:rPr>
            <a:t>)</a:t>
          </a:r>
          <a:r>
            <a:rPr lang="zh-CN" altLang="en-US" sz="2000" b="1" kern="1200" baseline="0" dirty="0" smtClean="0">
              <a:latin typeface="+mj-ea"/>
              <a:ea typeface="+mj-ea"/>
            </a:rPr>
            <a:t>内传送码元的数目，</a:t>
          </a:r>
          <a:r>
            <a:rPr lang="zh-CN" sz="2000" b="1" kern="1200" baseline="0" dirty="0" smtClean="0">
              <a:latin typeface="+mj-ea"/>
              <a:ea typeface="+mj-ea"/>
            </a:rPr>
            <a:t>单位为波特（</a:t>
          </a:r>
          <a:r>
            <a:rPr lang="en-US" sz="2000" b="1" kern="1200" baseline="0" dirty="0" smtClean="0">
              <a:latin typeface="+mj-ea"/>
              <a:ea typeface="+mj-ea"/>
            </a:rPr>
            <a:t>Baud</a:t>
          </a:r>
          <a:r>
            <a:rPr lang="zh-CN" sz="2000" b="1" kern="1200" baseline="0" dirty="0" smtClean="0">
              <a:latin typeface="+mj-ea"/>
              <a:ea typeface="+mj-ea"/>
            </a:rPr>
            <a:t>），简记为</a:t>
          </a:r>
          <a:r>
            <a:rPr lang="en-US" sz="2000" b="1" kern="1200" baseline="0" dirty="0" smtClean="0">
              <a:latin typeface="+mj-ea"/>
              <a:ea typeface="+mj-ea"/>
            </a:rPr>
            <a:t>B</a:t>
          </a:r>
          <a:r>
            <a:rPr lang="zh-CN" sz="2000" b="1" kern="1200" baseline="0" dirty="0" smtClean="0">
              <a:latin typeface="+mj-ea"/>
              <a:ea typeface="+mj-ea"/>
            </a:rPr>
            <a:t>。</a:t>
          </a:r>
        </a:p>
        <a:p>
          <a:pPr marL="228600" lvl="1" indent="-228600" algn="l" defTabSz="889000" rtl="0">
            <a:lnSpc>
              <a:spcPct val="90000"/>
            </a:lnSpc>
            <a:spcBef>
              <a:spcPct val="0"/>
            </a:spcBef>
            <a:spcAft>
              <a:spcPct val="15000"/>
            </a:spcAft>
            <a:buChar char="••"/>
          </a:pPr>
          <a:endParaRPr lang="zh-CN" sz="2000" kern="1200" dirty="0">
            <a:latin typeface="+mj-ea"/>
            <a:ea typeface="+mj-ea"/>
          </a:endParaRPr>
        </a:p>
        <a:p>
          <a:pPr marL="228600" lvl="1" indent="-228600" algn="l" defTabSz="889000" rtl="0">
            <a:lnSpc>
              <a:spcPct val="90000"/>
            </a:lnSpc>
            <a:spcBef>
              <a:spcPct val="0"/>
            </a:spcBef>
            <a:spcAft>
              <a:spcPct val="15000"/>
            </a:spcAft>
            <a:buChar char="••"/>
          </a:pPr>
          <a:endParaRPr lang="zh-CN" sz="2000" kern="1200" dirty="0">
            <a:latin typeface="+mj-ea"/>
            <a:ea typeface="+mj-ea"/>
          </a:endParaRPr>
        </a:p>
        <a:p>
          <a:pPr marL="228600" lvl="1" indent="-228600" algn="l" defTabSz="889000" rtl="0">
            <a:lnSpc>
              <a:spcPct val="90000"/>
            </a:lnSpc>
            <a:spcBef>
              <a:spcPct val="0"/>
            </a:spcBef>
            <a:spcAft>
              <a:spcPct val="15000"/>
            </a:spcAft>
            <a:buChar char="••"/>
          </a:pPr>
          <a:r>
            <a:rPr lang="zh-CN" sz="2000" b="1" kern="1200" baseline="0" dirty="0" smtClean="0">
              <a:latin typeface="+mj-ea"/>
              <a:ea typeface="+mj-ea"/>
            </a:rPr>
            <a:t>式中</a:t>
          </a:r>
          <a:r>
            <a:rPr lang="en-US" sz="2000" b="1" kern="1200" baseline="0" dirty="0" smtClean="0">
              <a:latin typeface="+mj-ea"/>
              <a:ea typeface="+mj-ea"/>
            </a:rPr>
            <a:t>T </a:t>
          </a:r>
          <a:r>
            <a:rPr lang="zh-CN" sz="2000" b="1" kern="1200" baseline="0" dirty="0" smtClean="0">
              <a:latin typeface="+mj-ea"/>
              <a:ea typeface="+mj-ea"/>
            </a:rPr>
            <a:t>－ 码元的持续时间（秒）</a:t>
          </a:r>
          <a:endParaRPr lang="zh-CN" sz="2000" kern="1200" dirty="0">
            <a:latin typeface="+mj-ea"/>
            <a:ea typeface="+mj-ea"/>
          </a:endParaRPr>
        </a:p>
        <a:p>
          <a:pPr marL="228600" lvl="1" indent="-228600" algn="l" defTabSz="889000" rtl="0">
            <a:lnSpc>
              <a:spcPct val="90000"/>
            </a:lnSpc>
            <a:spcBef>
              <a:spcPct val="0"/>
            </a:spcBef>
            <a:spcAft>
              <a:spcPct val="15000"/>
            </a:spcAft>
            <a:buChar char="••"/>
          </a:pPr>
          <a:r>
            <a:rPr kumimoji="1" lang="zh-CN" altLang="en-US" sz="2000" b="1" kern="1200" dirty="0" smtClean="0">
              <a:latin typeface="+mj-ea"/>
              <a:ea typeface="+mj-ea"/>
            </a:rPr>
            <a:t>二进制码元速率</a:t>
          </a:r>
          <a:r>
            <a:rPr kumimoji="1" lang="en-US" altLang="zh-CN" sz="2000" b="1" kern="1200" dirty="0" smtClean="0">
              <a:latin typeface="+mj-ea"/>
              <a:ea typeface="+mj-ea"/>
            </a:rPr>
            <a:t>R</a:t>
          </a:r>
          <a:r>
            <a:rPr kumimoji="1" lang="en-US" altLang="zh-CN" sz="2000" b="1" kern="1200" baseline="-25000" dirty="0" smtClean="0">
              <a:latin typeface="+mj-ea"/>
              <a:ea typeface="+mj-ea"/>
            </a:rPr>
            <a:t>B</a:t>
          </a:r>
          <a:r>
            <a:rPr kumimoji="1" lang="zh-CN" altLang="en-US" sz="2000" b="1" kern="1200" dirty="0" smtClean="0">
              <a:latin typeface="+mj-ea"/>
              <a:ea typeface="+mj-ea"/>
            </a:rPr>
            <a:t>与</a:t>
          </a:r>
          <a:r>
            <a:rPr kumimoji="1" lang="en-US" altLang="zh-CN" sz="2000" b="1" kern="1200" dirty="0" smtClean="0">
              <a:latin typeface="+mj-ea"/>
              <a:ea typeface="+mj-ea"/>
            </a:rPr>
            <a:t>N</a:t>
          </a:r>
          <a:r>
            <a:rPr kumimoji="1" lang="zh-CN" altLang="en-US" sz="2000" b="1" kern="1200" dirty="0" smtClean="0">
              <a:latin typeface="+mj-ea"/>
              <a:ea typeface="+mj-ea"/>
            </a:rPr>
            <a:t>进制码元速率</a:t>
          </a:r>
          <a:r>
            <a:rPr kumimoji="1" lang="en-US" altLang="zh-CN" sz="2000" b="1" kern="1200" dirty="0" smtClean="0">
              <a:latin typeface="+mj-ea"/>
              <a:ea typeface="+mj-ea"/>
            </a:rPr>
            <a:t>R</a:t>
          </a:r>
          <a:r>
            <a:rPr kumimoji="1" lang="en-US" altLang="zh-CN" sz="2000" b="1" kern="1200" baseline="-25000" dirty="0" smtClean="0">
              <a:latin typeface="+mj-ea"/>
              <a:ea typeface="+mj-ea"/>
            </a:rPr>
            <a:t>BN</a:t>
          </a:r>
          <a:r>
            <a:rPr kumimoji="1" lang="zh-CN" altLang="en-US" sz="2000" b="1" kern="1200" dirty="0" smtClean="0">
              <a:latin typeface="+mj-ea"/>
              <a:ea typeface="+mj-ea"/>
            </a:rPr>
            <a:t>之间的关系：</a:t>
          </a:r>
          <a:endParaRPr lang="zh-CN" sz="2000" kern="1200" dirty="0">
            <a:latin typeface="+mj-ea"/>
            <a:ea typeface="+mj-ea"/>
          </a:endParaRPr>
        </a:p>
        <a:p>
          <a:pPr marL="228600" lvl="1" indent="-228600" algn="l" defTabSz="889000">
            <a:lnSpc>
              <a:spcPct val="90000"/>
            </a:lnSpc>
            <a:spcBef>
              <a:spcPct val="0"/>
            </a:spcBef>
            <a:spcAft>
              <a:spcPct val="15000"/>
            </a:spcAft>
            <a:buChar char="••"/>
          </a:pPr>
          <a:r>
            <a:rPr kumimoji="1" lang="en-US" altLang="zh-CN" sz="2000" b="1" kern="1200" dirty="0" smtClean="0">
              <a:solidFill>
                <a:srgbClr val="0000FF"/>
              </a:solidFill>
              <a:ea typeface="黑体" pitchFamily="49" charset="-122"/>
            </a:rPr>
            <a:t>R</a:t>
          </a:r>
          <a:r>
            <a:rPr kumimoji="1" lang="en-US" altLang="zh-CN" sz="2000" b="1" kern="1200" baseline="-25000" dirty="0" smtClean="0">
              <a:solidFill>
                <a:srgbClr val="0000FF"/>
              </a:solidFill>
              <a:ea typeface="黑体" pitchFamily="49" charset="-122"/>
            </a:rPr>
            <a:t>B</a:t>
          </a:r>
          <a:r>
            <a:rPr kumimoji="1" lang="en-US" altLang="zh-CN" sz="2000" b="1" kern="1200" dirty="0" smtClean="0">
              <a:solidFill>
                <a:srgbClr val="0000FF"/>
              </a:solidFill>
              <a:ea typeface="黑体" pitchFamily="49" charset="-122"/>
            </a:rPr>
            <a:t>=</a:t>
          </a:r>
          <a:r>
            <a:rPr kumimoji="1" lang="en-US" altLang="zh-CN" sz="2000" b="1" kern="1200" baseline="-25000" dirty="0" smtClean="0">
              <a:solidFill>
                <a:srgbClr val="0000FF"/>
              </a:solidFill>
              <a:ea typeface="黑体" pitchFamily="49" charset="-122"/>
            </a:rPr>
            <a:t> </a:t>
          </a:r>
          <a:r>
            <a:rPr kumimoji="1" lang="en-US" altLang="zh-CN" sz="2000" b="1" kern="1200" dirty="0" smtClean="0">
              <a:solidFill>
                <a:srgbClr val="0000FF"/>
              </a:solidFill>
              <a:ea typeface="黑体" pitchFamily="49" charset="-122"/>
            </a:rPr>
            <a:t>R</a:t>
          </a:r>
          <a:r>
            <a:rPr kumimoji="1" lang="en-US" altLang="zh-CN" sz="2000" b="1" kern="1200" baseline="-25000" dirty="0" smtClean="0">
              <a:solidFill>
                <a:srgbClr val="0000FF"/>
              </a:solidFill>
              <a:ea typeface="黑体" pitchFamily="49" charset="-122"/>
            </a:rPr>
            <a:t>BN </a:t>
          </a:r>
          <a:r>
            <a:rPr lang="en-US" altLang="zh-CN" sz="2000" b="1" kern="1200" dirty="0" smtClean="0">
              <a:solidFill>
                <a:srgbClr val="0000FF"/>
              </a:solidFill>
            </a:rPr>
            <a:t>log</a:t>
          </a:r>
          <a:r>
            <a:rPr lang="en-US" altLang="zh-CN" sz="2000" b="1" kern="1200" baseline="-25000" dirty="0" smtClean="0">
              <a:solidFill>
                <a:srgbClr val="0000FF"/>
              </a:solidFill>
            </a:rPr>
            <a:t>2</a:t>
          </a:r>
          <a:r>
            <a:rPr lang="en-US" altLang="zh-CN" sz="2000" b="1" kern="1200" dirty="0" smtClean="0">
              <a:solidFill>
                <a:srgbClr val="0000FF"/>
              </a:solidFill>
            </a:rPr>
            <a:t>N       </a:t>
          </a:r>
          <a:r>
            <a:rPr kumimoji="1" lang="en-US" altLang="zh-CN" sz="2000" b="1" kern="1200" dirty="0" smtClean="0">
              <a:solidFill>
                <a:srgbClr val="0000FF"/>
              </a:solidFill>
              <a:ea typeface="黑体" pitchFamily="49" charset="-122"/>
            </a:rPr>
            <a:t>R</a:t>
          </a:r>
          <a:r>
            <a:rPr kumimoji="1" lang="en-US" altLang="zh-CN" sz="2000" b="1" kern="1200" baseline="-25000" dirty="0" smtClean="0">
              <a:solidFill>
                <a:srgbClr val="0000FF"/>
              </a:solidFill>
              <a:ea typeface="黑体" pitchFamily="49" charset="-122"/>
            </a:rPr>
            <a:t>BN</a:t>
          </a:r>
          <a:r>
            <a:rPr kumimoji="1" lang="en-US" altLang="zh-CN" sz="2000" b="1" kern="1200" dirty="0" smtClean="0">
              <a:solidFill>
                <a:srgbClr val="0000FF"/>
              </a:solidFill>
              <a:ea typeface="黑体" pitchFamily="49" charset="-122"/>
            </a:rPr>
            <a:t>= R</a:t>
          </a:r>
          <a:r>
            <a:rPr kumimoji="1" lang="en-US" altLang="zh-CN" sz="2000" b="1" kern="1200" baseline="-25000" dirty="0" smtClean="0">
              <a:solidFill>
                <a:srgbClr val="0000FF"/>
              </a:solidFill>
              <a:ea typeface="黑体" pitchFamily="49" charset="-122"/>
            </a:rPr>
            <a:t>B</a:t>
          </a:r>
          <a:r>
            <a:rPr kumimoji="1" lang="en-US" altLang="zh-CN" sz="2000" b="1" kern="1200" dirty="0" smtClean="0">
              <a:solidFill>
                <a:srgbClr val="0000FF"/>
              </a:solidFill>
              <a:ea typeface="黑体" pitchFamily="49" charset="-122"/>
            </a:rPr>
            <a:t>/</a:t>
          </a:r>
          <a:r>
            <a:rPr kumimoji="1" lang="en-US" altLang="zh-CN" sz="2000" b="1" kern="1200" baseline="-25000" dirty="0" smtClean="0">
              <a:solidFill>
                <a:srgbClr val="0000FF"/>
              </a:solidFill>
              <a:ea typeface="黑体" pitchFamily="49" charset="-122"/>
            </a:rPr>
            <a:t> </a:t>
          </a:r>
          <a:r>
            <a:rPr lang="en-US" altLang="zh-CN" sz="2000" b="1" kern="1200" dirty="0" smtClean="0">
              <a:solidFill>
                <a:srgbClr val="0000FF"/>
              </a:solidFill>
            </a:rPr>
            <a:t>log</a:t>
          </a:r>
          <a:r>
            <a:rPr lang="en-US" altLang="zh-CN" sz="2000" b="1" kern="1200" baseline="-25000" dirty="0" smtClean="0">
              <a:solidFill>
                <a:srgbClr val="0000FF"/>
              </a:solidFill>
            </a:rPr>
            <a:t>2</a:t>
          </a:r>
          <a:r>
            <a:rPr lang="en-US" altLang="zh-CN" sz="2000" b="1" kern="1200" dirty="0" smtClean="0">
              <a:solidFill>
                <a:srgbClr val="0000FF"/>
              </a:solidFill>
            </a:rPr>
            <a:t>N</a:t>
          </a:r>
        </a:p>
      </dsp:txBody>
      <dsp:txXfrm>
        <a:off x="42" y="646384"/>
        <a:ext cx="4020730" cy="5016487"/>
      </dsp:txXfrm>
    </dsp:sp>
    <dsp:sp modelId="{9B8FF9F8-9140-401D-9635-BAF3DF5A7DD8}">
      <dsp:nvSpPr>
        <dsp:cNvPr id="0" name=""/>
        <dsp:cNvSpPr/>
      </dsp:nvSpPr>
      <dsp:spPr>
        <a:xfrm>
          <a:off x="4583675" y="70384"/>
          <a:ext cx="4020730" cy="576000"/>
        </a:xfrm>
        <a:prstGeom prst="rect">
          <a:avLst/>
        </a:prstGeom>
        <a:solidFill>
          <a:schemeClr val="accent4">
            <a:hueOff val="-4464770"/>
            <a:satOff val="26899"/>
            <a:lumOff val="2156"/>
            <a:alphaOff val="0"/>
          </a:schemeClr>
        </a:solidFill>
        <a:ln w="381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b="1" kern="1200" baseline="0" dirty="0" smtClean="0">
              <a:solidFill>
                <a:srgbClr val="FF0000"/>
              </a:solidFill>
              <a:latin typeface="+mj-ea"/>
              <a:ea typeface="+mj-ea"/>
            </a:rPr>
            <a:t>信息传输速率</a:t>
          </a:r>
          <a:r>
            <a:rPr lang="en-US" sz="2000" b="1" kern="1200" baseline="0" dirty="0" err="1" smtClean="0">
              <a:latin typeface="+mj-ea"/>
              <a:ea typeface="+mj-ea"/>
            </a:rPr>
            <a:t>Rb</a:t>
          </a:r>
          <a:r>
            <a:rPr lang="zh-CN" sz="2000" b="1" kern="1200" baseline="0" dirty="0" smtClean="0">
              <a:latin typeface="+mj-ea"/>
              <a:ea typeface="+mj-ea"/>
            </a:rPr>
            <a:t>：</a:t>
          </a:r>
          <a:endParaRPr lang="en-US" sz="2000" b="1" kern="1200" baseline="0" dirty="0">
            <a:latin typeface="+mj-ea"/>
            <a:ea typeface="+mj-ea"/>
          </a:endParaRPr>
        </a:p>
      </dsp:txBody>
      <dsp:txXfrm>
        <a:off x="4583675" y="70384"/>
        <a:ext cx="4020730" cy="576000"/>
      </dsp:txXfrm>
    </dsp:sp>
    <dsp:sp modelId="{1E34F83E-E647-4FF3-9340-482FDCF3EC97}">
      <dsp:nvSpPr>
        <dsp:cNvPr id="0" name=""/>
        <dsp:cNvSpPr/>
      </dsp:nvSpPr>
      <dsp:spPr>
        <a:xfrm>
          <a:off x="4583675" y="646384"/>
          <a:ext cx="4020730" cy="5016487"/>
        </a:xfrm>
        <a:prstGeom prst="rect">
          <a:avLst/>
        </a:prstGeom>
        <a:solidFill>
          <a:schemeClr val="accent4">
            <a:tint val="40000"/>
            <a:alpha val="90000"/>
            <a:hueOff val="-3945710"/>
            <a:satOff val="22157"/>
            <a:lumOff val="1408"/>
            <a:alphaOff val="0"/>
          </a:schemeClr>
        </a:solidFill>
        <a:ln w="381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altLang="en-US" sz="2000" b="1" kern="1200" baseline="0" dirty="0" smtClean="0">
              <a:latin typeface="+mj-ea"/>
              <a:ea typeface="+mj-ea"/>
            </a:rPr>
            <a:t>信息速率、传信率</a:t>
          </a:r>
          <a:endParaRPr lang="en-US" sz="2000" b="1" kern="1200" baseline="0" dirty="0" smtClean="0">
            <a:latin typeface="+mj-ea"/>
            <a:ea typeface="+mj-ea"/>
          </a:endParaRPr>
        </a:p>
        <a:p>
          <a:pPr marL="228600" lvl="1" indent="-228600" algn="l" defTabSz="889000" rtl="0">
            <a:lnSpc>
              <a:spcPct val="90000"/>
            </a:lnSpc>
            <a:spcBef>
              <a:spcPct val="0"/>
            </a:spcBef>
            <a:spcAft>
              <a:spcPct val="15000"/>
            </a:spcAft>
            <a:buChar char="••"/>
          </a:pPr>
          <a:r>
            <a:rPr lang="zh-CN" sz="2000" b="1" kern="1200" baseline="0" dirty="0" smtClean="0">
              <a:latin typeface="+mj-ea"/>
              <a:ea typeface="+mj-ea"/>
            </a:rPr>
            <a:t>定义</a:t>
          </a:r>
          <a:r>
            <a:rPr lang="zh-CN" altLang="en-US" sz="2000" b="1" kern="1200" baseline="0" dirty="0" smtClean="0">
              <a:latin typeface="+mj-ea"/>
              <a:ea typeface="+mj-ea"/>
            </a:rPr>
            <a:t>：</a:t>
          </a:r>
          <a:r>
            <a:rPr lang="zh-CN" sz="2000" b="1" kern="1200" baseline="0" dirty="0" smtClean="0">
              <a:latin typeface="+mj-ea"/>
              <a:ea typeface="+mj-ea"/>
            </a:rPr>
            <a:t>单位时间内传递的平均信息量或比特数，单位为比特</a:t>
          </a:r>
          <a:r>
            <a:rPr lang="en-US" sz="2000" b="1" kern="1200" baseline="0" dirty="0" smtClean="0">
              <a:latin typeface="+mj-ea"/>
              <a:ea typeface="+mj-ea"/>
            </a:rPr>
            <a:t>/</a:t>
          </a:r>
          <a:r>
            <a:rPr lang="zh-CN" sz="2000" b="1" kern="1200" baseline="0" dirty="0" smtClean="0">
              <a:latin typeface="+mj-ea"/>
              <a:ea typeface="+mj-ea"/>
            </a:rPr>
            <a:t>秒，简记为 </a:t>
          </a:r>
          <a:r>
            <a:rPr lang="en-US" sz="2000" b="1" kern="1200" baseline="0" dirty="0" smtClean="0">
              <a:latin typeface="+mj-ea"/>
              <a:ea typeface="+mj-ea"/>
            </a:rPr>
            <a:t>b/s </a:t>
          </a:r>
          <a:r>
            <a:rPr lang="zh-CN" sz="2000" b="1" kern="1200" baseline="0" dirty="0" smtClean="0">
              <a:latin typeface="+mj-ea"/>
              <a:ea typeface="+mj-ea"/>
            </a:rPr>
            <a:t>，或</a:t>
          </a:r>
          <a:r>
            <a:rPr lang="en-US" sz="2000" b="1" kern="1200" baseline="0" dirty="0" smtClean="0">
              <a:latin typeface="+mj-ea"/>
              <a:ea typeface="+mj-ea"/>
            </a:rPr>
            <a:t>bps </a:t>
          </a:r>
          <a:endParaRPr lang="en-US" sz="2000" b="1" kern="1200" baseline="0" dirty="0">
            <a:latin typeface="+mj-ea"/>
            <a:ea typeface="+mj-ea"/>
          </a:endParaRPr>
        </a:p>
        <a:p>
          <a:pPr marL="228600" lvl="1" indent="-228600" algn="l" defTabSz="889000" rtl="0">
            <a:lnSpc>
              <a:spcPct val="90000"/>
            </a:lnSpc>
            <a:spcBef>
              <a:spcPct val="0"/>
            </a:spcBef>
            <a:spcAft>
              <a:spcPct val="15000"/>
            </a:spcAft>
            <a:buChar char="••"/>
          </a:pPr>
          <a:r>
            <a:rPr lang="zh-CN" altLang="en-US" sz="2000" b="1" kern="1200" baseline="0" dirty="0" smtClean="0">
              <a:solidFill>
                <a:srgbClr val="FFFF00"/>
              </a:solidFill>
              <a:latin typeface="+mj-ea"/>
              <a:ea typeface="+mj-ea"/>
            </a:rPr>
            <a:t>码元速率</a:t>
          </a:r>
          <a:r>
            <a:rPr lang="zh-CN" altLang="en-US" sz="2000" b="1" kern="1200" baseline="0" dirty="0" smtClean="0">
              <a:latin typeface="+mj-ea"/>
              <a:ea typeface="+mj-ea"/>
            </a:rPr>
            <a:t>与</a:t>
          </a:r>
          <a:r>
            <a:rPr lang="zh-CN" altLang="en-US" sz="2000" b="1" kern="1200" baseline="0" dirty="0" smtClean="0">
              <a:solidFill>
                <a:srgbClr val="FF0000"/>
              </a:solidFill>
              <a:latin typeface="+mj-ea"/>
              <a:ea typeface="+mj-ea"/>
            </a:rPr>
            <a:t>信息速率</a:t>
          </a:r>
          <a:r>
            <a:rPr lang="zh-CN" altLang="en-US" sz="2000" b="1" kern="1200" baseline="0" dirty="0" smtClean="0">
              <a:latin typeface="+mj-ea"/>
              <a:ea typeface="+mj-ea"/>
            </a:rPr>
            <a:t>的关系：</a:t>
          </a:r>
          <a:endParaRPr lang="en-US" sz="2000" b="1" kern="1200" baseline="0" dirty="0" smtClean="0">
            <a:latin typeface="+mj-ea"/>
            <a:ea typeface="+mj-ea"/>
          </a:endParaRPr>
        </a:p>
        <a:p>
          <a:pPr marL="457200" lvl="2" indent="-228600" algn="l" defTabSz="889000" rtl="0">
            <a:lnSpc>
              <a:spcPct val="90000"/>
            </a:lnSpc>
            <a:spcBef>
              <a:spcPct val="0"/>
            </a:spcBef>
            <a:spcAft>
              <a:spcPct val="15000"/>
            </a:spcAft>
            <a:buChar char="••"/>
          </a:pPr>
          <a:r>
            <a:rPr lang="en-US" altLang="zh-CN" sz="2000" b="1" kern="1200" baseline="0" dirty="0" smtClean="0">
              <a:latin typeface="+mj-ea"/>
              <a:ea typeface="+mj-ea"/>
            </a:rPr>
            <a:t>2</a:t>
          </a:r>
          <a:r>
            <a:rPr lang="zh-CN" altLang="en-US" sz="2000" b="1" kern="1200" baseline="0" dirty="0" smtClean="0">
              <a:latin typeface="+mj-ea"/>
              <a:ea typeface="+mj-ea"/>
            </a:rPr>
            <a:t>进制时，数值相同、单位不同，有时简称数码率</a:t>
          </a:r>
          <a:endParaRPr lang="en-US" altLang="en-US" sz="2000" b="1" kern="1200" baseline="0" dirty="0" smtClean="0">
            <a:latin typeface="+mj-ea"/>
            <a:ea typeface="+mj-ea"/>
          </a:endParaRPr>
        </a:p>
        <a:p>
          <a:pPr marL="457200" lvl="2" indent="-228600" algn="l" defTabSz="889000" rtl="0">
            <a:lnSpc>
              <a:spcPct val="90000"/>
            </a:lnSpc>
            <a:spcBef>
              <a:spcPct val="0"/>
            </a:spcBef>
            <a:spcAft>
              <a:spcPct val="15000"/>
            </a:spcAft>
            <a:buChar char="••"/>
          </a:pPr>
          <a:r>
            <a:rPr lang="en-US" altLang="zh-CN" sz="2000" b="1" kern="1200" baseline="0" dirty="0" smtClean="0">
              <a:latin typeface="+mj-ea"/>
              <a:ea typeface="+mj-ea"/>
            </a:rPr>
            <a:t>M</a:t>
          </a:r>
          <a:r>
            <a:rPr lang="zh-CN" altLang="en-US" sz="2000" b="1" kern="1200" baseline="0" dirty="0" smtClean="0">
              <a:latin typeface="+mj-ea"/>
              <a:ea typeface="+mj-ea"/>
            </a:rPr>
            <a:t>进制时：</a:t>
          </a:r>
          <a:endParaRPr lang="en-US" sz="2000" b="1" kern="1200" baseline="0" dirty="0" smtClean="0">
            <a:latin typeface="+mj-ea"/>
            <a:ea typeface="+mj-ea"/>
          </a:endParaRPr>
        </a:p>
        <a:p>
          <a:pPr marL="457200" lvl="2" indent="-228600" algn="l" defTabSz="889000" rtl="0">
            <a:lnSpc>
              <a:spcPct val="90000"/>
            </a:lnSpc>
            <a:spcBef>
              <a:spcPct val="0"/>
            </a:spcBef>
            <a:spcAft>
              <a:spcPct val="15000"/>
            </a:spcAft>
            <a:buChar char="••"/>
          </a:pPr>
          <a:endParaRPr lang="en-US" sz="2000" b="1" kern="1200" baseline="0" dirty="0" smtClean="0">
            <a:latin typeface="+mj-ea"/>
            <a:ea typeface="+mj-ea"/>
          </a:endParaRPr>
        </a:p>
        <a:p>
          <a:pPr marL="457200" lvl="2" indent="-228600" algn="l" defTabSz="889000" rtl="0">
            <a:lnSpc>
              <a:spcPct val="90000"/>
            </a:lnSpc>
            <a:spcBef>
              <a:spcPct val="0"/>
            </a:spcBef>
            <a:spcAft>
              <a:spcPct val="15000"/>
            </a:spcAft>
            <a:buChar char="••"/>
          </a:pPr>
          <a:endParaRPr lang="en-US" sz="2000" b="1" kern="1200" baseline="0" dirty="0" smtClean="0">
            <a:latin typeface="+mj-ea"/>
            <a:ea typeface="+mj-ea"/>
          </a:endParaRPr>
        </a:p>
        <a:p>
          <a:pPr marL="457200" lvl="2" indent="-228600" algn="l" defTabSz="889000" rtl="0">
            <a:lnSpc>
              <a:spcPct val="90000"/>
            </a:lnSpc>
            <a:spcBef>
              <a:spcPct val="0"/>
            </a:spcBef>
            <a:spcAft>
              <a:spcPct val="15000"/>
            </a:spcAft>
            <a:buChar char="••"/>
          </a:pPr>
          <a:endParaRPr lang="en-US" sz="2000" b="1" kern="1200" baseline="0" dirty="0" smtClean="0">
            <a:latin typeface="+mj-ea"/>
            <a:ea typeface="+mj-ea"/>
          </a:endParaRPr>
        </a:p>
        <a:p>
          <a:pPr marL="457200" lvl="2" indent="-228600" algn="l" defTabSz="889000" rtl="0">
            <a:lnSpc>
              <a:spcPct val="90000"/>
            </a:lnSpc>
            <a:spcBef>
              <a:spcPct val="0"/>
            </a:spcBef>
            <a:spcAft>
              <a:spcPct val="15000"/>
            </a:spcAft>
            <a:buChar char="••"/>
          </a:pPr>
          <a:endParaRPr lang="en-US" sz="2000" b="1" kern="1200" baseline="0" dirty="0" smtClean="0">
            <a:latin typeface="+mj-ea"/>
            <a:ea typeface="+mj-ea"/>
          </a:endParaRPr>
        </a:p>
      </dsp:txBody>
      <dsp:txXfrm>
        <a:off x="4583675" y="646384"/>
        <a:ext cx="4020730" cy="501648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76783-6B91-45E8-AABA-CDC876E88695}">
      <dsp:nvSpPr>
        <dsp:cNvPr id="0" name=""/>
        <dsp:cNvSpPr/>
      </dsp:nvSpPr>
      <dsp:spPr>
        <a:xfrm>
          <a:off x="0" y="1627"/>
          <a:ext cx="7416824" cy="921600"/>
        </a:xfrm>
        <a:prstGeom prst="rect">
          <a:avLst/>
        </a:prstGeom>
        <a:gradFill rotWithShape="0">
          <a:gsLst>
            <a:gs pos="0">
              <a:schemeClr val="accent6">
                <a:hueOff val="0"/>
                <a:satOff val="0"/>
                <a:lumOff val="0"/>
                <a:alphaOff val="0"/>
                <a:tint val="70000"/>
                <a:satMod val="180000"/>
              </a:schemeClr>
            </a:gs>
            <a:gs pos="62000">
              <a:schemeClr val="accent6">
                <a:hueOff val="0"/>
                <a:satOff val="0"/>
                <a:lumOff val="0"/>
                <a:alphaOff val="0"/>
                <a:tint val="30000"/>
                <a:satMod val="180000"/>
              </a:schemeClr>
            </a:gs>
            <a:gs pos="100000">
              <a:schemeClr val="accent6">
                <a:hueOff val="0"/>
                <a:satOff val="0"/>
                <a:lumOff val="0"/>
                <a:alphaOff val="0"/>
                <a:tint val="22000"/>
                <a:satMod val="180000"/>
              </a:schemeClr>
            </a:gs>
          </a:gsLst>
          <a:lin ang="16200000" scaled="0"/>
        </a:gradFill>
        <a:ln w="9525" cap="flat" cmpd="sng" algn="ctr">
          <a:solidFill>
            <a:schemeClr val="accent6">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mj-ea"/>
              <a:ea typeface="+mj-ea"/>
            </a:rPr>
            <a:t>频带利用率：</a:t>
          </a:r>
          <a:endParaRPr lang="zh-CN" sz="2400" kern="1200" dirty="0">
            <a:latin typeface="+mj-ea"/>
            <a:ea typeface="+mj-ea"/>
          </a:endParaRPr>
        </a:p>
      </dsp:txBody>
      <dsp:txXfrm>
        <a:off x="0" y="1627"/>
        <a:ext cx="7416824" cy="921600"/>
      </dsp:txXfrm>
    </dsp:sp>
    <dsp:sp modelId="{C04145C4-ABD7-4A00-B122-95173D62C369}">
      <dsp:nvSpPr>
        <dsp:cNvPr id="0" name=""/>
        <dsp:cNvSpPr/>
      </dsp:nvSpPr>
      <dsp:spPr>
        <a:xfrm>
          <a:off x="0" y="923227"/>
          <a:ext cx="7416824" cy="2459520"/>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baseline="0" dirty="0" smtClean="0">
              <a:latin typeface="+mj-ea"/>
              <a:ea typeface="+mj-ea"/>
            </a:rPr>
            <a:t>定义</a:t>
          </a:r>
          <a:r>
            <a:rPr lang="zh-CN" altLang="en-US" sz="2400" b="1" kern="1200" baseline="0" dirty="0" smtClean="0">
              <a:latin typeface="+mj-ea"/>
              <a:ea typeface="+mj-ea"/>
            </a:rPr>
            <a:t>：</a:t>
          </a:r>
          <a:r>
            <a:rPr lang="zh-CN" sz="2400" b="1" kern="1200" baseline="0" dirty="0" smtClean="0">
              <a:latin typeface="+mj-ea"/>
              <a:ea typeface="+mj-ea"/>
            </a:rPr>
            <a:t>为单位带宽（</a:t>
          </a:r>
          <a:r>
            <a:rPr lang="en-US" sz="2400" b="1" kern="1200" baseline="0" dirty="0" smtClean="0">
              <a:latin typeface="+mj-ea"/>
              <a:ea typeface="+mj-ea"/>
            </a:rPr>
            <a:t>1</a:t>
          </a:r>
          <a:r>
            <a:rPr lang="zh-CN" sz="2400" b="1" kern="1200" baseline="0" dirty="0" smtClean="0">
              <a:latin typeface="+mj-ea"/>
              <a:ea typeface="+mj-ea"/>
            </a:rPr>
            <a:t>赫兹）内的传输速率，即</a:t>
          </a:r>
          <a:endParaRPr lang="zh-CN" altLang="en-US" sz="2400" b="1" kern="1200" baseline="0" dirty="0">
            <a:latin typeface="+mj-ea"/>
            <a:ea typeface="+mj-ea"/>
          </a:endParaRPr>
        </a:p>
        <a:p>
          <a:pPr marL="228600" lvl="1" indent="-228600" algn="l" defTabSz="1066800" rtl="0">
            <a:lnSpc>
              <a:spcPct val="90000"/>
            </a:lnSpc>
            <a:spcBef>
              <a:spcPct val="0"/>
            </a:spcBef>
            <a:spcAft>
              <a:spcPct val="15000"/>
            </a:spcAft>
            <a:buChar char="••"/>
          </a:pPr>
          <a:endParaRPr lang="zh-CN" altLang="en-US" sz="2400" b="1" kern="1200" baseline="0" dirty="0">
            <a:latin typeface="+mj-ea"/>
            <a:ea typeface="+mj-ea"/>
          </a:endParaRPr>
        </a:p>
        <a:p>
          <a:pPr marL="228600" lvl="1" indent="-228600" algn="l" defTabSz="1066800" rtl="0">
            <a:lnSpc>
              <a:spcPct val="90000"/>
            </a:lnSpc>
            <a:spcBef>
              <a:spcPct val="0"/>
            </a:spcBef>
            <a:spcAft>
              <a:spcPct val="15000"/>
            </a:spcAft>
            <a:buChar char="••"/>
          </a:pPr>
          <a:r>
            <a:rPr lang="zh-CN" altLang="en-US" sz="2400" b="1" kern="1200" baseline="0" dirty="0" smtClean="0">
              <a:latin typeface="+mj-ea"/>
              <a:ea typeface="+mj-ea"/>
            </a:rPr>
            <a:t>或</a:t>
          </a:r>
          <a:endParaRPr lang="zh-CN" altLang="en-US" sz="2400" kern="1200" dirty="0">
            <a:latin typeface="+mj-ea"/>
            <a:ea typeface="+mj-ea"/>
          </a:endParaRPr>
        </a:p>
        <a:p>
          <a:pPr marL="228600" lvl="1" indent="-228600" algn="l" defTabSz="1066800" rtl="0">
            <a:lnSpc>
              <a:spcPct val="90000"/>
            </a:lnSpc>
            <a:spcBef>
              <a:spcPct val="0"/>
            </a:spcBef>
            <a:spcAft>
              <a:spcPct val="15000"/>
            </a:spcAft>
            <a:buChar char="••"/>
          </a:pPr>
          <a:endParaRPr lang="zh-CN" altLang="en-US" sz="2400" b="1" kern="1200" baseline="0" dirty="0">
            <a:latin typeface="+mj-ea"/>
            <a:ea typeface="+mj-ea"/>
          </a:endParaRPr>
        </a:p>
      </dsp:txBody>
      <dsp:txXfrm>
        <a:off x="0" y="923227"/>
        <a:ext cx="7416824" cy="245952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F9A8E-0076-4193-9105-A8DD7326A3C4}">
      <dsp:nvSpPr>
        <dsp:cNvPr id="0" name=""/>
        <dsp:cNvSpPr/>
      </dsp:nvSpPr>
      <dsp:spPr>
        <a:xfrm>
          <a:off x="0" y="371177"/>
          <a:ext cx="8208912" cy="4781699"/>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79044" rIns="637103" bIns="163576" numCol="1" spcCol="1270" anchor="t" anchorCtr="0">
          <a:noAutofit/>
        </a:bodyPr>
        <a:lstStyle/>
        <a:p>
          <a:pPr marL="228600" lvl="1" indent="-228600" algn="l" defTabSz="1022350" rtl="0">
            <a:lnSpc>
              <a:spcPct val="90000"/>
            </a:lnSpc>
            <a:spcBef>
              <a:spcPct val="0"/>
            </a:spcBef>
            <a:spcAft>
              <a:spcPct val="15000"/>
            </a:spcAft>
            <a:buChar char="••"/>
          </a:pPr>
          <a:r>
            <a:rPr lang="zh-CN" sz="2300" b="1" kern="1200" baseline="0" dirty="0" smtClean="0">
              <a:solidFill>
                <a:schemeClr val="tx1"/>
              </a:solidFill>
              <a:latin typeface="+mj-ea"/>
              <a:ea typeface="+mj-ea"/>
            </a:rPr>
            <a:t>常用</a:t>
          </a:r>
          <a:r>
            <a:rPr lang="zh-CN" sz="2300" b="1" kern="1200" baseline="0" dirty="0" smtClean="0">
              <a:solidFill>
                <a:srgbClr val="0000FF"/>
              </a:solidFill>
              <a:latin typeface="+mj-ea"/>
              <a:ea typeface="+mj-ea"/>
            </a:rPr>
            <a:t>误码率</a:t>
          </a:r>
          <a:r>
            <a:rPr lang="zh-CN" sz="2300" b="1" kern="1200" baseline="0" dirty="0" smtClean="0">
              <a:solidFill>
                <a:schemeClr val="tx1"/>
              </a:solidFill>
              <a:latin typeface="+mj-ea"/>
              <a:ea typeface="+mj-ea"/>
            </a:rPr>
            <a:t>和</a:t>
          </a:r>
          <a:r>
            <a:rPr lang="zh-CN" sz="2300" b="1" kern="1200" baseline="0" dirty="0" smtClean="0">
              <a:solidFill>
                <a:srgbClr val="0000FF"/>
              </a:solidFill>
              <a:latin typeface="+mj-ea"/>
              <a:ea typeface="+mj-ea"/>
            </a:rPr>
            <a:t>误信率</a:t>
          </a:r>
          <a:r>
            <a:rPr lang="zh-CN" sz="2300" b="1" kern="1200" baseline="0" dirty="0" smtClean="0">
              <a:solidFill>
                <a:schemeClr val="tx1"/>
              </a:solidFill>
              <a:latin typeface="+mj-ea"/>
              <a:ea typeface="+mj-ea"/>
            </a:rPr>
            <a:t>表示。</a:t>
          </a:r>
          <a:endParaRPr lang="zh-CN" sz="2300" b="1" kern="1200" dirty="0">
            <a:solidFill>
              <a:schemeClr val="tx1"/>
            </a:solidFill>
            <a:latin typeface="+mj-ea"/>
            <a:ea typeface="+mj-ea"/>
          </a:endParaRPr>
        </a:p>
        <a:p>
          <a:pPr marL="228600" lvl="1" indent="-228600" algn="l" defTabSz="1022350" rtl="0">
            <a:lnSpc>
              <a:spcPct val="90000"/>
            </a:lnSpc>
            <a:spcBef>
              <a:spcPct val="0"/>
            </a:spcBef>
            <a:spcAft>
              <a:spcPct val="15000"/>
            </a:spcAft>
            <a:buChar char="••"/>
          </a:pPr>
          <a:r>
            <a:rPr lang="en-US" altLang="zh-CN" sz="2300" b="1" kern="1200" baseline="0" dirty="0" smtClean="0">
              <a:solidFill>
                <a:schemeClr val="tx1"/>
              </a:solidFill>
              <a:latin typeface="+mj-ea"/>
              <a:ea typeface="+mj-ea"/>
            </a:rPr>
            <a:t>A. </a:t>
          </a:r>
          <a:r>
            <a:rPr lang="zh-CN" sz="2300" b="1" kern="1200" baseline="0" dirty="0" smtClean="0">
              <a:solidFill>
                <a:srgbClr val="0000FF"/>
              </a:solidFill>
              <a:latin typeface="+mj-ea"/>
              <a:ea typeface="+mj-ea"/>
            </a:rPr>
            <a:t>误码率</a:t>
          </a:r>
          <a:r>
            <a:rPr lang="zh-CN" altLang="en-US" sz="2300" b="1" kern="1200" baseline="0" dirty="0" smtClean="0">
              <a:solidFill>
                <a:schemeClr val="tx1"/>
              </a:solidFill>
              <a:latin typeface="+mj-ea"/>
              <a:ea typeface="+mj-ea"/>
            </a:rPr>
            <a:t>：</a:t>
          </a:r>
          <a:r>
            <a:rPr lang="zh-CN" altLang="en-US" sz="2300" b="1" kern="1200" dirty="0" smtClean="0">
              <a:solidFill>
                <a:schemeClr val="tx1"/>
              </a:solidFill>
              <a:latin typeface="+mj-ea"/>
              <a:ea typeface="+mj-ea"/>
            </a:rPr>
            <a:t>误符号率，码元在传输中出错的概率 </a:t>
          </a:r>
          <a:endParaRPr lang="zh-CN" sz="2300" b="1" kern="1200" dirty="0">
            <a:solidFill>
              <a:schemeClr val="tx1"/>
            </a:solidFill>
            <a:latin typeface="+mj-ea"/>
            <a:ea typeface="+mj-ea"/>
          </a:endParaRPr>
        </a:p>
        <a:p>
          <a:pPr marL="228600" lvl="1" indent="-228600" algn="l" defTabSz="1022350" rtl="0">
            <a:lnSpc>
              <a:spcPct val="90000"/>
            </a:lnSpc>
            <a:spcBef>
              <a:spcPct val="0"/>
            </a:spcBef>
            <a:spcAft>
              <a:spcPct val="15000"/>
            </a:spcAft>
            <a:buChar char="••"/>
          </a:pPr>
          <a:endParaRPr lang="zh-CN" sz="2300" b="1" kern="1200" baseline="0" dirty="0">
            <a:solidFill>
              <a:schemeClr val="tx1"/>
            </a:solidFill>
            <a:latin typeface="+mj-ea"/>
            <a:ea typeface="+mj-ea"/>
          </a:endParaRPr>
        </a:p>
        <a:p>
          <a:pPr marL="228600" lvl="1" indent="-228600" algn="l" defTabSz="1022350" rtl="0">
            <a:lnSpc>
              <a:spcPct val="90000"/>
            </a:lnSpc>
            <a:spcBef>
              <a:spcPct val="0"/>
            </a:spcBef>
            <a:spcAft>
              <a:spcPct val="15000"/>
            </a:spcAft>
            <a:buChar char="••"/>
          </a:pPr>
          <a:r>
            <a:rPr lang="en-US" altLang="zh-CN" sz="2300" b="1" kern="1200" baseline="0" dirty="0" smtClean="0">
              <a:solidFill>
                <a:schemeClr val="tx1"/>
              </a:solidFill>
              <a:latin typeface="+mj-ea"/>
              <a:ea typeface="+mj-ea"/>
            </a:rPr>
            <a:t>B. </a:t>
          </a:r>
          <a:r>
            <a:rPr lang="zh-CN" sz="2300" b="1" kern="1200" baseline="0" dirty="0" smtClean="0">
              <a:solidFill>
                <a:srgbClr val="0000FF"/>
              </a:solidFill>
              <a:latin typeface="+mj-ea"/>
              <a:ea typeface="+mj-ea"/>
            </a:rPr>
            <a:t>误信率</a:t>
          </a:r>
          <a:r>
            <a:rPr lang="zh-CN" sz="2300" b="1" kern="1200" baseline="0" dirty="0" smtClean="0">
              <a:solidFill>
                <a:schemeClr val="tx1"/>
              </a:solidFill>
              <a:latin typeface="+mj-ea"/>
              <a:ea typeface="+mj-ea"/>
            </a:rPr>
            <a:t>，又称误比特率</a:t>
          </a:r>
          <a:r>
            <a:rPr lang="zh-CN" altLang="en-US" sz="2300" b="1" kern="1200" dirty="0" smtClean="0">
              <a:solidFill>
                <a:schemeClr val="tx1"/>
              </a:solidFill>
              <a:latin typeface="+mj-ea"/>
              <a:ea typeface="+mj-ea"/>
            </a:rPr>
            <a:t>，码元的信息量在传输中丢失的概率</a:t>
          </a:r>
          <a:endParaRPr lang="zh-CN" sz="2300" b="1" kern="1200" dirty="0">
            <a:solidFill>
              <a:schemeClr val="tx1"/>
            </a:solidFill>
            <a:latin typeface="+mj-ea"/>
            <a:ea typeface="+mj-ea"/>
          </a:endParaRPr>
        </a:p>
        <a:p>
          <a:pPr marL="228600" lvl="1" indent="-228600" algn="l" defTabSz="1022350" rtl="0">
            <a:lnSpc>
              <a:spcPct val="90000"/>
            </a:lnSpc>
            <a:spcBef>
              <a:spcPct val="0"/>
            </a:spcBef>
            <a:spcAft>
              <a:spcPct val="15000"/>
            </a:spcAft>
            <a:buChar char="••"/>
          </a:pPr>
          <a:endParaRPr lang="zh-CN" sz="2300" b="1" kern="1200" baseline="0" dirty="0">
            <a:solidFill>
              <a:schemeClr val="tx1"/>
            </a:solidFill>
            <a:latin typeface="+mj-ea"/>
            <a:ea typeface="+mj-ea"/>
          </a:endParaRPr>
        </a:p>
        <a:p>
          <a:pPr marL="228600" lvl="1" indent="-228600" algn="l" defTabSz="1022350" rtl="0">
            <a:lnSpc>
              <a:spcPct val="90000"/>
            </a:lnSpc>
            <a:spcBef>
              <a:spcPct val="0"/>
            </a:spcBef>
            <a:spcAft>
              <a:spcPct val="15000"/>
            </a:spcAft>
            <a:buChar char="••"/>
          </a:pPr>
          <a:r>
            <a:rPr lang="zh-CN" sz="2300" b="1" kern="1200" baseline="0" dirty="0" smtClean="0">
              <a:solidFill>
                <a:schemeClr val="tx1"/>
              </a:solidFill>
              <a:latin typeface="+mj-ea"/>
              <a:ea typeface="+mj-ea"/>
            </a:rPr>
            <a:t>在二进制中有</a:t>
          </a:r>
          <a:endParaRPr lang="zh-CN" sz="2300" b="1" kern="1200" baseline="0" dirty="0">
            <a:solidFill>
              <a:schemeClr val="tx1"/>
            </a:solidFill>
            <a:latin typeface="+mj-ea"/>
            <a:ea typeface="+mj-ea"/>
          </a:endParaRPr>
        </a:p>
        <a:p>
          <a:pPr marL="228600" lvl="1" indent="-228600" algn="l" defTabSz="1022350" rtl="0">
            <a:lnSpc>
              <a:spcPct val="90000"/>
            </a:lnSpc>
            <a:spcBef>
              <a:spcPct val="0"/>
            </a:spcBef>
            <a:spcAft>
              <a:spcPct val="15000"/>
            </a:spcAft>
            <a:buChar char="••"/>
          </a:pPr>
          <a:r>
            <a:rPr kumimoji="1" lang="en-US" altLang="zh-CN" sz="2300" b="1" kern="1200" dirty="0" smtClean="0">
              <a:solidFill>
                <a:schemeClr val="tx1"/>
              </a:solidFill>
              <a:latin typeface="+mj-ea"/>
              <a:ea typeface="+mj-ea"/>
            </a:rPr>
            <a:t>N</a:t>
          </a:r>
          <a:r>
            <a:rPr kumimoji="1" lang="zh-CN" altLang="en-US" sz="2300" b="1" kern="1200" dirty="0" smtClean="0">
              <a:solidFill>
                <a:schemeClr val="tx1"/>
              </a:solidFill>
              <a:latin typeface="+mj-ea"/>
              <a:ea typeface="+mj-ea"/>
            </a:rPr>
            <a:t>进制：</a:t>
          </a:r>
          <a:r>
            <a:rPr kumimoji="1" lang="en-US" altLang="zh-CN" sz="2300" b="1" kern="1200" dirty="0" smtClean="0">
              <a:solidFill>
                <a:schemeClr val="tx1"/>
              </a:solidFill>
              <a:latin typeface="+mj-ea"/>
              <a:ea typeface="+mj-ea"/>
            </a:rPr>
            <a:t>?</a:t>
          </a:r>
          <a:endParaRPr lang="zh-CN" sz="2300" b="1" kern="1200" baseline="0" dirty="0"/>
        </a:p>
      </dsp:txBody>
      <dsp:txXfrm>
        <a:off x="0" y="371177"/>
        <a:ext cx="8208912" cy="4781699"/>
      </dsp:txXfrm>
    </dsp:sp>
    <dsp:sp modelId="{CAC4E887-411B-40DA-AA24-61AD3A4632FB}">
      <dsp:nvSpPr>
        <dsp:cNvPr id="0" name=""/>
        <dsp:cNvSpPr/>
      </dsp:nvSpPr>
      <dsp:spPr>
        <a:xfrm>
          <a:off x="410445" y="31697"/>
          <a:ext cx="5746238"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1022350" rtl="0">
            <a:lnSpc>
              <a:spcPct val="90000"/>
            </a:lnSpc>
            <a:spcBef>
              <a:spcPct val="0"/>
            </a:spcBef>
            <a:spcAft>
              <a:spcPct val="35000"/>
            </a:spcAft>
          </a:pPr>
          <a:r>
            <a:rPr lang="en-US" altLang="zh-CN" sz="2300" b="1" kern="1200" baseline="0" dirty="0" smtClean="0">
              <a:latin typeface="+mj-ea"/>
              <a:ea typeface="+mj-ea"/>
            </a:rPr>
            <a:t>3.</a:t>
          </a:r>
          <a:r>
            <a:rPr lang="zh-CN" sz="2300" b="1" kern="1200" baseline="0" dirty="0" smtClean="0">
              <a:latin typeface="+mj-ea"/>
              <a:ea typeface="+mj-ea"/>
            </a:rPr>
            <a:t>可靠性：</a:t>
          </a:r>
          <a:endParaRPr lang="en-US" sz="2300" b="1" kern="1200" baseline="0" dirty="0">
            <a:latin typeface="+mj-ea"/>
            <a:ea typeface="+mj-ea"/>
          </a:endParaRPr>
        </a:p>
      </dsp:txBody>
      <dsp:txXfrm>
        <a:off x="443589" y="64841"/>
        <a:ext cx="5679950"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84C4E-9A19-4B6B-8FA5-EFE4E3C1C8B1}">
      <dsp:nvSpPr>
        <dsp:cNvPr id="0" name=""/>
        <dsp:cNvSpPr/>
      </dsp:nvSpPr>
      <dsp:spPr>
        <a:xfrm rot="5400000">
          <a:off x="4486998" y="-1410625"/>
          <a:ext cx="1798399" cy="5069363"/>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889250" rtl="0">
            <a:lnSpc>
              <a:spcPct val="90000"/>
            </a:lnSpc>
            <a:spcBef>
              <a:spcPct val="0"/>
            </a:spcBef>
            <a:spcAft>
              <a:spcPct val="15000"/>
            </a:spcAft>
            <a:buChar char="••"/>
          </a:pPr>
          <a:endParaRPr lang="en-US" sz="6500" b="1" kern="1200" baseline="0" dirty="0">
            <a:solidFill>
              <a:schemeClr val="tx1"/>
            </a:solidFill>
            <a:latin typeface="+mj-ea"/>
            <a:ea typeface="+mj-ea"/>
          </a:endParaRPr>
        </a:p>
      </dsp:txBody>
      <dsp:txXfrm rot="-5400000">
        <a:off x="2851517" y="312647"/>
        <a:ext cx="4981572" cy="1622817"/>
      </dsp:txXfrm>
    </dsp:sp>
    <dsp:sp modelId="{6411E4FC-B660-4297-8885-89BBCF6B0B66}">
      <dsp:nvSpPr>
        <dsp:cNvPr id="0" name=""/>
        <dsp:cNvSpPr/>
      </dsp:nvSpPr>
      <dsp:spPr>
        <a:xfrm>
          <a:off x="0" y="56"/>
          <a:ext cx="2851516" cy="2247999"/>
        </a:xfrm>
        <a:prstGeom prst="round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zh-CN" sz="2100" b="1" kern="1200" baseline="0" dirty="0" smtClean="0">
              <a:solidFill>
                <a:srgbClr val="0000FF"/>
              </a:solidFill>
              <a:latin typeface="+mj-ea"/>
              <a:ea typeface="+mj-ea"/>
            </a:rPr>
            <a:t>模拟信号</a:t>
          </a:r>
          <a:r>
            <a:rPr lang="zh-CN" sz="2100" b="1" kern="1200" baseline="0" dirty="0" smtClean="0">
              <a:latin typeface="+mj-ea"/>
              <a:ea typeface="+mj-ea"/>
            </a:rPr>
            <a:t>：代表消息的信号参量取值连续，例如麦克风输出电压</a:t>
          </a:r>
          <a:endParaRPr lang="en-US" altLang="zh-CN" sz="2100" b="1" kern="1200" baseline="0" dirty="0" smtClean="0">
            <a:latin typeface="+mj-ea"/>
            <a:ea typeface="+mj-ea"/>
          </a:endParaRPr>
        </a:p>
      </dsp:txBody>
      <dsp:txXfrm>
        <a:off x="109738" y="109794"/>
        <a:ext cx="2632040" cy="2028523"/>
      </dsp:txXfrm>
    </dsp:sp>
    <dsp:sp modelId="{BBFB56CD-7DE9-4C8B-A9C3-6EAB61895D40}">
      <dsp:nvSpPr>
        <dsp:cNvPr id="0" name=""/>
        <dsp:cNvSpPr/>
      </dsp:nvSpPr>
      <dsp:spPr>
        <a:xfrm rot="5400000">
          <a:off x="4486998" y="949774"/>
          <a:ext cx="1798399" cy="5069363"/>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889250" rtl="0">
            <a:lnSpc>
              <a:spcPct val="90000"/>
            </a:lnSpc>
            <a:spcBef>
              <a:spcPct val="0"/>
            </a:spcBef>
            <a:spcAft>
              <a:spcPct val="15000"/>
            </a:spcAft>
            <a:buChar char="••"/>
          </a:pPr>
          <a:endParaRPr lang="en-US" sz="6500" b="1" kern="1200" baseline="0" dirty="0">
            <a:solidFill>
              <a:schemeClr val="tx1"/>
            </a:solidFill>
            <a:latin typeface="+mj-ea"/>
            <a:ea typeface="+mj-ea"/>
          </a:endParaRPr>
        </a:p>
      </dsp:txBody>
      <dsp:txXfrm rot="-5400000">
        <a:off x="2851517" y="2673047"/>
        <a:ext cx="4981572" cy="1622817"/>
      </dsp:txXfrm>
    </dsp:sp>
    <dsp:sp modelId="{43537B48-213E-4394-A399-E4F33B87E659}">
      <dsp:nvSpPr>
        <dsp:cNvPr id="0" name=""/>
        <dsp:cNvSpPr/>
      </dsp:nvSpPr>
      <dsp:spPr>
        <a:xfrm>
          <a:off x="0" y="2360455"/>
          <a:ext cx="2851516" cy="2247999"/>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zh-CN" sz="2100" b="1" kern="1200" baseline="0" dirty="0" smtClean="0">
              <a:solidFill>
                <a:srgbClr val="FF0000"/>
              </a:solidFill>
              <a:latin typeface="+mj-ea"/>
              <a:ea typeface="+mj-ea"/>
            </a:rPr>
            <a:t>数字信号</a:t>
          </a:r>
          <a:r>
            <a:rPr lang="zh-CN" sz="2100" b="1" kern="1200" baseline="0" dirty="0" smtClean="0">
              <a:latin typeface="+mj-ea"/>
              <a:ea typeface="+mj-ea"/>
            </a:rPr>
            <a:t>：代表消息的信号参量取值为有限个，例如电报信号、计算机输入输出信号</a:t>
          </a:r>
          <a:endParaRPr lang="zh-CN" sz="2100" b="1" kern="1200" baseline="0" dirty="0">
            <a:latin typeface="+mj-ea"/>
            <a:ea typeface="+mj-ea"/>
          </a:endParaRPr>
        </a:p>
      </dsp:txBody>
      <dsp:txXfrm>
        <a:off x="109738" y="2470193"/>
        <a:ext cx="2632040" cy="20285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2017/2/13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2017/2/13</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1</a:t>
            </a:fld>
            <a:endParaRPr lang="en-US" altLang="zh-CN"/>
          </a:p>
        </p:txBody>
      </p:sp>
    </p:spTree>
    <p:extLst>
      <p:ext uri="{BB962C8B-B14F-4D97-AF65-F5344CB8AC3E}">
        <p14:creationId xmlns:p14="http://schemas.microsoft.com/office/powerpoint/2010/main" val="1029812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B56F95B6-114C-4942-B76C-910B4F8B099F}" type="datetime1">
              <a:rPr lang="zh-CN" altLang="en-US" smtClean="0"/>
              <a:t>2017/2/13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CF88A9E-0EEF-4920-814F-E69E1B3580F4}" type="datetime1">
              <a:rPr lang="zh-CN" altLang="en-US" smtClean="0"/>
              <a:t>2017/2/13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7CB2282A-8F47-4F7F-B1AB-E0C9C8EBB1D4}" type="datetime1">
              <a:rPr lang="zh-CN" altLang="en-US" smtClean="0"/>
              <a:t>2017/2/13</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D6CE3105-5F55-453F-955C-D96CC530C88A}" type="datetime1">
              <a:rPr lang="zh-CN" altLang="en-US" smtClean="0"/>
              <a:t>2017/2/13</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6940C5D8-DA71-4653-9AC7-F1AC74A2A1E2}" type="datetime1">
              <a:rPr lang="zh-CN" altLang="en-US" smtClean="0"/>
              <a:t>2017/2/13</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457CC9BA-A198-4C85-BC00-12EFA5F7B1F3}" type="datetime1">
              <a:rPr lang="zh-CN" altLang="en-US" smtClean="0"/>
              <a:t>2017/2/13</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E566BE5B-4DD5-49DA-98E2-17BC8AE29CE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BC24DCE-DEEB-4697-AFBD-01618A7BE19E}" type="datetime1">
              <a:rPr lang="zh-CN" altLang="en-US" smtClean="0"/>
              <a:t>2017/2/13</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549BCC23-E379-4A6C-93B2-3B688D81BCA1}" type="datetime1">
              <a:rPr lang="zh-CN" altLang="en-US" smtClean="0"/>
              <a:t>2017/2/13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4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E2D77EB2-E9C9-4C60-812B-BFCC928D3FBA}" type="datetime1">
              <a:rPr lang="zh-CN" altLang="en-US" smtClean="0"/>
              <a:t>2017/2/13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12D3D3D9-8511-4AFC-B3EB-D1A632DDDD9E}" type="datetime1">
              <a:rPr lang="zh-CN" altLang="en-US" smtClean="0"/>
              <a:t>2017/2/13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fld id="{22C13F93-047B-4941-9118-D51FDF5EF7C5}" type="datetime1">
              <a:rPr lang="zh-CN" altLang="en-US" smtClean="0"/>
              <a:t>2017/2/13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F9D6B-2393-4E00-9982-C3F1627D8E9F}" type="datetime1">
              <a:rPr lang="zh-CN" altLang="en-US" smtClean="0"/>
              <a:t>2017/2/13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2946F6B-340B-4353-AD35-520B771A2D1F}" type="datetime1">
              <a:rPr lang="zh-CN" altLang="en-US" smtClean="0"/>
              <a:t>2017/2/13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1EF8FAF-09BF-42DB-8BCF-D100599B8ECC}" type="datetime1">
              <a:rPr lang="zh-CN" altLang="en-US" smtClean="0"/>
              <a:t>2017/2/13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D80DF95E-A958-44BB-A96A-34C6B033EF49}" type="datetime1">
              <a:rPr lang="zh-CN" altLang="en-US" smtClean="0"/>
              <a:t>2017/2/13</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202.193.24.3/skb/jinjixue/images/5bell.jpg"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hyperlink" Target="file:///H:\&#36890;&#20449;&#21407;&#29702;\&#36890;&#20449;&#21407;&#29702;&#35838;&#31243;&#24314;&#35774;\&#40644;&#20174;&#26032;.ppt" TargetMode="Externa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iki.sopai.com/w/images/7/72/Zhxiangn.jpg"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www.ndcnc.gov.cn/datalib/2003/Science/DL/DL-167009/Science/Pic/0/imageView/__end_key__"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name.wiki.cn/w/images/8/8d/Dxgaok.jpg"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hyperlink" Target="http://jsjedu.hxu.edu.cn/dxjsjjc/kcnr/wlkj/01cculture/detail/images/1-2-1-1.jpg" TargetMode="External"/><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diagramLayout" Target="../diagrams/layout10.xml"/><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diagramData" Target="../diagrams/data10.xml"/><Relationship Id="rId2" Type="http://schemas.openxmlformats.org/officeDocument/2006/relationships/slideLayout" Target="../slideLayouts/slideLayout2.xml"/><Relationship Id="rId16" Type="http://schemas.microsoft.com/office/2007/relationships/diagramDrawing" Target="../diagrams/drawing10.xml"/><Relationship Id="rId1" Type="http://schemas.openxmlformats.org/officeDocument/2006/relationships/vmlDrawing" Target="../drawings/vmlDrawing1.vml"/><Relationship Id="rId6" Type="http://schemas.openxmlformats.org/officeDocument/2006/relationships/diagramColors" Target="../diagrams/colors9.xml"/><Relationship Id="rId11" Type="http://schemas.openxmlformats.org/officeDocument/2006/relationships/image" Target="../media/image22.emf"/><Relationship Id="rId5" Type="http://schemas.openxmlformats.org/officeDocument/2006/relationships/diagramQuickStyle" Target="../diagrams/quickStyle9.xml"/><Relationship Id="rId15" Type="http://schemas.openxmlformats.org/officeDocument/2006/relationships/diagramColors" Target="../diagrams/colors10.xml"/><Relationship Id="rId10" Type="http://schemas.openxmlformats.org/officeDocument/2006/relationships/oleObject" Target="../embeddings/oleObject2.bin"/><Relationship Id="rId4" Type="http://schemas.openxmlformats.org/officeDocument/2006/relationships/diagramLayout" Target="../diagrams/layout9.xml"/><Relationship Id="rId9" Type="http://schemas.openxmlformats.org/officeDocument/2006/relationships/image" Target="../media/image21.emf"/><Relationship Id="rId1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image" Target="../media/image25.png"/><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hyperlink" Target="http://www.google.com.hk/url?sa=i&amp;source=images&amp;cd=&amp;cad=rja&amp;docid=EZde6aWWqc5CJM&amp;tbnid=CZE5o3e2q6ftIM:&amp;ved=0CAgQjRwwAA&amp;url=http://www.iconpng.com/icon/7340&amp;ei=VAIiUfCDI-3OmAXs14C4BQ&amp;psig=AFQjCNEyYOOa4YoqqGxWLyHwqvnZez1LAw&amp;ust=1361269716602629"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8" Type="http://schemas.openxmlformats.org/officeDocument/2006/relationships/diagramColors" Target="../diagrams/colors23.xml"/><Relationship Id="rId3" Type="http://schemas.openxmlformats.org/officeDocument/2006/relationships/oleObject" Target="../embeddings/oleObject10.bin"/><Relationship Id="rId7" Type="http://schemas.openxmlformats.org/officeDocument/2006/relationships/diagramQuickStyle" Target="../diagrams/quickStyle2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diagramLayout" Target="../diagrams/layout23.xml"/><Relationship Id="rId5" Type="http://schemas.openxmlformats.org/officeDocument/2006/relationships/diagramData" Target="../diagrams/data23.xml"/><Relationship Id="rId4" Type="http://schemas.openxmlformats.org/officeDocument/2006/relationships/image" Target="../media/image33.emf"/><Relationship Id="rId9" Type="http://schemas.microsoft.com/office/2007/relationships/diagramDrawing" Target="../diagrams/drawing23.xml"/></Relationships>
</file>

<file path=ppt/slides/_rels/slide48.xml.rels><?xml version="1.0" encoding="UTF-8" standalone="yes"?>
<Relationships xmlns="http://schemas.openxmlformats.org/package/2006/relationships"><Relationship Id="rId8" Type="http://schemas.openxmlformats.org/officeDocument/2006/relationships/diagramColors" Target="../diagrams/colors24.xml"/><Relationship Id="rId3" Type="http://schemas.openxmlformats.org/officeDocument/2006/relationships/oleObject" Target="../embeddings/oleObject11.bin"/><Relationship Id="rId7" Type="http://schemas.openxmlformats.org/officeDocument/2006/relationships/diagramQuickStyle" Target="../diagrams/quickStyle2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diagramLayout" Target="../diagrams/layout24.xml"/><Relationship Id="rId5" Type="http://schemas.openxmlformats.org/officeDocument/2006/relationships/diagramData" Target="../diagrams/data24.xml"/><Relationship Id="rId4" Type="http://schemas.openxmlformats.org/officeDocument/2006/relationships/image" Target="../media/image34.emf"/><Relationship Id="rId9" Type="http://schemas.microsoft.com/office/2007/relationships/diagramDrawing" Target="../diagrams/drawing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 Id="rId9" Type="http://schemas.openxmlformats.org/officeDocument/2006/relationships/image" Target="../media/image35.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diagramColors" Target="../diagrams/colors29.xml"/><Relationship Id="rId11" Type="http://schemas.openxmlformats.org/officeDocument/2006/relationships/image" Target="../media/image25.png"/><Relationship Id="rId5" Type="http://schemas.openxmlformats.org/officeDocument/2006/relationships/diagramQuickStyle" Target="../diagrams/quickStyle29.xml"/><Relationship Id="rId10" Type="http://schemas.openxmlformats.org/officeDocument/2006/relationships/hyperlink" Target="http://www.google.com.hk/url?sa=i&amp;source=images&amp;cd=&amp;cad=rja&amp;docid=EZde6aWWqc5CJM&amp;tbnid=CZE5o3e2q6ftIM:&amp;ved=0CAgQjRwwAA&amp;url=http://www.iconpng.com/icon/7340&amp;ei=VAIiUfCDI-3OmAXs14C4BQ&amp;psig=AFQjCNEyYOOa4YoqqGxWLyHwqvnZez1LAw&amp;ust=1361269716602629" TargetMode="External"/><Relationship Id="rId4" Type="http://schemas.openxmlformats.org/officeDocument/2006/relationships/diagramLayout" Target="../diagrams/layout29.xml"/><Relationship Id="rId9" Type="http://schemas.openxmlformats.org/officeDocument/2006/relationships/image" Target="../media/image3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15.bin"/><Relationship Id="rId4" Type="http://schemas.openxmlformats.org/officeDocument/2006/relationships/image" Target="../media/image3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17.bin"/><Relationship Id="rId4" Type="http://schemas.openxmlformats.org/officeDocument/2006/relationships/image" Target="../media/image39.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 Id="rId9" Type="http://schemas.openxmlformats.org/officeDocument/2006/relationships/image" Target="../media/image40.wmf"/></Relationships>
</file>

<file path=ppt/slides/_rels/slide5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20.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22.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5.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9.wmf"/><Relationship Id="rId3" Type="http://schemas.openxmlformats.org/officeDocument/2006/relationships/diagramData" Target="../diagrams/data34.xml"/><Relationship Id="rId7" Type="http://schemas.microsoft.com/office/2007/relationships/diagramDrawing" Target="../diagrams/drawing34.xml"/><Relationship Id="rId12"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diagramColors" Target="../diagrams/colors34.xml"/><Relationship Id="rId11" Type="http://schemas.openxmlformats.org/officeDocument/2006/relationships/image" Target="../media/image48.wmf"/><Relationship Id="rId5" Type="http://schemas.openxmlformats.org/officeDocument/2006/relationships/diagramQuickStyle" Target="../diagrams/quickStyle34.xml"/><Relationship Id="rId10" Type="http://schemas.openxmlformats.org/officeDocument/2006/relationships/oleObject" Target="../embeddings/oleObject25.bin"/><Relationship Id="rId4" Type="http://schemas.openxmlformats.org/officeDocument/2006/relationships/diagramLayout" Target="../diagrams/layout34.xml"/><Relationship Id="rId9" Type="http://schemas.openxmlformats.org/officeDocument/2006/relationships/image" Target="../media/image47.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diagramColors" Target="../diagrams/colors35.xml"/><Relationship Id="rId11" Type="http://schemas.openxmlformats.org/officeDocument/2006/relationships/image" Target="../media/image51.wmf"/><Relationship Id="rId5" Type="http://schemas.openxmlformats.org/officeDocument/2006/relationships/diagramQuickStyle" Target="../diagrams/quickStyle35.xml"/><Relationship Id="rId10" Type="http://schemas.openxmlformats.org/officeDocument/2006/relationships/oleObject" Target="../embeddings/oleObject28.bin"/><Relationship Id="rId4" Type="http://schemas.openxmlformats.org/officeDocument/2006/relationships/diagramLayout" Target="../diagrams/layout35.xml"/><Relationship Id="rId9" Type="http://schemas.openxmlformats.org/officeDocument/2006/relationships/image" Target="../media/image50.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54.wmf"/><Relationship Id="rId3" Type="http://schemas.openxmlformats.org/officeDocument/2006/relationships/diagramData" Target="../diagrams/data36.xml"/><Relationship Id="rId7" Type="http://schemas.microsoft.com/office/2007/relationships/diagramDrawing" Target="../diagrams/drawing36.xml"/><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diagramColors" Target="../diagrams/colors36.xml"/><Relationship Id="rId11" Type="http://schemas.openxmlformats.org/officeDocument/2006/relationships/image" Target="../media/image53.wmf"/><Relationship Id="rId5" Type="http://schemas.openxmlformats.org/officeDocument/2006/relationships/diagramQuickStyle" Target="../diagrams/quickStyle36.xml"/><Relationship Id="rId10" Type="http://schemas.openxmlformats.org/officeDocument/2006/relationships/oleObject" Target="../embeddings/oleObject30.bin"/><Relationship Id="rId4" Type="http://schemas.openxmlformats.org/officeDocument/2006/relationships/diagramLayout" Target="../diagrams/layout36.xml"/><Relationship Id="rId9" Type="http://schemas.openxmlformats.org/officeDocument/2006/relationships/image" Target="../media/image52.wmf"/></Relationships>
</file>

<file path=ppt/slides/_rels/slide7.xml.rels><?xml version="1.0" encoding="UTF-8" standalone="yes"?>
<Relationships xmlns="http://schemas.openxmlformats.org/package/2006/relationships"><Relationship Id="rId3" Type="http://schemas.openxmlformats.org/officeDocument/2006/relationships/hyperlink" Target="http://bbs.lxaf.net/pe2006/Article/UploadFiles/200609/20060928114319467.jpg"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210.240.178.2/science30/disc1/content/1983/00010157/images/65.jpg"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a:t>
            </a:r>
            <a:r>
              <a:rPr lang="zh-CN" altLang="en-US" smtClean="0"/>
              <a:t>章 绪论</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348762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108"/>
          <p:cNvPicPr>
            <a:picLocks noChangeAspect="1" noChangeArrowheads="1"/>
          </p:cNvPicPr>
          <p:nvPr/>
        </p:nvPicPr>
        <p:blipFill>
          <a:blip r:embed="rId2" cstate="print"/>
          <a:srcRect/>
          <a:stretch>
            <a:fillRect/>
          </a:stretch>
        </p:blipFill>
        <p:spPr bwMode="auto">
          <a:xfrm>
            <a:off x="0" y="0"/>
            <a:ext cx="2916238" cy="3860800"/>
          </a:xfrm>
          <a:prstGeom prst="rect">
            <a:avLst/>
          </a:prstGeom>
          <a:noFill/>
          <a:ln w="9525">
            <a:noFill/>
            <a:miter lim="800000"/>
            <a:headEnd/>
            <a:tailEnd/>
          </a:ln>
        </p:spPr>
      </p:pic>
      <p:sp>
        <p:nvSpPr>
          <p:cNvPr id="13315" name="Text Box 5"/>
          <p:cNvSpPr txBox="1">
            <a:spLocks noChangeArrowheads="1"/>
          </p:cNvSpPr>
          <p:nvPr/>
        </p:nvSpPr>
        <p:spPr bwMode="auto">
          <a:xfrm>
            <a:off x="3276600" y="1340768"/>
            <a:ext cx="5040313" cy="2308324"/>
          </a:xfrm>
          <a:prstGeom prst="rect">
            <a:avLst/>
          </a:prstGeom>
          <a:noFill/>
          <a:ln w="9525">
            <a:noFill/>
            <a:miter lim="800000"/>
            <a:headEnd/>
            <a:tailEnd/>
          </a:ln>
        </p:spPr>
        <p:txBody>
          <a:bodyPr>
            <a:spAutoFit/>
          </a:bodyPr>
          <a:lstStyle/>
          <a:p>
            <a:pPr algn="l" fontAlgn="t">
              <a:lnSpc>
                <a:spcPct val="120000"/>
              </a:lnSpc>
            </a:pPr>
            <a:r>
              <a:rPr kumimoji="1" lang="en-US" altLang="zh-CN" sz="2000" b="1" dirty="0">
                <a:solidFill>
                  <a:srgbClr val="0000CC"/>
                </a:solidFill>
                <a:latin typeface="+mj-ea"/>
                <a:ea typeface="+mj-ea"/>
              </a:rPr>
              <a:t>    1862</a:t>
            </a:r>
            <a:r>
              <a:rPr kumimoji="1" lang="zh-CN" altLang="en-US" sz="2000" b="1" dirty="0">
                <a:solidFill>
                  <a:srgbClr val="0000CC"/>
                </a:solidFill>
                <a:latin typeface="+mj-ea"/>
                <a:ea typeface="+mj-ea"/>
              </a:rPr>
              <a:t>年</a:t>
            </a:r>
            <a:r>
              <a:rPr kumimoji="1" lang="en-US" altLang="zh-CN" sz="2000" b="1" dirty="0">
                <a:solidFill>
                  <a:srgbClr val="0000CC"/>
                </a:solidFill>
                <a:latin typeface="+mj-ea"/>
                <a:ea typeface="+mj-ea"/>
              </a:rPr>
              <a:t>31</a:t>
            </a:r>
            <a:r>
              <a:rPr kumimoji="1" lang="zh-CN" altLang="en-US" sz="2000" b="1" dirty="0">
                <a:solidFill>
                  <a:srgbClr val="0000CC"/>
                </a:solidFill>
                <a:latin typeface="+mj-ea"/>
                <a:ea typeface="+mj-ea"/>
              </a:rPr>
              <a:t>岁，发表了第二篇论文</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论物理力线</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，进一步发展了法拉第的思想，扩充到磁场变化产生电场，而且得到了新的结果：电场变化产生磁场，由此预言了电磁波的存在，并证明了这种波的速度等于光速，揭示了光的电磁本质</a:t>
            </a:r>
          </a:p>
        </p:txBody>
      </p:sp>
      <p:sp>
        <p:nvSpPr>
          <p:cNvPr id="13316" name="Rectangle 7"/>
          <p:cNvSpPr>
            <a:spLocks noChangeArrowheads="1"/>
          </p:cNvSpPr>
          <p:nvPr/>
        </p:nvSpPr>
        <p:spPr bwMode="auto">
          <a:xfrm>
            <a:off x="3132138" y="476250"/>
            <a:ext cx="1816100" cy="579438"/>
          </a:xfrm>
          <a:prstGeom prst="rect">
            <a:avLst/>
          </a:prstGeom>
          <a:noFill/>
          <a:ln w="9525">
            <a:noFill/>
            <a:miter lim="800000"/>
            <a:headEnd/>
            <a:tailEnd/>
          </a:ln>
        </p:spPr>
        <p:txBody>
          <a:bodyPr wrap="none">
            <a:spAutoFit/>
          </a:bodyPr>
          <a:lstStyle/>
          <a:p>
            <a:pPr algn="l"/>
            <a:r>
              <a:rPr kumimoji="1" lang="zh-CN" altLang="en-US" sz="3200" b="1">
                <a:solidFill>
                  <a:schemeClr val="tx2"/>
                </a:solidFill>
                <a:ea typeface="黑体" pitchFamily="49" charset="-122"/>
              </a:rPr>
              <a:t>麦克斯韦</a:t>
            </a:r>
          </a:p>
        </p:txBody>
      </p:sp>
      <p:sp>
        <p:nvSpPr>
          <p:cNvPr id="13317" name="Rectangle 8"/>
          <p:cNvSpPr>
            <a:spLocks noChangeArrowheads="1"/>
          </p:cNvSpPr>
          <p:nvPr/>
        </p:nvSpPr>
        <p:spPr bwMode="auto">
          <a:xfrm>
            <a:off x="611188" y="4005263"/>
            <a:ext cx="7777162" cy="2647950"/>
          </a:xfrm>
          <a:prstGeom prst="rect">
            <a:avLst/>
          </a:prstGeom>
          <a:noFill/>
          <a:ln w="9525">
            <a:noFill/>
            <a:miter lim="800000"/>
            <a:headEnd/>
            <a:tailEnd/>
          </a:ln>
        </p:spPr>
        <p:txBody>
          <a:bodyPr>
            <a:spAutoFit/>
          </a:bodyPr>
          <a:lstStyle/>
          <a:p>
            <a:pPr indent="357188" algn="l">
              <a:lnSpc>
                <a:spcPct val="120000"/>
              </a:lnSpc>
            </a:pPr>
            <a:r>
              <a:rPr kumimoji="1" lang="en-US" altLang="zh-CN" sz="2000" b="1" dirty="0">
                <a:solidFill>
                  <a:srgbClr val="0000CC"/>
                </a:solidFill>
                <a:latin typeface="+mj-ea"/>
                <a:ea typeface="+mj-ea"/>
              </a:rPr>
              <a:t>  1864</a:t>
            </a:r>
            <a:r>
              <a:rPr kumimoji="1" lang="zh-CN" altLang="en-US" sz="2000" b="1" dirty="0">
                <a:solidFill>
                  <a:srgbClr val="0000CC"/>
                </a:solidFill>
                <a:latin typeface="+mj-ea"/>
                <a:ea typeface="+mj-ea"/>
              </a:rPr>
              <a:t>年他的第三篇论文</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电磁场的动力学理论</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，从几个基本实验事实出发，运用场论的观点，以演绎法建立了系统的电磁理论</a:t>
            </a:r>
          </a:p>
          <a:p>
            <a:pPr indent="357188" algn="l">
              <a:lnSpc>
                <a:spcPct val="120000"/>
              </a:lnSpc>
            </a:pPr>
            <a:r>
              <a:rPr kumimoji="1" lang="zh-CN" altLang="en-US" sz="2000" b="1" dirty="0">
                <a:solidFill>
                  <a:srgbClr val="0000CC"/>
                </a:solidFill>
                <a:latin typeface="+mj-ea"/>
                <a:ea typeface="+mj-ea"/>
              </a:rPr>
              <a:t>  </a:t>
            </a:r>
            <a:r>
              <a:rPr kumimoji="1" lang="en-US" altLang="zh-CN" sz="2000" b="1" dirty="0">
                <a:solidFill>
                  <a:srgbClr val="0000CC"/>
                </a:solidFill>
                <a:latin typeface="+mj-ea"/>
                <a:ea typeface="+mj-ea"/>
              </a:rPr>
              <a:t>1873</a:t>
            </a:r>
            <a:r>
              <a:rPr kumimoji="1" lang="zh-CN" altLang="en-US" sz="2000" b="1" dirty="0">
                <a:solidFill>
                  <a:srgbClr val="0000CC"/>
                </a:solidFill>
                <a:latin typeface="+mj-ea"/>
                <a:ea typeface="+mj-ea"/>
              </a:rPr>
              <a:t>年出版的</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电学和磁学论</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一书是集电磁学大成的划时代著作，全面地总结了</a:t>
            </a:r>
            <a:r>
              <a:rPr kumimoji="1" lang="en-US" altLang="zh-CN" sz="2000" b="1" dirty="0">
                <a:solidFill>
                  <a:srgbClr val="0000CC"/>
                </a:solidFill>
                <a:latin typeface="+mj-ea"/>
                <a:ea typeface="+mj-ea"/>
              </a:rPr>
              <a:t>19</a:t>
            </a:r>
            <a:r>
              <a:rPr kumimoji="1" lang="zh-CN" altLang="en-US" sz="2000" b="1" dirty="0">
                <a:solidFill>
                  <a:srgbClr val="0000CC"/>
                </a:solidFill>
                <a:latin typeface="+mj-ea"/>
                <a:ea typeface="+mj-ea"/>
              </a:rPr>
              <a:t>世纪中叶以前对电磁现象的研究成果，建立了完整的电磁理论体系。这是一部可以同牛顿的</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自然哲学的数学原理</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、达尔文的</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物种起源</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和赖尔的</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地质学原理</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相媲美的里程碑式的著作</a:t>
            </a:r>
          </a:p>
        </p:txBody>
      </p:sp>
      <p:sp>
        <p:nvSpPr>
          <p:cNvPr id="6" name="灯片编号占位符 5"/>
          <p:cNvSpPr>
            <a:spLocks noGrp="1"/>
          </p:cNvSpPr>
          <p:nvPr>
            <p:ph type="sldNum" sz="quarter" idx="12"/>
          </p:nvPr>
        </p:nvSpPr>
        <p:spPr/>
        <p:txBody>
          <a:bodyPr/>
          <a:lstStyle/>
          <a:p>
            <a:fld id="{E31375A4-56A4-47D6-9801-1991572033F7}"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贝尔正在为世界第一部电话机作通话实验"/>
          <p:cNvPicPr>
            <a:picLocks noChangeAspect="1" noChangeArrowheads="1"/>
          </p:cNvPicPr>
          <p:nvPr/>
        </p:nvPicPr>
        <p:blipFill>
          <a:blip r:embed="rId2" cstate="print">
            <a:lum bright="40000"/>
          </a:blip>
          <a:srcRect/>
          <a:stretch>
            <a:fillRect/>
          </a:stretch>
        </p:blipFill>
        <p:spPr bwMode="auto">
          <a:xfrm>
            <a:off x="2771775" y="1628775"/>
            <a:ext cx="6372225" cy="4537075"/>
          </a:xfrm>
          <a:prstGeom prst="rect">
            <a:avLst/>
          </a:prstGeom>
          <a:noFill/>
          <a:ln w="9525">
            <a:noFill/>
            <a:miter lim="800000"/>
            <a:headEnd/>
            <a:tailEnd/>
          </a:ln>
        </p:spPr>
      </p:pic>
      <p:pic>
        <p:nvPicPr>
          <p:cNvPr id="14339" name="Picture 5" descr="1136014956"/>
          <p:cNvPicPr>
            <a:picLocks noChangeAspect="1" noChangeArrowheads="1"/>
          </p:cNvPicPr>
          <p:nvPr/>
        </p:nvPicPr>
        <p:blipFill>
          <a:blip r:embed="rId3" cstate="print"/>
          <a:srcRect/>
          <a:stretch>
            <a:fillRect/>
          </a:stretch>
        </p:blipFill>
        <p:spPr bwMode="auto">
          <a:xfrm>
            <a:off x="0" y="0"/>
            <a:ext cx="3059113" cy="3860800"/>
          </a:xfrm>
          <a:prstGeom prst="rect">
            <a:avLst/>
          </a:prstGeom>
          <a:noFill/>
          <a:ln w="9525">
            <a:noFill/>
            <a:miter lim="800000"/>
            <a:headEnd/>
            <a:tailEnd/>
          </a:ln>
        </p:spPr>
      </p:pic>
      <p:sp>
        <p:nvSpPr>
          <p:cNvPr id="14340" name="Rectangle 6"/>
          <p:cNvSpPr>
            <a:spLocks noChangeArrowheads="1"/>
          </p:cNvSpPr>
          <p:nvPr/>
        </p:nvSpPr>
        <p:spPr bwMode="auto">
          <a:xfrm>
            <a:off x="323528" y="3928951"/>
            <a:ext cx="2267272" cy="2616101"/>
          </a:xfrm>
          <a:prstGeom prst="rect">
            <a:avLst/>
          </a:prstGeom>
          <a:noFill/>
          <a:ln w="9525">
            <a:noFill/>
            <a:miter lim="800000"/>
            <a:headEnd/>
            <a:tailEnd/>
          </a:ln>
        </p:spPr>
        <p:txBody>
          <a:bodyPr wrap="square" anchor="ctr">
            <a:spAutoFit/>
          </a:bodyPr>
          <a:lstStyle/>
          <a:p>
            <a:pPr algn="l"/>
            <a:r>
              <a:rPr lang="en-US" altLang="zh-CN" sz="2400" dirty="0">
                <a:solidFill>
                  <a:srgbClr val="0000CC"/>
                </a:solidFill>
                <a:latin typeface="+mj-ea"/>
                <a:ea typeface="+mj-ea"/>
              </a:rPr>
              <a:t>   </a:t>
            </a:r>
            <a:r>
              <a:rPr lang="en-US" altLang="zh-CN" sz="2000" b="1" dirty="0">
                <a:solidFill>
                  <a:srgbClr val="0000FF"/>
                </a:solidFill>
                <a:latin typeface="+mj-ea"/>
                <a:ea typeface="+mj-ea"/>
              </a:rPr>
              <a:t>1876</a:t>
            </a:r>
            <a:r>
              <a:rPr lang="zh-CN" altLang="en-US" sz="2000" b="1" dirty="0">
                <a:solidFill>
                  <a:srgbClr val="0000FF"/>
                </a:solidFill>
                <a:latin typeface="+mj-ea"/>
                <a:ea typeface="+mj-ea"/>
              </a:rPr>
              <a:t>年</a:t>
            </a:r>
            <a:r>
              <a:rPr lang="en-US" altLang="zh-CN" sz="2000" b="1" dirty="0">
                <a:solidFill>
                  <a:srgbClr val="0000FF"/>
                </a:solidFill>
                <a:latin typeface="+mj-ea"/>
                <a:ea typeface="+mj-ea"/>
              </a:rPr>
              <a:t>3</a:t>
            </a:r>
            <a:r>
              <a:rPr lang="zh-CN" altLang="en-US" sz="2000" b="1" dirty="0">
                <a:solidFill>
                  <a:srgbClr val="0000FF"/>
                </a:solidFill>
                <a:latin typeface="+mj-ea"/>
                <a:ea typeface="+mj-ea"/>
              </a:rPr>
              <a:t>月</a:t>
            </a:r>
            <a:r>
              <a:rPr lang="en-US" altLang="zh-CN" sz="2000" b="1" dirty="0">
                <a:solidFill>
                  <a:srgbClr val="0000FF"/>
                </a:solidFill>
                <a:latin typeface="+mj-ea"/>
                <a:ea typeface="+mj-ea"/>
              </a:rPr>
              <a:t>10</a:t>
            </a:r>
            <a:r>
              <a:rPr lang="zh-CN" altLang="en-US" sz="2000" b="1" dirty="0">
                <a:solidFill>
                  <a:srgbClr val="0000FF"/>
                </a:solidFill>
                <a:latin typeface="+mj-ea"/>
                <a:ea typeface="+mj-ea"/>
              </a:rPr>
              <a:t>日历史上最伟大的发明之一电话诞生了。“沃森先生，请立刻过来，我需要帮助。”这是贝尔通过电话传出的第一句话</a:t>
            </a:r>
          </a:p>
        </p:txBody>
      </p:sp>
      <p:sp>
        <p:nvSpPr>
          <p:cNvPr id="14341" name="Rectangle 7"/>
          <p:cNvSpPr>
            <a:spLocks noChangeArrowheads="1"/>
          </p:cNvSpPr>
          <p:nvPr/>
        </p:nvSpPr>
        <p:spPr bwMode="auto">
          <a:xfrm>
            <a:off x="3131840" y="1988840"/>
            <a:ext cx="5832475" cy="3836987"/>
          </a:xfrm>
          <a:prstGeom prst="rect">
            <a:avLst/>
          </a:prstGeom>
          <a:noFill/>
          <a:ln w="9525">
            <a:noFill/>
            <a:miter lim="800000"/>
            <a:headEnd/>
            <a:tailEnd/>
          </a:ln>
        </p:spPr>
        <p:txBody>
          <a:bodyPr anchor="ctr">
            <a:spAutoFit/>
          </a:bodyPr>
          <a:lstStyle/>
          <a:p>
            <a:pPr indent="357188" algn="l">
              <a:lnSpc>
                <a:spcPct val="110000"/>
              </a:lnSpc>
              <a:spcBef>
                <a:spcPct val="10000"/>
              </a:spcBef>
            </a:pPr>
            <a:r>
              <a:rPr lang="en-US" altLang="zh-CN" sz="2000" b="1" dirty="0">
                <a:solidFill>
                  <a:srgbClr val="0000FF"/>
                </a:solidFill>
                <a:latin typeface="+mj-ea"/>
                <a:ea typeface="+mj-ea"/>
              </a:rPr>
              <a:t>1847</a:t>
            </a:r>
            <a:r>
              <a:rPr lang="zh-CN" altLang="en-US" sz="2000" b="1" dirty="0">
                <a:solidFill>
                  <a:srgbClr val="0000FF"/>
                </a:solidFill>
                <a:latin typeface="+mj-ea"/>
                <a:ea typeface="+mj-ea"/>
              </a:rPr>
              <a:t>年 </a:t>
            </a:r>
            <a:r>
              <a:rPr lang="en-US" altLang="zh-CN" sz="2000" b="1" dirty="0">
                <a:solidFill>
                  <a:srgbClr val="0000FF"/>
                </a:solidFill>
                <a:latin typeface="+mj-ea"/>
                <a:ea typeface="+mj-ea"/>
              </a:rPr>
              <a:t>3 </a:t>
            </a:r>
            <a:r>
              <a:rPr lang="zh-CN" altLang="en-US" sz="2000" b="1" dirty="0">
                <a:solidFill>
                  <a:srgbClr val="0000FF"/>
                </a:solidFill>
                <a:latin typeface="+mj-ea"/>
                <a:ea typeface="+mj-ea"/>
              </a:rPr>
              <a:t>月</a:t>
            </a:r>
            <a:r>
              <a:rPr lang="en-US" altLang="zh-CN" sz="2000" b="1" dirty="0">
                <a:solidFill>
                  <a:srgbClr val="0000FF"/>
                </a:solidFill>
                <a:latin typeface="+mj-ea"/>
                <a:ea typeface="+mj-ea"/>
              </a:rPr>
              <a:t>3 </a:t>
            </a:r>
            <a:r>
              <a:rPr lang="zh-CN" altLang="en-US" sz="2000" b="1" dirty="0">
                <a:solidFill>
                  <a:srgbClr val="0000FF"/>
                </a:solidFill>
                <a:latin typeface="+mj-ea"/>
                <a:ea typeface="+mj-ea"/>
              </a:rPr>
              <a:t>日生于英国苏格兰爱丁堡，</a:t>
            </a:r>
            <a:r>
              <a:rPr lang="en-US" altLang="zh-CN" sz="2000" b="1" dirty="0">
                <a:solidFill>
                  <a:srgbClr val="0000FF"/>
                </a:solidFill>
                <a:latin typeface="+mj-ea"/>
                <a:ea typeface="+mj-ea"/>
              </a:rPr>
              <a:t>1873 </a:t>
            </a:r>
            <a:r>
              <a:rPr lang="zh-CN" altLang="en-US" sz="2000" b="1" dirty="0">
                <a:solidFill>
                  <a:srgbClr val="0000FF"/>
                </a:solidFill>
                <a:latin typeface="+mj-ea"/>
                <a:ea typeface="+mj-ea"/>
              </a:rPr>
              <a:t>年被聘为美国波士顿大学发声生理学教授。当时电报已很发达，贝尔研究利用一条线路进行多路电报通信的实验。在实验过程中，他萌发在电报线路上通话的设想</a:t>
            </a:r>
          </a:p>
          <a:p>
            <a:pPr indent="357188" algn="l">
              <a:lnSpc>
                <a:spcPct val="110000"/>
              </a:lnSpc>
              <a:spcBef>
                <a:spcPct val="10000"/>
              </a:spcBef>
            </a:pPr>
            <a:r>
              <a:rPr lang="en-US" altLang="zh-CN" sz="2000" b="1" dirty="0">
                <a:solidFill>
                  <a:srgbClr val="0000FF"/>
                </a:solidFill>
                <a:latin typeface="+mj-ea"/>
                <a:ea typeface="+mj-ea"/>
              </a:rPr>
              <a:t>1876</a:t>
            </a:r>
            <a:r>
              <a:rPr lang="zh-CN" altLang="en-US" sz="2000" b="1" dirty="0">
                <a:solidFill>
                  <a:srgbClr val="0000FF"/>
                </a:solidFill>
                <a:latin typeface="+mj-ea"/>
                <a:ea typeface="+mj-ea"/>
              </a:rPr>
              <a:t>年在</a:t>
            </a:r>
            <a:r>
              <a:rPr lang="en-US" altLang="zh-CN" sz="2000" b="1" dirty="0">
                <a:solidFill>
                  <a:srgbClr val="0000FF"/>
                </a:solidFill>
                <a:latin typeface="+mj-ea"/>
                <a:ea typeface="+mj-ea"/>
              </a:rPr>
              <a:t>J.</a:t>
            </a:r>
            <a:r>
              <a:rPr lang="zh-CN" altLang="en-US" sz="2000" b="1" dirty="0">
                <a:solidFill>
                  <a:srgbClr val="0000FF"/>
                </a:solidFill>
                <a:latin typeface="+mj-ea"/>
                <a:ea typeface="+mj-ea"/>
              </a:rPr>
              <a:t>亨利的鼓励和</a:t>
            </a:r>
            <a:r>
              <a:rPr lang="en-US" altLang="zh-CN" sz="2000" b="1" dirty="0">
                <a:solidFill>
                  <a:srgbClr val="0000FF"/>
                </a:solidFill>
                <a:latin typeface="+mj-ea"/>
                <a:ea typeface="+mj-ea"/>
              </a:rPr>
              <a:t>T.A.</a:t>
            </a:r>
            <a:r>
              <a:rPr lang="zh-CN" altLang="en-US" sz="2000" b="1" dirty="0">
                <a:solidFill>
                  <a:srgbClr val="0000FF"/>
                </a:solidFill>
                <a:latin typeface="+mj-ea"/>
                <a:ea typeface="+mj-ea"/>
              </a:rPr>
              <a:t>沃森的协助下，经过反复实验，终于试验电话通话成功</a:t>
            </a:r>
          </a:p>
          <a:p>
            <a:pPr indent="357188" algn="l">
              <a:lnSpc>
                <a:spcPct val="110000"/>
              </a:lnSpc>
              <a:spcBef>
                <a:spcPct val="10000"/>
              </a:spcBef>
            </a:pPr>
            <a:r>
              <a:rPr lang="en-US" altLang="zh-CN" sz="2000" b="1" dirty="0">
                <a:solidFill>
                  <a:srgbClr val="0000FF"/>
                </a:solidFill>
                <a:latin typeface="+mj-ea"/>
                <a:ea typeface="+mj-ea"/>
              </a:rPr>
              <a:t>1878</a:t>
            </a:r>
            <a:r>
              <a:rPr lang="zh-CN" altLang="en-US" sz="2000" b="1" dirty="0">
                <a:solidFill>
                  <a:srgbClr val="0000FF"/>
                </a:solidFill>
                <a:latin typeface="+mj-ea"/>
                <a:ea typeface="+mj-ea"/>
              </a:rPr>
              <a:t>年贝尔和沃森成功的在相距 </a:t>
            </a:r>
            <a:r>
              <a:rPr lang="en-US" altLang="zh-CN" sz="2000" b="1" dirty="0">
                <a:solidFill>
                  <a:srgbClr val="0000FF"/>
                </a:solidFill>
                <a:latin typeface="+mj-ea"/>
                <a:ea typeface="+mj-ea"/>
              </a:rPr>
              <a:t>300KM</a:t>
            </a:r>
            <a:r>
              <a:rPr lang="zh-CN" altLang="en-US" sz="2000" b="1" dirty="0">
                <a:solidFill>
                  <a:srgbClr val="0000FF"/>
                </a:solidFill>
                <a:latin typeface="+mj-ea"/>
                <a:ea typeface="+mj-ea"/>
              </a:rPr>
              <a:t>的波士顿和纽约之间作了长途电话通话公开实验，三个月后他成立了贝尔电话公司，从此电话得到了迅速发展</a:t>
            </a:r>
          </a:p>
        </p:txBody>
      </p:sp>
      <p:sp>
        <p:nvSpPr>
          <p:cNvPr id="14342" name="Rectangle 8"/>
          <p:cNvSpPr>
            <a:spLocks noChangeArrowheads="1"/>
          </p:cNvSpPr>
          <p:nvPr/>
        </p:nvSpPr>
        <p:spPr bwMode="auto">
          <a:xfrm>
            <a:off x="2987675" y="333375"/>
            <a:ext cx="5976938" cy="944563"/>
          </a:xfrm>
          <a:prstGeom prst="rect">
            <a:avLst/>
          </a:prstGeom>
          <a:noFill/>
          <a:ln w="9525">
            <a:noFill/>
            <a:miter lim="800000"/>
            <a:headEnd/>
            <a:tailEnd/>
          </a:ln>
        </p:spPr>
        <p:txBody>
          <a:bodyPr>
            <a:spAutoFit/>
          </a:bodyPr>
          <a:lstStyle/>
          <a:p>
            <a:pPr algn="l"/>
            <a:r>
              <a:rPr lang="en-US" altLang="zh-CN" sz="3200" b="1" dirty="0">
                <a:solidFill>
                  <a:schemeClr val="tx2"/>
                </a:solidFill>
                <a:latin typeface="黑体" pitchFamily="49" charset="-122"/>
                <a:ea typeface="黑体" pitchFamily="49" charset="-122"/>
              </a:rPr>
              <a:t> </a:t>
            </a:r>
            <a:r>
              <a:rPr lang="zh-CN" altLang="en-US" sz="3200" b="1" dirty="0">
                <a:solidFill>
                  <a:schemeClr val="tx2"/>
                </a:solidFill>
                <a:latin typeface="黑体" pitchFamily="49" charset="-122"/>
                <a:ea typeface="黑体" pitchFamily="49" charset="-122"/>
              </a:rPr>
              <a:t>贝  尔  </a:t>
            </a:r>
          </a:p>
          <a:p>
            <a:pPr algn="l"/>
            <a:r>
              <a:rPr lang="zh-CN" altLang="en-US" sz="2400" b="1" dirty="0">
                <a:solidFill>
                  <a:schemeClr val="tx2"/>
                </a:solidFill>
              </a:rPr>
              <a:t>  </a:t>
            </a:r>
            <a:r>
              <a:rPr lang="en-US" altLang="zh-CN" sz="2400" b="1" dirty="0">
                <a:solidFill>
                  <a:schemeClr val="tx2"/>
                </a:solidFill>
              </a:rPr>
              <a:t>Bell</a:t>
            </a:r>
            <a:r>
              <a:rPr lang="zh-CN" altLang="en-US" sz="2400" b="1" dirty="0">
                <a:solidFill>
                  <a:schemeClr val="tx2"/>
                </a:solidFill>
              </a:rPr>
              <a:t>，</a:t>
            </a:r>
            <a:r>
              <a:rPr lang="en-US" altLang="zh-CN" sz="2400" b="1" dirty="0">
                <a:solidFill>
                  <a:schemeClr val="tx2"/>
                </a:solidFill>
              </a:rPr>
              <a:t>Alexander</a:t>
            </a:r>
            <a:r>
              <a:rPr lang="en-US" altLang="zh-CN" sz="2400" b="1" dirty="0">
                <a:solidFill>
                  <a:schemeClr val="tx2"/>
                </a:solidFill>
                <a:latin typeface="Arial" pitchFamily="34" charset="0"/>
              </a:rPr>
              <a:t> </a:t>
            </a:r>
            <a:r>
              <a:rPr lang="en-US" altLang="zh-CN" sz="2400" b="1" dirty="0">
                <a:solidFill>
                  <a:schemeClr val="tx2"/>
                </a:solidFill>
              </a:rPr>
              <a:t>Graham(1847~1922)</a:t>
            </a:r>
          </a:p>
        </p:txBody>
      </p:sp>
      <p:sp>
        <p:nvSpPr>
          <p:cNvPr id="7" name="灯片编号占位符 6"/>
          <p:cNvSpPr>
            <a:spLocks noGrp="1"/>
          </p:cNvSpPr>
          <p:nvPr>
            <p:ph type="sldNum" sz="quarter" idx="12"/>
          </p:nvPr>
        </p:nvSpPr>
        <p:spPr/>
        <p:txBody>
          <a:bodyPr/>
          <a:lstStyle/>
          <a:p>
            <a:fld id="{E31375A4-56A4-47D6-9801-1991572033F7}"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119"/>
          <p:cNvPicPr>
            <a:picLocks noChangeAspect="1" noChangeArrowheads="1"/>
          </p:cNvPicPr>
          <p:nvPr/>
        </p:nvPicPr>
        <p:blipFill>
          <a:blip r:embed="rId2" cstate="print"/>
          <a:srcRect/>
          <a:stretch>
            <a:fillRect/>
          </a:stretch>
        </p:blipFill>
        <p:spPr bwMode="auto">
          <a:xfrm>
            <a:off x="0" y="0"/>
            <a:ext cx="3059113" cy="4005263"/>
          </a:xfrm>
          <a:prstGeom prst="rect">
            <a:avLst/>
          </a:prstGeom>
          <a:noFill/>
          <a:ln w="9525">
            <a:noFill/>
            <a:miter lim="800000"/>
            <a:headEnd/>
            <a:tailEnd/>
          </a:ln>
        </p:spPr>
      </p:pic>
      <p:sp>
        <p:nvSpPr>
          <p:cNvPr id="15363" name="Text Box 5"/>
          <p:cNvSpPr txBox="1">
            <a:spLocks noChangeArrowheads="1"/>
          </p:cNvSpPr>
          <p:nvPr/>
        </p:nvSpPr>
        <p:spPr bwMode="auto">
          <a:xfrm>
            <a:off x="3203575" y="152400"/>
            <a:ext cx="5689600" cy="1127125"/>
          </a:xfrm>
          <a:prstGeom prst="rect">
            <a:avLst/>
          </a:prstGeom>
          <a:noFill/>
          <a:ln w="9525">
            <a:noFill/>
            <a:miter lim="800000"/>
            <a:headEnd/>
            <a:tailEnd/>
          </a:ln>
        </p:spPr>
        <p:txBody>
          <a:bodyPr>
            <a:spAutoFit/>
          </a:bodyPr>
          <a:lstStyle/>
          <a:p>
            <a:pPr algn="l">
              <a:spcBef>
                <a:spcPct val="50000"/>
              </a:spcBef>
            </a:pPr>
            <a:r>
              <a:rPr kumimoji="1" lang="en-US" altLang="zh-CN" sz="3200" b="1">
                <a:solidFill>
                  <a:schemeClr val="tx2"/>
                </a:solidFill>
                <a:latin typeface="黑体" pitchFamily="49" charset="-122"/>
                <a:ea typeface="黑体" pitchFamily="49" charset="-122"/>
              </a:rPr>
              <a:t>  </a:t>
            </a:r>
            <a:r>
              <a:rPr kumimoji="1" lang="zh-CN" altLang="en-US" sz="3200" b="1">
                <a:solidFill>
                  <a:schemeClr val="tx2"/>
                </a:solidFill>
                <a:latin typeface="黑体" pitchFamily="49" charset="-122"/>
                <a:ea typeface="黑体" pitchFamily="49" charset="-122"/>
              </a:rPr>
              <a:t>赫 兹</a:t>
            </a:r>
          </a:p>
          <a:p>
            <a:pPr algn="l">
              <a:spcBef>
                <a:spcPct val="50000"/>
              </a:spcBef>
            </a:pPr>
            <a:r>
              <a:rPr kumimoji="1" lang="zh-CN" altLang="en-US" sz="2400" b="1">
                <a:solidFill>
                  <a:schemeClr val="tx2"/>
                </a:solidFill>
                <a:latin typeface="黑体" pitchFamily="49" charset="-122"/>
                <a:ea typeface="黑体" pitchFamily="49" charset="-122"/>
              </a:rPr>
              <a:t>短命的物理学家</a:t>
            </a:r>
            <a:r>
              <a:rPr kumimoji="1" lang="en-US" altLang="zh-CN" sz="2400" b="1">
                <a:solidFill>
                  <a:schemeClr val="tx2"/>
                </a:solidFill>
                <a:latin typeface="黑体" pitchFamily="49" charset="-122"/>
                <a:ea typeface="黑体" pitchFamily="49" charset="-122"/>
              </a:rPr>
              <a:t>,1894</a:t>
            </a:r>
            <a:r>
              <a:rPr kumimoji="1" lang="zh-CN" altLang="en-US" sz="2400" b="1">
                <a:solidFill>
                  <a:schemeClr val="tx2"/>
                </a:solidFill>
                <a:latin typeface="黑体" pitchFamily="49" charset="-122"/>
                <a:ea typeface="黑体" pitchFamily="49" charset="-122"/>
              </a:rPr>
              <a:t>年逝世时仅</a:t>
            </a:r>
            <a:r>
              <a:rPr kumimoji="1" lang="en-US" altLang="zh-CN" sz="2400" b="1">
                <a:solidFill>
                  <a:schemeClr val="tx2"/>
                </a:solidFill>
                <a:latin typeface="黑体" pitchFamily="49" charset="-122"/>
                <a:ea typeface="黑体" pitchFamily="49" charset="-122"/>
              </a:rPr>
              <a:t>37</a:t>
            </a:r>
            <a:r>
              <a:rPr kumimoji="1" lang="zh-CN" altLang="en-US" sz="2400" b="1">
                <a:solidFill>
                  <a:schemeClr val="tx2"/>
                </a:solidFill>
                <a:latin typeface="黑体" pitchFamily="49" charset="-122"/>
                <a:ea typeface="黑体" pitchFamily="49" charset="-122"/>
              </a:rPr>
              <a:t>岁</a:t>
            </a:r>
          </a:p>
        </p:txBody>
      </p:sp>
      <p:sp>
        <p:nvSpPr>
          <p:cNvPr id="15364" name="Text Box 6"/>
          <p:cNvSpPr txBox="1">
            <a:spLocks noChangeArrowheads="1"/>
          </p:cNvSpPr>
          <p:nvPr/>
        </p:nvSpPr>
        <p:spPr bwMode="auto">
          <a:xfrm>
            <a:off x="539750" y="4076700"/>
            <a:ext cx="8135938" cy="2154238"/>
          </a:xfrm>
          <a:prstGeom prst="rect">
            <a:avLst/>
          </a:prstGeom>
          <a:noFill/>
          <a:ln w="9525">
            <a:noFill/>
            <a:miter lim="800000"/>
            <a:headEnd/>
            <a:tailEnd/>
          </a:ln>
        </p:spPr>
        <p:txBody>
          <a:bodyPr>
            <a:spAutoFit/>
          </a:bodyPr>
          <a:lstStyle/>
          <a:p>
            <a:pPr algn="l">
              <a:lnSpc>
                <a:spcPct val="130000"/>
              </a:lnSpc>
              <a:spcBef>
                <a:spcPct val="50000"/>
              </a:spcBef>
            </a:pPr>
            <a:r>
              <a:rPr kumimoji="1" lang="en-US" altLang="zh-CN" sz="2400" b="1" dirty="0">
                <a:solidFill>
                  <a:srgbClr val="0000FF"/>
                </a:solidFill>
                <a:latin typeface="+mj-ea"/>
                <a:ea typeface="+mj-ea"/>
              </a:rPr>
              <a:t>   </a:t>
            </a:r>
            <a:r>
              <a:rPr kumimoji="1" lang="zh-CN" altLang="en-US" sz="2000" b="1" dirty="0">
                <a:solidFill>
                  <a:srgbClr val="0000FF"/>
                </a:solidFill>
                <a:latin typeface="+mj-ea"/>
                <a:ea typeface="+mj-ea"/>
              </a:rPr>
              <a:t>其后不到</a:t>
            </a:r>
            <a:r>
              <a:rPr kumimoji="1" lang="en-US" altLang="zh-CN" sz="2000" b="1" dirty="0">
                <a:solidFill>
                  <a:srgbClr val="0000FF"/>
                </a:solidFill>
                <a:latin typeface="+mj-ea"/>
                <a:ea typeface="+mj-ea"/>
              </a:rPr>
              <a:t>6</a:t>
            </a:r>
            <a:r>
              <a:rPr kumimoji="1" lang="zh-CN" altLang="en-US" sz="2000" b="1" dirty="0">
                <a:solidFill>
                  <a:srgbClr val="0000FF"/>
                </a:solidFill>
                <a:latin typeface="+mj-ea"/>
                <a:ea typeface="+mj-ea"/>
              </a:rPr>
              <a:t>年，意大利的马可尼、俄国的波波夫分别实现了无线电传播。无线电报</a:t>
            </a:r>
            <a:r>
              <a:rPr kumimoji="1" lang="en-US" altLang="zh-CN" sz="2000" b="1" dirty="0">
                <a:solidFill>
                  <a:srgbClr val="0000FF"/>
                </a:solidFill>
                <a:latin typeface="+mj-ea"/>
                <a:ea typeface="+mj-ea"/>
              </a:rPr>
              <a:t>(1894</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、无线电广播</a:t>
            </a:r>
            <a:r>
              <a:rPr kumimoji="1" lang="en-US" altLang="zh-CN" sz="2000" b="1" dirty="0">
                <a:solidFill>
                  <a:srgbClr val="0000FF"/>
                </a:solidFill>
                <a:latin typeface="+mj-ea"/>
                <a:ea typeface="+mj-ea"/>
              </a:rPr>
              <a:t>(1906</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、无线电导航</a:t>
            </a:r>
            <a:r>
              <a:rPr kumimoji="1" lang="en-US" altLang="zh-CN" sz="2000" b="1" dirty="0">
                <a:solidFill>
                  <a:srgbClr val="0000FF"/>
                </a:solidFill>
                <a:latin typeface="+mj-ea"/>
                <a:ea typeface="+mj-ea"/>
              </a:rPr>
              <a:t>(1911</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、无线电话</a:t>
            </a:r>
            <a:r>
              <a:rPr kumimoji="1" lang="en-US" altLang="zh-CN" sz="2000" b="1" dirty="0">
                <a:solidFill>
                  <a:srgbClr val="0000FF"/>
                </a:solidFill>
                <a:latin typeface="+mj-ea"/>
                <a:ea typeface="+mj-ea"/>
              </a:rPr>
              <a:t>(1916</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、短波通讯</a:t>
            </a:r>
            <a:r>
              <a:rPr kumimoji="1" lang="en-US" altLang="zh-CN" sz="2000" b="1" dirty="0">
                <a:solidFill>
                  <a:srgbClr val="0000FF"/>
                </a:solidFill>
                <a:latin typeface="+mj-ea"/>
                <a:ea typeface="+mj-ea"/>
              </a:rPr>
              <a:t>(1921</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、无线电传真</a:t>
            </a:r>
            <a:r>
              <a:rPr kumimoji="1" lang="en-US" altLang="zh-CN" sz="2000" b="1" dirty="0">
                <a:solidFill>
                  <a:srgbClr val="0000FF"/>
                </a:solidFill>
                <a:latin typeface="+mj-ea"/>
                <a:ea typeface="+mj-ea"/>
              </a:rPr>
              <a:t>(1923</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、电视</a:t>
            </a:r>
            <a:r>
              <a:rPr kumimoji="1" lang="en-US" altLang="zh-CN" sz="2000" b="1" dirty="0">
                <a:solidFill>
                  <a:srgbClr val="0000FF"/>
                </a:solidFill>
                <a:latin typeface="+mj-ea"/>
                <a:ea typeface="+mj-ea"/>
              </a:rPr>
              <a:t>(1929</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、微波通讯</a:t>
            </a:r>
            <a:r>
              <a:rPr kumimoji="1" lang="en-US" altLang="zh-CN" sz="2000" b="1" dirty="0">
                <a:solidFill>
                  <a:srgbClr val="0000FF"/>
                </a:solidFill>
                <a:latin typeface="+mj-ea"/>
                <a:ea typeface="+mj-ea"/>
              </a:rPr>
              <a:t>(1933</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、雷达</a:t>
            </a:r>
            <a:r>
              <a:rPr kumimoji="1" lang="en-US" altLang="zh-CN" sz="2000" b="1" dirty="0">
                <a:solidFill>
                  <a:srgbClr val="0000FF"/>
                </a:solidFill>
                <a:latin typeface="+mj-ea"/>
                <a:ea typeface="+mj-ea"/>
              </a:rPr>
              <a:t>(1935</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以及遥控、遥感、卫星通讯、射电天文学</a:t>
            </a:r>
            <a:r>
              <a:rPr kumimoji="1" lang="en-US" altLang="zh-CN" sz="2000" b="1" dirty="0">
                <a:solidFill>
                  <a:srgbClr val="0000FF"/>
                </a:solidFill>
                <a:latin typeface="+mj-ea"/>
                <a:ea typeface="+mj-ea"/>
              </a:rPr>
              <a:t>……</a:t>
            </a:r>
            <a:r>
              <a:rPr kumimoji="1" lang="zh-CN" altLang="en-US" sz="2000" b="1" dirty="0">
                <a:solidFill>
                  <a:srgbClr val="0000FF"/>
                </a:solidFill>
                <a:latin typeface="+mj-ea"/>
                <a:ea typeface="+mj-ea"/>
              </a:rPr>
              <a:t>它们使整个世界面貌发生了深刻的变化</a:t>
            </a:r>
          </a:p>
        </p:txBody>
      </p:sp>
      <p:sp>
        <p:nvSpPr>
          <p:cNvPr id="15365" name="Rectangle 7"/>
          <p:cNvSpPr>
            <a:spLocks noChangeArrowheads="1"/>
          </p:cNvSpPr>
          <p:nvPr/>
        </p:nvSpPr>
        <p:spPr bwMode="auto">
          <a:xfrm>
            <a:off x="3492500" y="1700213"/>
            <a:ext cx="5111750" cy="1757362"/>
          </a:xfrm>
          <a:prstGeom prst="rect">
            <a:avLst/>
          </a:prstGeom>
          <a:noFill/>
          <a:ln w="9525">
            <a:noFill/>
            <a:miter lim="800000"/>
            <a:headEnd/>
            <a:tailEnd/>
          </a:ln>
        </p:spPr>
        <p:txBody>
          <a:bodyPr>
            <a:spAutoFit/>
          </a:bodyPr>
          <a:lstStyle/>
          <a:p>
            <a:pPr algn="l">
              <a:lnSpc>
                <a:spcPct val="130000"/>
              </a:lnSpc>
              <a:spcBef>
                <a:spcPct val="50000"/>
              </a:spcBef>
            </a:pPr>
            <a:r>
              <a:rPr kumimoji="1" lang="zh-CN" altLang="en-US" sz="2400" b="1" dirty="0">
                <a:solidFill>
                  <a:srgbClr val="0000FF"/>
                </a:solidFill>
                <a:latin typeface="+mj-ea"/>
                <a:ea typeface="+mj-ea"/>
              </a:rPr>
              <a:t>　 </a:t>
            </a:r>
            <a:r>
              <a:rPr kumimoji="1" lang="en-US" altLang="zh-CN" sz="2000" b="1" dirty="0">
                <a:solidFill>
                  <a:srgbClr val="0000FF"/>
                </a:solidFill>
                <a:latin typeface="+mj-ea"/>
                <a:ea typeface="+mj-ea"/>
              </a:rPr>
              <a:t>1886</a:t>
            </a:r>
            <a:r>
              <a:rPr kumimoji="1" lang="zh-CN" altLang="en-US" sz="2000" b="1" dirty="0">
                <a:solidFill>
                  <a:srgbClr val="0000FF"/>
                </a:solidFill>
                <a:latin typeface="+mj-ea"/>
                <a:ea typeface="+mj-ea"/>
              </a:rPr>
              <a:t>年</a:t>
            </a:r>
            <a:r>
              <a:rPr kumimoji="1" lang="en-US" altLang="zh-CN" sz="2000" b="1" dirty="0">
                <a:solidFill>
                  <a:srgbClr val="0000FF"/>
                </a:solidFill>
                <a:latin typeface="+mj-ea"/>
                <a:ea typeface="+mj-ea"/>
              </a:rPr>
              <a:t>29</a:t>
            </a:r>
            <a:r>
              <a:rPr kumimoji="1" lang="zh-CN" altLang="en-US" sz="2000" b="1" dirty="0">
                <a:solidFill>
                  <a:srgbClr val="0000FF"/>
                </a:solidFill>
                <a:latin typeface="+mj-ea"/>
                <a:ea typeface="+mj-ea"/>
              </a:rPr>
              <a:t>岁时做了关于电磁波的实验发现了电磁波，为无线电技术的发展开拓了新的道路，构成了现代文明的骨架，后人为了纪念他，把频率的单位定为赫兹</a:t>
            </a:r>
          </a:p>
        </p:txBody>
      </p:sp>
      <p:sp>
        <p:nvSpPr>
          <p:cNvPr id="6" name="灯片编号占位符 5"/>
          <p:cNvSpPr>
            <a:spLocks noGrp="1"/>
          </p:cNvSpPr>
          <p:nvPr>
            <p:ph type="sldNum" sz="quarter" idx="12"/>
          </p:nvPr>
        </p:nvSpPr>
        <p:spPr/>
        <p:txBody>
          <a:bodyPr/>
          <a:lstStyle/>
          <a:p>
            <a:fld id="{E31375A4-56A4-47D6-9801-1991572033F7}"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此主题相关图片如下:马可尼电报机"/>
          <p:cNvPicPr>
            <a:picLocks noChangeAspect="1" noChangeArrowheads="1"/>
          </p:cNvPicPr>
          <p:nvPr/>
        </p:nvPicPr>
        <p:blipFill>
          <a:blip r:embed="rId2" cstate="print">
            <a:lum bright="10000" contrast="24000"/>
          </a:blip>
          <a:srcRect/>
          <a:stretch>
            <a:fillRect/>
          </a:stretch>
        </p:blipFill>
        <p:spPr bwMode="auto">
          <a:xfrm>
            <a:off x="2484438" y="1412875"/>
            <a:ext cx="6659562" cy="5445125"/>
          </a:xfrm>
          <a:prstGeom prst="rect">
            <a:avLst/>
          </a:prstGeom>
          <a:noFill/>
          <a:ln w="9525">
            <a:noFill/>
            <a:miter lim="800000"/>
            <a:headEnd/>
            <a:tailEnd/>
          </a:ln>
        </p:spPr>
      </p:pic>
      <p:pic>
        <p:nvPicPr>
          <p:cNvPr id="16387" name="Picture 5" descr="贝尔肖像 马可尼试拍无线电报马可尼肖像">
            <a:hlinkClick r:id="rId3"/>
          </p:cNvPr>
          <p:cNvPicPr>
            <a:picLocks noChangeAspect="1" noChangeArrowheads="1"/>
          </p:cNvPicPr>
          <p:nvPr/>
        </p:nvPicPr>
        <p:blipFill>
          <a:blip r:embed="rId4" cstate="print"/>
          <a:srcRect/>
          <a:stretch>
            <a:fillRect/>
          </a:stretch>
        </p:blipFill>
        <p:spPr bwMode="auto">
          <a:xfrm>
            <a:off x="0" y="0"/>
            <a:ext cx="2987675" cy="3141663"/>
          </a:xfrm>
          <a:prstGeom prst="rect">
            <a:avLst/>
          </a:prstGeom>
          <a:noFill/>
          <a:ln w="9525">
            <a:noFill/>
            <a:miter lim="800000"/>
            <a:headEnd/>
            <a:tailEnd/>
          </a:ln>
        </p:spPr>
      </p:pic>
      <p:sp>
        <p:nvSpPr>
          <p:cNvPr id="16388" name="Rectangle 6">
            <a:hlinkClick r:id="rId5" action="ppaction://hlinkpres?slideindex=1&amp;slidetitle="/>
          </p:cNvPr>
          <p:cNvSpPr>
            <a:spLocks noChangeArrowheads="1"/>
          </p:cNvSpPr>
          <p:nvPr/>
        </p:nvSpPr>
        <p:spPr bwMode="auto">
          <a:xfrm>
            <a:off x="3347864" y="1268760"/>
            <a:ext cx="5616575" cy="5297488"/>
          </a:xfrm>
          <a:prstGeom prst="rect">
            <a:avLst/>
          </a:prstGeom>
          <a:noFill/>
          <a:ln w="9525">
            <a:noFill/>
            <a:miter lim="800000"/>
            <a:headEnd/>
            <a:tailEnd/>
          </a:ln>
        </p:spPr>
        <p:txBody>
          <a:bodyPr anchor="ctr">
            <a:spAutoFit/>
          </a:bodyPr>
          <a:lstStyle/>
          <a:p>
            <a:pPr indent="266700" algn="l">
              <a:lnSpc>
                <a:spcPct val="110000"/>
              </a:lnSpc>
              <a:spcBef>
                <a:spcPct val="10000"/>
              </a:spcBef>
            </a:pPr>
            <a:r>
              <a:rPr lang="en-US" altLang="zh-CN" sz="2000" b="1" dirty="0">
                <a:solidFill>
                  <a:srgbClr val="0000CC"/>
                </a:solidFill>
                <a:latin typeface="+mj-ea"/>
                <a:ea typeface="+mj-ea"/>
              </a:rPr>
              <a:t> 1894</a:t>
            </a:r>
            <a:r>
              <a:rPr lang="zh-CN" altLang="en-US" sz="2000" b="1" dirty="0">
                <a:solidFill>
                  <a:srgbClr val="0000CC"/>
                </a:solidFill>
                <a:latin typeface="+mj-ea"/>
                <a:ea typeface="+mj-ea"/>
              </a:rPr>
              <a:t>年当他读到赫兹的电磁波存在时，对无线电产生了兴趣，便开始尝试一连串的实验。那一年他</a:t>
            </a:r>
            <a:r>
              <a:rPr lang="en-US" altLang="zh-CN" sz="2000" b="1" dirty="0">
                <a:solidFill>
                  <a:srgbClr val="0000CC"/>
                </a:solidFill>
                <a:latin typeface="+mj-ea"/>
                <a:ea typeface="+mj-ea"/>
              </a:rPr>
              <a:t>20</a:t>
            </a:r>
            <a:r>
              <a:rPr lang="zh-CN" altLang="en-US" sz="2000" b="1" dirty="0">
                <a:solidFill>
                  <a:srgbClr val="0000CC"/>
                </a:solidFill>
                <a:latin typeface="+mj-ea"/>
                <a:ea typeface="+mj-ea"/>
              </a:rPr>
              <a:t>岁，刚刚被</a:t>
            </a:r>
            <a:r>
              <a:rPr lang="en-US" altLang="zh-CN" sz="2000" b="1" dirty="0">
                <a:solidFill>
                  <a:srgbClr val="0000CC"/>
                </a:solidFill>
                <a:latin typeface="+mj-ea"/>
                <a:ea typeface="+mj-ea"/>
              </a:rPr>
              <a:t>Bologna</a:t>
            </a:r>
            <a:r>
              <a:rPr lang="zh-CN" altLang="en-US" sz="2000" b="1" dirty="0">
                <a:solidFill>
                  <a:srgbClr val="0000CC"/>
                </a:solidFill>
                <a:latin typeface="+mj-ea"/>
                <a:ea typeface="+mj-ea"/>
              </a:rPr>
              <a:t>大学拒绝入学</a:t>
            </a:r>
          </a:p>
          <a:p>
            <a:pPr indent="266700" algn="l">
              <a:lnSpc>
                <a:spcPct val="110000"/>
              </a:lnSpc>
              <a:spcBef>
                <a:spcPct val="10000"/>
              </a:spcBef>
            </a:pPr>
            <a:r>
              <a:rPr lang="zh-CN" altLang="en-US" sz="2000" b="1" dirty="0">
                <a:solidFill>
                  <a:srgbClr val="0000CC"/>
                </a:solidFill>
                <a:latin typeface="+mj-ea"/>
                <a:ea typeface="+mj-ea"/>
              </a:rPr>
              <a:t> </a:t>
            </a:r>
            <a:r>
              <a:rPr lang="en-US" altLang="zh-CN" sz="2000" b="1" dirty="0">
                <a:solidFill>
                  <a:srgbClr val="0000CC"/>
                </a:solidFill>
                <a:latin typeface="+mj-ea"/>
                <a:ea typeface="+mj-ea"/>
              </a:rPr>
              <a:t>1895</a:t>
            </a:r>
            <a:r>
              <a:rPr lang="zh-CN" altLang="en-US" sz="2000" b="1" dirty="0">
                <a:solidFill>
                  <a:srgbClr val="0000CC"/>
                </a:solidFill>
                <a:latin typeface="+mj-ea"/>
                <a:ea typeface="+mj-ea"/>
              </a:rPr>
              <a:t>年成功地将无线信号传递到一座小山后面，建立了约</a:t>
            </a:r>
            <a:r>
              <a:rPr lang="en-US" altLang="zh-CN" sz="2000" b="1" dirty="0">
                <a:solidFill>
                  <a:srgbClr val="0000CC"/>
                </a:solidFill>
                <a:latin typeface="+mj-ea"/>
                <a:ea typeface="+mj-ea"/>
              </a:rPr>
              <a:t>1.6</a:t>
            </a:r>
            <a:r>
              <a:rPr lang="zh-CN" altLang="en-US" sz="2000" b="1" dirty="0">
                <a:solidFill>
                  <a:srgbClr val="0000CC"/>
                </a:solidFill>
                <a:latin typeface="+mj-ea"/>
                <a:ea typeface="+mj-ea"/>
              </a:rPr>
              <a:t>公里间的无线电通讯 </a:t>
            </a:r>
          </a:p>
          <a:p>
            <a:pPr indent="266700" algn="l">
              <a:lnSpc>
                <a:spcPct val="110000"/>
              </a:lnSpc>
              <a:spcBef>
                <a:spcPct val="10000"/>
              </a:spcBef>
            </a:pPr>
            <a:r>
              <a:rPr lang="zh-CN" altLang="en-US" sz="2000" b="1" dirty="0">
                <a:solidFill>
                  <a:srgbClr val="0000CC"/>
                </a:solidFill>
                <a:latin typeface="+mj-ea"/>
                <a:ea typeface="+mj-ea"/>
              </a:rPr>
              <a:t> </a:t>
            </a:r>
            <a:r>
              <a:rPr lang="en-US" altLang="zh-CN" sz="2000" b="1" dirty="0">
                <a:solidFill>
                  <a:srgbClr val="0000CC"/>
                </a:solidFill>
                <a:latin typeface="+mj-ea"/>
                <a:ea typeface="+mj-ea"/>
              </a:rPr>
              <a:t>1896</a:t>
            </a:r>
            <a:r>
              <a:rPr lang="zh-CN" altLang="en-US" sz="2000" b="1" dirty="0">
                <a:solidFill>
                  <a:srgbClr val="0000CC"/>
                </a:solidFill>
                <a:latin typeface="+mj-ea"/>
                <a:ea typeface="+mj-ea"/>
              </a:rPr>
              <a:t>年因意大利拒绝受理他的专利申请，</a:t>
            </a:r>
            <a:r>
              <a:rPr lang="en-US" altLang="zh-CN" sz="2000" b="1" dirty="0">
                <a:solidFill>
                  <a:srgbClr val="0000CC"/>
                </a:solidFill>
                <a:latin typeface="+mj-ea"/>
                <a:ea typeface="+mj-ea"/>
              </a:rPr>
              <a:t>2</a:t>
            </a:r>
            <a:r>
              <a:rPr lang="zh-CN" altLang="en-US" sz="2000" b="1" dirty="0">
                <a:solidFill>
                  <a:srgbClr val="0000CC"/>
                </a:solidFill>
                <a:latin typeface="+mj-ea"/>
                <a:ea typeface="+mj-ea"/>
              </a:rPr>
              <a:t>月来到英国，同年取得第一个无线电电报专利权</a:t>
            </a:r>
          </a:p>
          <a:p>
            <a:pPr indent="266700" algn="l">
              <a:lnSpc>
                <a:spcPct val="110000"/>
              </a:lnSpc>
              <a:spcBef>
                <a:spcPct val="10000"/>
              </a:spcBef>
            </a:pPr>
            <a:r>
              <a:rPr lang="zh-CN" altLang="en-US" sz="2000" b="1" dirty="0">
                <a:solidFill>
                  <a:srgbClr val="0000CC"/>
                </a:solidFill>
                <a:latin typeface="+mj-ea"/>
                <a:ea typeface="+mj-ea"/>
              </a:rPr>
              <a:t> </a:t>
            </a:r>
            <a:r>
              <a:rPr lang="en-US" altLang="zh-CN" sz="2000" b="1" dirty="0">
                <a:solidFill>
                  <a:srgbClr val="0000CC"/>
                </a:solidFill>
                <a:latin typeface="+mj-ea"/>
                <a:ea typeface="+mj-ea"/>
              </a:rPr>
              <a:t>1897</a:t>
            </a:r>
            <a:r>
              <a:rPr lang="zh-CN" altLang="en-US" sz="2000" b="1" dirty="0">
                <a:solidFill>
                  <a:srgbClr val="0000CC"/>
                </a:solidFill>
                <a:latin typeface="+mj-ea"/>
                <a:ea typeface="+mj-ea"/>
              </a:rPr>
              <a:t>年他得到</a:t>
            </a:r>
            <a:r>
              <a:rPr lang="en-US" altLang="zh-CN" sz="2000" b="1" dirty="0">
                <a:solidFill>
                  <a:srgbClr val="0000CC"/>
                </a:solidFill>
                <a:latin typeface="+mj-ea"/>
                <a:ea typeface="+mj-ea"/>
              </a:rPr>
              <a:t>1.5</a:t>
            </a:r>
            <a:r>
              <a:rPr lang="zh-CN" altLang="en-US" sz="2000" b="1" dirty="0">
                <a:solidFill>
                  <a:srgbClr val="0000CC"/>
                </a:solidFill>
                <a:latin typeface="+mj-ea"/>
                <a:ea typeface="+mj-ea"/>
              </a:rPr>
              <a:t>万英镑的资助，在伦敦成立了无线电报公司 </a:t>
            </a:r>
          </a:p>
          <a:p>
            <a:pPr indent="266700" algn="l">
              <a:lnSpc>
                <a:spcPct val="110000"/>
              </a:lnSpc>
              <a:spcBef>
                <a:spcPct val="10000"/>
              </a:spcBef>
            </a:pPr>
            <a:r>
              <a:rPr lang="zh-CN" altLang="en-US" sz="2000" b="1" dirty="0">
                <a:solidFill>
                  <a:srgbClr val="0000CC"/>
                </a:solidFill>
                <a:latin typeface="+mj-ea"/>
                <a:ea typeface="+mj-ea"/>
              </a:rPr>
              <a:t> </a:t>
            </a:r>
            <a:r>
              <a:rPr lang="en-US" altLang="zh-CN" sz="2000" b="1" dirty="0">
                <a:solidFill>
                  <a:srgbClr val="0000CC"/>
                </a:solidFill>
                <a:latin typeface="+mj-ea"/>
                <a:ea typeface="+mj-ea"/>
              </a:rPr>
              <a:t>1899</a:t>
            </a:r>
            <a:r>
              <a:rPr lang="zh-CN" altLang="en-US" sz="2000" b="1" dirty="0">
                <a:solidFill>
                  <a:srgbClr val="0000CC"/>
                </a:solidFill>
                <a:latin typeface="+mj-ea"/>
                <a:ea typeface="+mj-ea"/>
              </a:rPr>
              <a:t>年第一个无线电信息从法国传到英国</a:t>
            </a:r>
          </a:p>
          <a:p>
            <a:pPr indent="266700" algn="l">
              <a:lnSpc>
                <a:spcPct val="110000"/>
              </a:lnSpc>
              <a:spcBef>
                <a:spcPct val="10000"/>
              </a:spcBef>
            </a:pPr>
            <a:r>
              <a:rPr lang="zh-CN" altLang="en-US" sz="2000" b="1" dirty="0">
                <a:solidFill>
                  <a:srgbClr val="0000CC"/>
                </a:solidFill>
                <a:latin typeface="+mj-ea"/>
                <a:ea typeface="+mj-ea"/>
              </a:rPr>
              <a:t> </a:t>
            </a:r>
            <a:r>
              <a:rPr lang="en-US" altLang="zh-CN" sz="2000" b="1" dirty="0">
                <a:solidFill>
                  <a:srgbClr val="0000CC"/>
                </a:solidFill>
                <a:latin typeface="+mj-ea"/>
                <a:ea typeface="+mj-ea"/>
              </a:rPr>
              <a:t>1901</a:t>
            </a:r>
            <a:r>
              <a:rPr lang="zh-CN" altLang="en-US" sz="2000" b="1" dirty="0">
                <a:solidFill>
                  <a:srgbClr val="0000CC"/>
                </a:solidFill>
                <a:latin typeface="+mj-ea"/>
                <a:ea typeface="+mj-ea"/>
              </a:rPr>
              <a:t>年他做了一个历史性的试验，成功地将无线信号从英国跨越了大西洋传递到了纽芬兰，这一年他</a:t>
            </a:r>
            <a:r>
              <a:rPr lang="en-US" altLang="zh-CN" sz="2000" b="1" dirty="0">
                <a:solidFill>
                  <a:srgbClr val="0000CC"/>
                </a:solidFill>
                <a:latin typeface="+mj-ea"/>
                <a:ea typeface="+mj-ea"/>
              </a:rPr>
              <a:t>27</a:t>
            </a:r>
            <a:r>
              <a:rPr lang="zh-CN" altLang="en-US" sz="2000" b="1" dirty="0">
                <a:solidFill>
                  <a:srgbClr val="0000CC"/>
                </a:solidFill>
                <a:latin typeface="+mj-ea"/>
                <a:ea typeface="+mj-ea"/>
              </a:rPr>
              <a:t>岁</a:t>
            </a:r>
          </a:p>
          <a:p>
            <a:pPr indent="266700" algn="l">
              <a:lnSpc>
                <a:spcPct val="110000"/>
              </a:lnSpc>
              <a:spcBef>
                <a:spcPct val="10000"/>
              </a:spcBef>
            </a:pPr>
            <a:r>
              <a:rPr lang="zh-CN" altLang="en-US" sz="2000" b="1" dirty="0">
                <a:solidFill>
                  <a:srgbClr val="0000CC"/>
                </a:solidFill>
                <a:latin typeface="+mj-ea"/>
                <a:ea typeface="+mj-ea"/>
              </a:rPr>
              <a:t> </a:t>
            </a:r>
            <a:r>
              <a:rPr lang="en-US" altLang="zh-CN" sz="2000" b="1" dirty="0">
                <a:solidFill>
                  <a:srgbClr val="0000CC"/>
                </a:solidFill>
                <a:latin typeface="+mj-ea"/>
                <a:ea typeface="+mj-ea"/>
              </a:rPr>
              <a:t>1909</a:t>
            </a:r>
            <a:r>
              <a:rPr lang="zh-CN" altLang="en-US" sz="2000" b="1" dirty="0">
                <a:solidFill>
                  <a:srgbClr val="0000CC"/>
                </a:solidFill>
                <a:latin typeface="+mj-ea"/>
                <a:ea typeface="+mj-ea"/>
              </a:rPr>
              <a:t>年他与布劳</a:t>
            </a:r>
            <a:r>
              <a:rPr lang="en-US" altLang="zh-CN" sz="2000" b="1" dirty="0">
                <a:solidFill>
                  <a:srgbClr val="0000CC"/>
                </a:solidFill>
                <a:latin typeface="+mj-ea"/>
                <a:ea typeface="+mj-ea"/>
              </a:rPr>
              <a:t>(C.F.Braun,1850~1918)</a:t>
            </a:r>
            <a:r>
              <a:rPr lang="zh-CN" altLang="en-US" sz="2000" b="1" dirty="0">
                <a:solidFill>
                  <a:srgbClr val="0000CC"/>
                </a:solidFill>
                <a:latin typeface="+mj-ea"/>
                <a:ea typeface="+mj-ea"/>
              </a:rPr>
              <a:t>因发展了无线电电报，共同获得诺贝尔物理奖 </a:t>
            </a:r>
          </a:p>
        </p:txBody>
      </p:sp>
      <p:sp>
        <p:nvSpPr>
          <p:cNvPr id="16389" name="Rectangle 7"/>
          <p:cNvSpPr>
            <a:spLocks noChangeArrowheads="1"/>
          </p:cNvSpPr>
          <p:nvPr/>
        </p:nvSpPr>
        <p:spPr bwMode="auto">
          <a:xfrm>
            <a:off x="3382963" y="188913"/>
            <a:ext cx="5076825" cy="1006475"/>
          </a:xfrm>
          <a:prstGeom prst="rect">
            <a:avLst/>
          </a:prstGeom>
          <a:noFill/>
          <a:ln w="9525">
            <a:noFill/>
            <a:miter lim="800000"/>
            <a:headEnd/>
            <a:tailEnd/>
          </a:ln>
        </p:spPr>
        <p:txBody>
          <a:bodyPr>
            <a:spAutoFit/>
          </a:bodyPr>
          <a:lstStyle/>
          <a:p>
            <a:pPr algn="l"/>
            <a:r>
              <a:rPr lang="zh-CN" altLang="en-US" sz="3200" b="1">
                <a:solidFill>
                  <a:schemeClr val="tx2"/>
                </a:solidFill>
                <a:latin typeface="黑体" pitchFamily="49" charset="-122"/>
                <a:ea typeface="黑体" pitchFamily="49" charset="-122"/>
              </a:rPr>
              <a:t>马可尼 </a:t>
            </a:r>
          </a:p>
          <a:p>
            <a:pPr algn="l"/>
            <a:r>
              <a:rPr lang="en-US" altLang="zh-CN" sz="2800" b="1">
                <a:solidFill>
                  <a:schemeClr val="tx2"/>
                </a:solidFill>
                <a:ea typeface="隶书" pitchFamily="49" charset="-122"/>
              </a:rPr>
              <a:t>G. Marconi(</a:t>
            </a:r>
            <a:r>
              <a:rPr lang="en-US" altLang="zh-CN" sz="2800">
                <a:solidFill>
                  <a:schemeClr val="tx2"/>
                </a:solidFill>
                <a:ea typeface="隶书" pitchFamily="49" charset="-122"/>
              </a:rPr>
              <a:t>1874~ </a:t>
            </a:r>
            <a:r>
              <a:rPr lang="en-US" altLang="zh-CN" sz="2800" b="1">
                <a:solidFill>
                  <a:schemeClr val="tx2"/>
                </a:solidFill>
                <a:ea typeface="隶书" pitchFamily="49" charset="-122"/>
              </a:rPr>
              <a:t>1937</a:t>
            </a:r>
            <a:r>
              <a:rPr lang="zh-CN" altLang="en-US" sz="2800" b="1">
                <a:solidFill>
                  <a:schemeClr val="tx2"/>
                </a:solidFill>
                <a:ea typeface="隶书" pitchFamily="49" charset="-122"/>
              </a:rPr>
              <a:t>年</a:t>
            </a:r>
            <a:r>
              <a:rPr lang="en-US" altLang="zh-CN" sz="2800" b="1">
                <a:solidFill>
                  <a:schemeClr val="tx2"/>
                </a:solidFill>
                <a:ea typeface="隶书" pitchFamily="49" charset="-122"/>
              </a:rPr>
              <a:t>)</a:t>
            </a:r>
          </a:p>
        </p:txBody>
      </p:sp>
      <p:sp>
        <p:nvSpPr>
          <p:cNvPr id="16390" name="Rectangle 8"/>
          <p:cNvSpPr>
            <a:spLocks noChangeArrowheads="1"/>
          </p:cNvSpPr>
          <p:nvPr/>
        </p:nvSpPr>
        <p:spPr bwMode="auto">
          <a:xfrm>
            <a:off x="0" y="3213100"/>
            <a:ext cx="3419475" cy="3444875"/>
          </a:xfrm>
          <a:prstGeom prst="rect">
            <a:avLst/>
          </a:prstGeom>
          <a:noFill/>
          <a:ln w="9525">
            <a:noFill/>
            <a:miter lim="800000"/>
            <a:headEnd/>
            <a:tailEnd/>
          </a:ln>
        </p:spPr>
        <p:txBody>
          <a:bodyPr>
            <a:spAutoFit/>
          </a:bodyPr>
          <a:lstStyle/>
          <a:p>
            <a:pPr algn="l">
              <a:spcBef>
                <a:spcPct val="50000"/>
              </a:spcBef>
            </a:pPr>
            <a:r>
              <a:rPr lang="en-US" altLang="zh-CN" b="1" dirty="0">
                <a:solidFill>
                  <a:srgbClr val="0000CC"/>
                </a:solidFill>
                <a:latin typeface="+mj-ea"/>
                <a:ea typeface="+mj-ea"/>
              </a:rPr>
              <a:t>   </a:t>
            </a:r>
            <a:r>
              <a:rPr lang="zh-CN" altLang="en-US" sz="2000" b="1" dirty="0" smtClean="0">
                <a:solidFill>
                  <a:schemeClr val="tx2"/>
                </a:solidFill>
                <a:latin typeface="+mj-ea"/>
                <a:ea typeface="+mj-ea"/>
              </a:rPr>
              <a:t>马可尼</a:t>
            </a:r>
            <a:r>
              <a:rPr lang="zh-CN" altLang="en-US" sz="2000" b="1" dirty="0">
                <a:solidFill>
                  <a:schemeClr val="tx2"/>
                </a:solidFill>
                <a:latin typeface="+mj-ea"/>
                <a:ea typeface="+mj-ea"/>
              </a:rPr>
              <a:t>是家喻户晓的名人，但几乎没有人知道布劳。事实上从许多方面看来，是布劳的工作引导了近代无线电发展的方向。原因是马可尼以专利来保护自己的各种发明，布劳则将其所有的发现以论文的形式发表出来！这”小小“的差异导致他们“完全不同”的命运，除了都得诺贝尔奖外</a:t>
            </a:r>
          </a:p>
        </p:txBody>
      </p:sp>
      <p:sp>
        <p:nvSpPr>
          <p:cNvPr id="7" name="灯片编号占位符 6"/>
          <p:cNvSpPr>
            <a:spLocks noGrp="1"/>
          </p:cNvSpPr>
          <p:nvPr>
            <p:ph type="sldNum" sz="quarter" idx="12"/>
          </p:nvPr>
        </p:nvSpPr>
        <p:spPr/>
        <p:txBody>
          <a:bodyPr/>
          <a:lstStyle/>
          <a:p>
            <a:fld id="{E31375A4-56A4-47D6-9801-1991572033F7}" type="slidenum">
              <a:rPr lang="en-US" smtClean="0"/>
              <a:pPr/>
              <a:t>13</a:t>
            </a:fld>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9" descr="Claude Elwood Shannon (1916～ ) 香农,C.E.">
            <a:hlinkClick r:id="rId2"/>
          </p:cNvPr>
          <p:cNvPicPr>
            <a:picLocks noChangeAspect="1" noChangeArrowheads="1"/>
          </p:cNvPicPr>
          <p:nvPr/>
        </p:nvPicPr>
        <p:blipFill>
          <a:blip r:embed="rId3" cstate="print"/>
          <a:srcRect/>
          <a:stretch>
            <a:fillRect/>
          </a:stretch>
        </p:blipFill>
        <p:spPr bwMode="auto">
          <a:xfrm>
            <a:off x="0" y="0"/>
            <a:ext cx="2987675" cy="3933825"/>
          </a:xfrm>
          <a:prstGeom prst="rect">
            <a:avLst/>
          </a:prstGeom>
          <a:noFill/>
          <a:ln w="9525">
            <a:noFill/>
            <a:miter lim="800000"/>
            <a:headEnd/>
            <a:tailEnd/>
          </a:ln>
        </p:spPr>
      </p:pic>
      <p:pic>
        <p:nvPicPr>
          <p:cNvPr id="17411" name="Picture 4" descr="__end_key__">
            <a:hlinkClick r:id="rId4"/>
          </p:cNvPr>
          <p:cNvPicPr>
            <a:picLocks noChangeAspect="1" noChangeArrowheads="1"/>
          </p:cNvPicPr>
          <p:nvPr/>
        </p:nvPicPr>
        <p:blipFill>
          <a:blip r:embed="rId5" cstate="print">
            <a:lum bright="40000"/>
          </a:blip>
          <a:srcRect/>
          <a:stretch>
            <a:fillRect/>
          </a:stretch>
        </p:blipFill>
        <p:spPr bwMode="auto">
          <a:xfrm>
            <a:off x="6443663" y="3068638"/>
            <a:ext cx="2700337" cy="3789362"/>
          </a:xfrm>
          <a:prstGeom prst="rect">
            <a:avLst/>
          </a:prstGeom>
          <a:noFill/>
          <a:ln w="9525">
            <a:noFill/>
            <a:miter lim="800000"/>
            <a:headEnd/>
            <a:tailEnd/>
          </a:ln>
        </p:spPr>
      </p:pic>
      <p:sp>
        <p:nvSpPr>
          <p:cNvPr id="17412" name="Text Box 5"/>
          <p:cNvSpPr txBox="1">
            <a:spLocks noChangeArrowheads="1"/>
          </p:cNvSpPr>
          <p:nvPr/>
        </p:nvSpPr>
        <p:spPr bwMode="auto">
          <a:xfrm>
            <a:off x="3059832" y="1340768"/>
            <a:ext cx="5832475" cy="2123658"/>
          </a:xfrm>
          <a:prstGeom prst="rect">
            <a:avLst/>
          </a:prstGeom>
          <a:noFill/>
          <a:ln w="9525">
            <a:noFill/>
            <a:miter lim="800000"/>
            <a:headEnd/>
            <a:tailEnd/>
          </a:ln>
        </p:spPr>
        <p:txBody>
          <a:bodyPr>
            <a:spAutoFit/>
          </a:bodyPr>
          <a:lstStyle/>
          <a:p>
            <a:pPr algn="l" fontAlgn="t">
              <a:lnSpc>
                <a:spcPct val="110000"/>
              </a:lnSpc>
              <a:spcBef>
                <a:spcPct val="50000"/>
              </a:spcBef>
            </a:pPr>
            <a:r>
              <a:rPr kumimoji="1" lang="en-US" altLang="zh-CN" sz="2000" b="1" dirty="0">
                <a:latin typeface="+mj-ea"/>
                <a:ea typeface="+mj-ea"/>
              </a:rPr>
              <a:t>        </a:t>
            </a:r>
            <a:r>
              <a:rPr kumimoji="1" lang="zh-CN" altLang="en-US" sz="2000" b="1" dirty="0">
                <a:solidFill>
                  <a:srgbClr val="0000CC"/>
                </a:solidFill>
                <a:latin typeface="+mj-ea"/>
                <a:ea typeface="+mj-ea"/>
              </a:rPr>
              <a:t>信息论的创始人，</a:t>
            </a:r>
            <a:r>
              <a:rPr kumimoji="1" lang="en-US" altLang="zh-CN" sz="2000" b="1" dirty="0">
                <a:solidFill>
                  <a:srgbClr val="0000CC"/>
                </a:solidFill>
                <a:latin typeface="+mj-ea"/>
                <a:ea typeface="+mj-ea"/>
              </a:rPr>
              <a:t>1938</a:t>
            </a:r>
            <a:r>
              <a:rPr kumimoji="1" lang="zh-CN" altLang="en-US" sz="2000" b="1" dirty="0">
                <a:solidFill>
                  <a:srgbClr val="0000CC"/>
                </a:solidFill>
                <a:latin typeface="+mj-ea"/>
                <a:ea typeface="+mj-ea"/>
              </a:rPr>
              <a:t>年发表了著名的论文</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继电器和开关电路的符号分析</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，首次用布尔代数进行开关电路分析，并证明布尔代数的逻辑运算，可以通过继电器电路来实现，明确地给出了实现加、减、乘、除等运算的电子电路的设计方法。这篇论文成为开关电路理论的开端</a:t>
            </a:r>
          </a:p>
        </p:txBody>
      </p:sp>
      <p:sp>
        <p:nvSpPr>
          <p:cNvPr id="17413" name="Text Box 6"/>
          <p:cNvSpPr txBox="1">
            <a:spLocks noChangeArrowheads="1"/>
          </p:cNvSpPr>
          <p:nvPr/>
        </p:nvSpPr>
        <p:spPr bwMode="auto">
          <a:xfrm>
            <a:off x="611188" y="3716338"/>
            <a:ext cx="7742237" cy="1766887"/>
          </a:xfrm>
          <a:prstGeom prst="rect">
            <a:avLst/>
          </a:prstGeom>
          <a:noFill/>
          <a:ln w="9525">
            <a:noFill/>
            <a:miter lim="800000"/>
            <a:headEnd/>
            <a:tailEnd/>
          </a:ln>
        </p:spPr>
        <p:txBody>
          <a:bodyPr>
            <a:spAutoFit/>
          </a:bodyPr>
          <a:lstStyle/>
          <a:p>
            <a:pPr algn="l">
              <a:lnSpc>
                <a:spcPct val="110000"/>
              </a:lnSpc>
              <a:spcBef>
                <a:spcPct val="50000"/>
              </a:spcBef>
            </a:pPr>
            <a:r>
              <a:rPr kumimoji="1" lang="en-US" altLang="zh-CN" sz="2000" b="1" dirty="0">
                <a:solidFill>
                  <a:srgbClr val="0000CC"/>
                </a:solidFill>
                <a:latin typeface="+mj-ea"/>
                <a:ea typeface="+mj-ea"/>
              </a:rPr>
              <a:t>       </a:t>
            </a:r>
            <a:r>
              <a:rPr kumimoji="1" lang="zh-CN" altLang="en-US" sz="2000" b="1" dirty="0">
                <a:solidFill>
                  <a:srgbClr val="0000CC"/>
                </a:solidFill>
                <a:latin typeface="+mj-ea"/>
                <a:ea typeface="+mj-ea"/>
              </a:rPr>
              <a:t>香农在贝尔实验室工作时进一步证明了可以采用能实现布尔代数运算的继电器或电子元件来制造计算机，香农的理论还为计算机具有逻辑功能奠定了基础，从而使电子计算机既能用于数值计算，又具有各种非数值应用功能，使得以后的计算机在几乎任何领域中都得到了广泛的应用</a:t>
            </a:r>
          </a:p>
        </p:txBody>
      </p:sp>
      <p:sp>
        <p:nvSpPr>
          <p:cNvPr id="17414" name="Text Box 7"/>
          <p:cNvSpPr txBox="1">
            <a:spLocks noChangeArrowheads="1"/>
          </p:cNvSpPr>
          <p:nvPr/>
        </p:nvSpPr>
        <p:spPr bwMode="auto">
          <a:xfrm>
            <a:off x="1619250" y="5516563"/>
            <a:ext cx="4826000" cy="1157287"/>
          </a:xfrm>
          <a:prstGeom prst="rect">
            <a:avLst/>
          </a:prstGeom>
          <a:noFill/>
          <a:ln w="9525">
            <a:noFill/>
            <a:miter lim="800000"/>
            <a:headEnd/>
            <a:tailEnd/>
          </a:ln>
        </p:spPr>
        <p:txBody>
          <a:bodyPr>
            <a:spAutoFit/>
          </a:bodyPr>
          <a:lstStyle/>
          <a:p>
            <a:pPr algn="l">
              <a:lnSpc>
                <a:spcPct val="110000"/>
              </a:lnSpc>
              <a:spcBef>
                <a:spcPct val="10000"/>
              </a:spcBef>
            </a:pPr>
            <a:r>
              <a:rPr kumimoji="1" lang="zh-CN" altLang="en-US" sz="2000" b="1" dirty="0">
                <a:solidFill>
                  <a:srgbClr val="0000CC"/>
                </a:solidFill>
                <a:latin typeface="+mj-ea"/>
                <a:ea typeface="+mj-ea"/>
              </a:rPr>
              <a:t>无失真变长信源编码定理</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香农第一定理</a:t>
            </a:r>
            <a:r>
              <a:rPr kumimoji="1" lang="en-US" altLang="zh-CN" sz="2000" b="1" dirty="0">
                <a:solidFill>
                  <a:srgbClr val="0000CC"/>
                </a:solidFill>
                <a:latin typeface="+mj-ea"/>
                <a:ea typeface="+mj-ea"/>
              </a:rPr>
              <a:t>)</a:t>
            </a:r>
          </a:p>
          <a:p>
            <a:pPr algn="l">
              <a:lnSpc>
                <a:spcPct val="110000"/>
              </a:lnSpc>
              <a:spcBef>
                <a:spcPct val="10000"/>
              </a:spcBef>
            </a:pPr>
            <a:r>
              <a:rPr kumimoji="1" lang="zh-CN" altLang="en-US" sz="2000" b="1" dirty="0">
                <a:solidFill>
                  <a:srgbClr val="0000CC"/>
                </a:solidFill>
                <a:latin typeface="+mj-ea"/>
                <a:ea typeface="+mj-ea"/>
              </a:rPr>
              <a:t>有噪信道编码定理</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香农第二定理</a:t>
            </a:r>
            <a:r>
              <a:rPr kumimoji="1" lang="en-US" altLang="zh-CN" sz="2000" b="1" dirty="0">
                <a:solidFill>
                  <a:srgbClr val="0000CC"/>
                </a:solidFill>
                <a:latin typeface="+mj-ea"/>
                <a:ea typeface="+mj-ea"/>
              </a:rPr>
              <a:t>)</a:t>
            </a:r>
          </a:p>
          <a:p>
            <a:pPr algn="l">
              <a:lnSpc>
                <a:spcPct val="110000"/>
              </a:lnSpc>
              <a:spcBef>
                <a:spcPct val="10000"/>
              </a:spcBef>
            </a:pPr>
            <a:r>
              <a:rPr kumimoji="1" lang="zh-CN" altLang="en-US" sz="2000" b="1" dirty="0">
                <a:solidFill>
                  <a:srgbClr val="0000CC"/>
                </a:solidFill>
                <a:latin typeface="+mj-ea"/>
                <a:ea typeface="+mj-ea"/>
              </a:rPr>
              <a:t>保真准则下信源编码定理</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香农第三定理</a:t>
            </a:r>
            <a:r>
              <a:rPr kumimoji="1" lang="en-US" altLang="zh-CN" sz="2000" b="1" dirty="0">
                <a:solidFill>
                  <a:srgbClr val="0000CC"/>
                </a:solidFill>
                <a:latin typeface="+mj-ea"/>
                <a:ea typeface="+mj-ea"/>
              </a:rPr>
              <a:t>) </a:t>
            </a:r>
          </a:p>
        </p:txBody>
      </p:sp>
      <p:sp>
        <p:nvSpPr>
          <p:cNvPr id="17415" name="Rectangle 10"/>
          <p:cNvSpPr>
            <a:spLocks noChangeArrowheads="1"/>
          </p:cNvSpPr>
          <p:nvPr/>
        </p:nvSpPr>
        <p:spPr bwMode="auto">
          <a:xfrm>
            <a:off x="3419475" y="549275"/>
            <a:ext cx="3074988" cy="579438"/>
          </a:xfrm>
          <a:prstGeom prst="rect">
            <a:avLst/>
          </a:prstGeom>
          <a:noFill/>
          <a:ln w="9525">
            <a:noFill/>
            <a:miter lim="800000"/>
            <a:headEnd/>
            <a:tailEnd/>
          </a:ln>
        </p:spPr>
        <p:txBody>
          <a:bodyPr wrap="none">
            <a:spAutoFit/>
          </a:bodyPr>
          <a:lstStyle/>
          <a:p>
            <a:pPr algn="l"/>
            <a:r>
              <a:rPr kumimoji="1" lang="zh-CN" altLang="en-US" sz="3200" b="1">
                <a:solidFill>
                  <a:schemeClr val="tx2"/>
                </a:solidFill>
                <a:latin typeface="黑体" pitchFamily="49" charset="-122"/>
                <a:ea typeface="黑体" pitchFamily="49" charset="-122"/>
              </a:rPr>
              <a:t>香 农   </a:t>
            </a:r>
            <a:r>
              <a:rPr kumimoji="1" lang="en-US" altLang="zh-CN" sz="2800" b="1">
                <a:solidFill>
                  <a:schemeClr val="tx2"/>
                </a:solidFill>
                <a:latin typeface="黑体" pitchFamily="49" charset="-122"/>
                <a:ea typeface="黑体" pitchFamily="49" charset="-122"/>
              </a:rPr>
              <a:t>Shannon</a:t>
            </a:r>
            <a:endParaRPr kumimoji="1" lang="en-US" altLang="zh-CN" sz="2800" b="1">
              <a:solidFill>
                <a:schemeClr val="tx2"/>
              </a:solidFill>
            </a:endParaRPr>
          </a:p>
        </p:txBody>
      </p:sp>
      <p:sp>
        <p:nvSpPr>
          <p:cNvPr id="8" name="灯片编号占位符 7"/>
          <p:cNvSpPr>
            <a:spLocks noGrp="1"/>
          </p:cNvSpPr>
          <p:nvPr>
            <p:ph type="sldNum" sz="quarter" idx="12"/>
          </p:nvPr>
        </p:nvSpPr>
        <p:spPr/>
        <p:txBody>
          <a:bodyPr/>
          <a:lstStyle/>
          <a:p>
            <a:fld id="{E31375A4-56A4-47D6-9801-1991572033F7}" type="slidenum">
              <a:rPr lang="en-US" smtClean="0"/>
              <a:pPr/>
              <a:t>14</a:t>
            </a:fld>
            <a:endParaRPr 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2" descr="GaoKun"/>
          <p:cNvPicPr>
            <a:picLocks noChangeAspect="1" noChangeArrowheads="1"/>
          </p:cNvPicPr>
          <p:nvPr/>
        </p:nvPicPr>
        <p:blipFill>
          <a:blip r:embed="rId2" cstate="print">
            <a:lum bright="10000" contrast="-10000"/>
          </a:blip>
          <a:srcRect/>
          <a:stretch>
            <a:fillRect/>
          </a:stretch>
        </p:blipFill>
        <p:spPr bwMode="auto">
          <a:xfrm>
            <a:off x="1403350" y="1412875"/>
            <a:ext cx="7740650" cy="5445125"/>
          </a:xfrm>
          <a:prstGeom prst="rect">
            <a:avLst/>
          </a:prstGeom>
          <a:noFill/>
          <a:ln w="9525">
            <a:noFill/>
            <a:miter lim="800000"/>
            <a:headEnd/>
            <a:tailEnd/>
          </a:ln>
        </p:spPr>
      </p:pic>
      <p:pic>
        <p:nvPicPr>
          <p:cNvPr id="18435" name="Picture 9" descr="高锟 高锟 —— 维客(wiki)">
            <a:hlinkClick r:id="rId3"/>
          </p:cNvPr>
          <p:cNvPicPr>
            <a:picLocks noChangeAspect="1" noChangeArrowheads="1"/>
          </p:cNvPicPr>
          <p:nvPr/>
        </p:nvPicPr>
        <p:blipFill>
          <a:blip r:embed="rId4" cstate="print"/>
          <a:srcRect/>
          <a:stretch>
            <a:fillRect/>
          </a:stretch>
        </p:blipFill>
        <p:spPr bwMode="auto">
          <a:xfrm>
            <a:off x="0" y="0"/>
            <a:ext cx="3132138" cy="4292600"/>
          </a:xfrm>
          <a:prstGeom prst="rect">
            <a:avLst/>
          </a:prstGeom>
          <a:noFill/>
          <a:ln w="9525">
            <a:noFill/>
            <a:miter lim="800000"/>
            <a:headEnd/>
            <a:tailEnd/>
          </a:ln>
        </p:spPr>
      </p:pic>
      <p:sp>
        <p:nvSpPr>
          <p:cNvPr id="18436" name="Rectangle 11"/>
          <p:cNvSpPr>
            <a:spLocks noChangeArrowheads="1"/>
          </p:cNvSpPr>
          <p:nvPr/>
        </p:nvSpPr>
        <p:spPr bwMode="auto">
          <a:xfrm>
            <a:off x="3203848" y="1556792"/>
            <a:ext cx="5545138" cy="4984750"/>
          </a:xfrm>
          <a:prstGeom prst="rect">
            <a:avLst/>
          </a:prstGeom>
          <a:noFill/>
          <a:ln w="9525">
            <a:noFill/>
            <a:miter lim="800000"/>
            <a:headEnd/>
            <a:tailEnd/>
          </a:ln>
        </p:spPr>
        <p:txBody>
          <a:bodyPr anchor="ctr">
            <a:spAutoFit/>
          </a:bodyPr>
          <a:lstStyle/>
          <a:p>
            <a:pPr indent="266700" algn="l">
              <a:lnSpc>
                <a:spcPct val="120000"/>
              </a:lnSpc>
              <a:spcBef>
                <a:spcPct val="20000"/>
              </a:spcBef>
            </a:pPr>
            <a:r>
              <a:rPr lang="en-US" altLang="zh-CN" sz="2400" b="1" dirty="0">
                <a:solidFill>
                  <a:srgbClr val="0000FF"/>
                </a:solidFill>
                <a:latin typeface="+mj-ea"/>
                <a:ea typeface="+mj-ea"/>
              </a:rPr>
              <a:t>60</a:t>
            </a:r>
            <a:r>
              <a:rPr lang="zh-CN" altLang="en-US" sz="2400" b="1" dirty="0">
                <a:solidFill>
                  <a:srgbClr val="0000FF"/>
                </a:solidFill>
                <a:latin typeface="+mj-ea"/>
                <a:ea typeface="+mj-ea"/>
              </a:rPr>
              <a:t>年代在英国的中国教授发明了光纤</a:t>
            </a:r>
          </a:p>
          <a:p>
            <a:pPr indent="266700" algn="l">
              <a:lnSpc>
                <a:spcPct val="120000"/>
              </a:lnSpc>
              <a:spcBef>
                <a:spcPct val="20000"/>
              </a:spcBef>
            </a:pPr>
            <a:endParaRPr lang="zh-CN" altLang="en-US" sz="2400" b="1" dirty="0">
              <a:solidFill>
                <a:srgbClr val="0000FF"/>
              </a:solidFill>
              <a:latin typeface="+mj-ea"/>
              <a:ea typeface="+mj-ea"/>
            </a:endParaRPr>
          </a:p>
          <a:p>
            <a:pPr indent="266700" algn="l">
              <a:lnSpc>
                <a:spcPct val="120000"/>
              </a:lnSpc>
              <a:spcBef>
                <a:spcPct val="20000"/>
              </a:spcBef>
            </a:pPr>
            <a:r>
              <a:rPr lang="zh-CN" altLang="en-US" sz="2400" b="1" dirty="0">
                <a:solidFill>
                  <a:srgbClr val="0000FF"/>
                </a:solidFill>
                <a:latin typeface="+mj-ea"/>
                <a:ea typeface="+mj-ea"/>
              </a:rPr>
              <a:t>  </a:t>
            </a:r>
          </a:p>
          <a:p>
            <a:pPr indent="266700" algn="l">
              <a:lnSpc>
                <a:spcPct val="120000"/>
              </a:lnSpc>
              <a:spcBef>
                <a:spcPct val="20000"/>
              </a:spcBef>
            </a:pPr>
            <a:r>
              <a:rPr lang="zh-CN" altLang="en-US" sz="2400" b="1" dirty="0">
                <a:solidFill>
                  <a:srgbClr val="0000FF"/>
                </a:solidFill>
                <a:latin typeface="+mj-ea"/>
                <a:ea typeface="+mj-ea"/>
              </a:rPr>
              <a:t>  </a:t>
            </a:r>
          </a:p>
          <a:p>
            <a:pPr indent="266700" algn="l">
              <a:lnSpc>
                <a:spcPct val="120000"/>
              </a:lnSpc>
              <a:spcBef>
                <a:spcPct val="20000"/>
              </a:spcBef>
            </a:pPr>
            <a:r>
              <a:rPr lang="zh-CN" altLang="en-US" sz="2400" b="1" dirty="0">
                <a:solidFill>
                  <a:srgbClr val="0000FF"/>
                </a:solidFill>
                <a:latin typeface="+mj-ea"/>
                <a:ea typeface="+mj-ea"/>
              </a:rPr>
              <a:t>  </a:t>
            </a:r>
            <a:r>
              <a:rPr lang="en-US" altLang="zh-CN" sz="2400" b="1" dirty="0">
                <a:solidFill>
                  <a:srgbClr val="0000FF"/>
                </a:solidFill>
                <a:latin typeface="+mj-ea"/>
                <a:ea typeface="+mj-ea"/>
              </a:rPr>
              <a:t>70</a:t>
            </a:r>
            <a:r>
              <a:rPr lang="zh-CN" altLang="en-US" sz="2400" b="1" dirty="0">
                <a:solidFill>
                  <a:srgbClr val="0000FF"/>
                </a:solidFill>
                <a:latin typeface="+mj-ea"/>
                <a:ea typeface="+mj-ea"/>
              </a:rPr>
              <a:t>年代，美国康宁公司将它商业化     </a:t>
            </a:r>
          </a:p>
          <a:p>
            <a:pPr indent="266700" algn="l">
              <a:lnSpc>
                <a:spcPct val="120000"/>
              </a:lnSpc>
              <a:spcBef>
                <a:spcPct val="20000"/>
              </a:spcBef>
            </a:pPr>
            <a:r>
              <a:rPr lang="zh-CN" altLang="en-US" sz="2400" b="1" dirty="0">
                <a:solidFill>
                  <a:srgbClr val="0000FF"/>
                </a:solidFill>
                <a:latin typeface="+mj-ea"/>
                <a:ea typeface="+mj-ea"/>
              </a:rPr>
              <a:t>  </a:t>
            </a:r>
            <a:r>
              <a:rPr lang="en-US" altLang="zh-CN" sz="2400" b="1" dirty="0">
                <a:solidFill>
                  <a:srgbClr val="0000FF"/>
                </a:solidFill>
                <a:latin typeface="+mj-ea"/>
                <a:ea typeface="+mj-ea"/>
              </a:rPr>
              <a:t>70~80</a:t>
            </a:r>
            <a:r>
              <a:rPr lang="zh-CN" altLang="en-US" sz="2400" b="1" dirty="0">
                <a:solidFill>
                  <a:srgbClr val="0000FF"/>
                </a:solidFill>
                <a:latin typeface="+mj-ea"/>
                <a:ea typeface="+mj-ea"/>
              </a:rPr>
              <a:t>年代，光纤被用于短距离传输，但价格十分昂贵</a:t>
            </a:r>
          </a:p>
          <a:p>
            <a:pPr indent="266700" algn="l">
              <a:lnSpc>
                <a:spcPct val="120000"/>
              </a:lnSpc>
              <a:spcBef>
                <a:spcPct val="20000"/>
              </a:spcBef>
            </a:pPr>
            <a:r>
              <a:rPr lang="zh-CN" altLang="en-US" sz="2400" b="1" dirty="0">
                <a:solidFill>
                  <a:srgbClr val="0000FF"/>
                </a:solidFill>
                <a:latin typeface="+mj-ea"/>
                <a:ea typeface="+mj-ea"/>
              </a:rPr>
              <a:t>  </a:t>
            </a:r>
            <a:r>
              <a:rPr lang="en-US" altLang="zh-CN" sz="2400" b="1" dirty="0">
                <a:solidFill>
                  <a:srgbClr val="0000FF"/>
                </a:solidFill>
                <a:latin typeface="+mj-ea"/>
                <a:ea typeface="+mj-ea"/>
              </a:rPr>
              <a:t>1987</a:t>
            </a:r>
            <a:r>
              <a:rPr lang="zh-CN" altLang="en-US" sz="2400" b="1" dirty="0">
                <a:solidFill>
                  <a:srgbClr val="0000FF"/>
                </a:solidFill>
                <a:latin typeface="+mj-ea"/>
                <a:ea typeface="+mj-ea"/>
              </a:rPr>
              <a:t>年发明了光纤放大器，光纤产业得以迅速发展</a:t>
            </a:r>
          </a:p>
          <a:p>
            <a:pPr indent="266700" algn="l">
              <a:lnSpc>
                <a:spcPct val="120000"/>
              </a:lnSpc>
              <a:spcBef>
                <a:spcPct val="20000"/>
              </a:spcBef>
            </a:pPr>
            <a:r>
              <a:rPr lang="zh-CN" altLang="en-US" sz="2400" b="1" dirty="0">
                <a:solidFill>
                  <a:srgbClr val="0000FF"/>
                </a:solidFill>
                <a:latin typeface="+mj-ea"/>
                <a:ea typeface="+mj-ea"/>
              </a:rPr>
              <a:t>  </a:t>
            </a:r>
            <a:r>
              <a:rPr lang="en-US" altLang="zh-CN" sz="2400" b="1" dirty="0">
                <a:solidFill>
                  <a:srgbClr val="0000FF"/>
                </a:solidFill>
                <a:latin typeface="+mj-ea"/>
                <a:ea typeface="+mj-ea"/>
              </a:rPr>
              <a:t>2009</a:t>
            </a:r>
            <a:r>
              <a:rPr lang="zh-CN" altLang="en-US" sz="2400" b="1" dirty="0">
                <a:solidFill>
                  <a:srgbClr val="0000FF"/>
                </a:solidFill>
                <a:latin typeface="+mj-ea"/>
                <a:ea typeface="+mj-ea"/>
              </a:rPr>
              <a:t>年获诺贝尔物理奖</a:t>
            </a:r>
          </a:p>
        </p:txBody>
      </p:sp>
      <p:sp>
        <p:nvSpPr>
          <p:cNvPr id="18437" name="Rectangle 13"/>
          <p:cNvSpPr>
            <a:spLocks noChangeArrowheads="1"/>
          </p:cNvSpPr>
          <p:nvPr/>
        </p:nvSpPr>
        <p:spPr bwMode="auto">
          <a:xfrm>
            <a:off x="3492500" y="549275"/>
            <a:ext cx="4968875" cy="579438"/>
          </a:xfrm>
          <a:prstGeom prst="rect">
            <a:avLst/>
          </a:prstGeom>
          <a:noFill/>
          <a:ln w="9525">
            <a:noFill/>
            <a:miter lim="800000"/>
            <a:headEnd/>
            <a:tailEnd/>
          </a:ln>
        </p:spPr>
        <p:txBody>
          <a:bodyPr>
            <a:spAutoFit/>
          </a:bodyPr>
          <a:lstStyle/>
          <a:p>
            <a:pPr algn="l"/>
            <a:r>
              <a:rPr lang="zh-CN" altLang="en-US" sz="3200" b="1">
                <a:solidFill>
                  <a:schemeClr val="tx2"/>
                </a:solidFill>
                <a:ea typeface="黑体" pitchFamily="49" charset="-122"/>
              </a:rPr>
              <a:t>高  锟   </a:t>
            </a:r>
            <a:r>
              <a:rPr lang="zh-CN" altLang="en-US" sz="2800" b="1">
                <a:solidFill>
                  <a:schemeClr val="tx2"/>
                </a:solidFill>
                <a:ea typeface="黑体" pitchFamily="49" charset="-122"/>
              </a:rPr>
              <a:t>中国人的骄傲</a:t>
            </a:r>
          </a:p>
        </p:txBody>
      </p:sp>
      <p:sp>
        <p:nvSpPr>
          <p:cNvPr id="6" name="灯片编号占位符 5"/>
          <p:cNvSpPr>
            <a:spLocks noGrp="1"/>
          </p:cNvSpPr>
          <p:nvPr>
            <p:ph type="sldNum" sz="quarter" idx="12"/>
          </p:nvPr>
        </p:nvSpPr>
        <p:spPr/>
        <p:txBody>
          <a:bodyPr/>
          <a:lstStyle/>
          <a:p>
            <a:fld id="{E31375A4-56A4-47D6-9801-1991572033F7}" type="slidenum">
              <a:rPr lang="en-US" smtClean="0"/>
              <a:pPr/>
              <a:t>15</a:t>
            </a:fld>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8" descr="5"/>
          <p:cNvPicPr>
            <a:picLocks noChangeAspect="1" noChangeArrowheads="1"/>
          </p:cNvPicPr>
          <p:nvPr/>
        </p:nvPicPr>
        <p:blipFill>
          <a:blip r:embed="rId2" cstate="print"/>
          <a:srcRect/>
          <a:stretch>
            <a:fillRect/>
          </a:stretch>
        </p:blipFill>
        <p:spPr bwMode="auto">
          <a:xfrm>
            <a:off x="6588125" y="4724400"/>
            <a:ext cx="2555875" cy="2133600"/>
          </a:xfrm>
          <a:prstGeom prst="rect">
            <a:avLst/>
          </a:prstGeom>
          <a:noFill/>
          <a:ln w="9525">
            <a:noFill/>
            <a:miter lim="800000"/>
            <a:headEnd/>
            <a:tailEnd/>
          </a:ln>
        </p:spPr>
      </p:pic>
      <p:pic>
        <p:nvPicPr>
          <p:cNvPr id="19459" name="Picture 10" descr="第一台计算机的诞生">
            <a:hlinkClick r:id="rId3"/>
          </p:cNvPr>
          <p:cNvPicPr>
            <a:picLocks noChangeAspect="1" noChangeArrowheads="1"/>
          </p:cNvPicPr>
          <p:nvPr/>
        </p:nvPicPr>
        <p:blipFill>
          <a:blip r:embed="rId4" cstate="print"/>
          <a:srcRect/>
          <a:stretch>
            <a:fillRect/>
          </a:stretch>
        </p:blipFill>
        <p:spPr bwMode="auto">
          <a:xfrm>
            <a:off x="0" y="1341438"/>
            <a:ext cx="6877050" cy="2808287"/>
          </a:xfrm>
          <a:prstGeom prst="rect">
            <a:avLst/>
          </a:prstGeom>
          <a:noFill/>
          <a:ln w="9525">
            <a:noFill/>
            <a:miter lim="800000"/>
            <a:headEnd/>
            <a:tailEnd/>
          </a:ln>
        </p:spPr>
      </p:pic>
      <p:sp>
        <p:nvSpPr>
          <p:cNvPr id="19460" name="Rectangle 2"/>
          <p:cNvSpPr>
            <a:spLocks noGrp="1" noChangeArrowheads="1"/>
          </p:cNvSpPr>
          <p:nvPr>
            <p:ph type="title"/>
          </p:nvPr>
        </p:nvSpPr>
        <p:spPr>
          <a:xfrm>
            <a:off x="251520" y="332656"/>
            <a:ext cx="5963394" cy="669925"/>
          </a:xfrm>
        </p:spPr>
        <p:txBody>
          <a:bodyPr>
            <a:normAutofit/>
          </a:bodyPr>
          <a:lstStyle/>
          <a:p>
            <a:pPr eaLnBrk="1" hangingPunct="1"/>
            <a:r>
              <a:rPr lang="en-US" altLang="zh-CN" sz="2800" smtClean="0">
                <a:solidFill>
                  <a:srgbClr val="0000FF"/>
                </a:solidFill>
                <a:latin typeface="黑体" pitchFamily="49" charset="-122"/>
              </a:rPr>
              <a:t>4.</a:t>
            </a:r>
            <a:r>
              <a:rPr lang="zh-CN" altLang="en-US" sz="2800" smtClean="0">
                <a:solidFill>
                  <a:srgbClr val="0000FF"/>
                </a:solidFill>
                <a:latin typeface="黑体" pitchFamily="49" charset="-122"/>
              </a:rPr>
              <a:t>第四阶段</a:t>
            </a:r>
            <a:r>
              <a:rPr lang="en-US" altLang="zh-CN" sz="2800" smtClean="0">
                <a:solidFill>
                  <a:srgbClr val="0000FF"/>
                </a:solidFill>
              </a:rPr>
              <a:t>—</a:t>
            </a:r>
            <a:r>
              <a:rPr lang="zh-CN" altLang="en-US" sz="2800" smtClean="0">
                <a:solidFill>
                  <a:srgbClr val="0000FF"/>
                </a:solidFill>
                <a:latin typeface="黑体" pitchFamily="49" charset="-122"/>
              </a:rPr>
              <a:t>多媒体通信</a:t>
            </a:r>
          </a:p>
        </p:txBody>
      </p:sp>
      <p:sp>
        <p:nvSpPr>
          <p:cNvPr id="19461" name="Rectangle 3"/>
          <p:cNvSpPr>
            <a:spLocks noGrp="1" noChangeArrowheads="1"/>
          </p:cNvSpPr>
          <p:nvPr>
            <p:ph type="body" idx="1"/>
          </p:nvPr>
        </p:nvSpPr>
        <p:spPr>
          <a:xfrm>
            <a:off x="323528" y="4149080"/>
            <a:ext cx="6552728" cy="2014537"/>
          </a:xfrm>
        </p:spPr>
        <p:txBody>
          <a:bodyPr/>
          <a:lstStyle/>
          <a:p>
            <a:pPr eaLnBrk="1" hangingPunct="1">
              <a:buFontTx/>
              <a:buNone/>
            </a:pPr>
            <a:r>
              <a:rPr lang="zh-CN" altLang="en-US" b="1" dirty="0" smtClean="0">
                <a:solidFill>
                  <a:srgbClr val="0000FF"/>
                </a:solidFill>
                <a:latin typeface="+mj-ea"/>
                <a:ea typeface="+mj-ea"/>
              </a:rPr>
              <a:t>计算机   互联网   多媒体通信</a:t>
            </a:r>
          </a:p>
        </p:txBody>
      </p:sp>
      <p:sp>
        <p:nvSpPr>
          <p:cNvPr id="19462" name="Rectangle 7"/>
          <p:cNvSpPr>
            <a:spLocks noChangeArrowheads="1"/>
          </p:cNvSpPr>
          <p:nvPr/>
        </p:nvSpPr>
        <p:spPr bwMode="auto">
          <a:xfrm>
            <a:off x="0" y="4932288"/>
            <a:ext cx="6948488" cy="1084399"/>
          </a:xfrm>
          <a:prstGeom prst="rect">
            <a:avLst/>
          </a:prstGeom>
          <a:noFill/>
          <a:ln w="9525">
            <a:noFill/>
            <a:miter lim="800000"/>
            <a:headEnd/>
            <a:tailEnd/>
          </a:ln>
        </p:spPr>
        <p:txBody>
          <a:bodyPr anchor="ctr">
            <a:spAutoFit/>
          </a:bodyPr>
          <a:lstStyle/>
          <a:p>
            <a:pPr algn="l">
              <a:lnSpc>
                <a:spcPct val="110000"/>
              </a:lnSpc>
              <a:spcBef>
                <a:spcPct val="10000"/>
              </a:spcBef>
            </a:pPr>
            <a:r>
              <a:rPr lang="en-US" altLang="zh-CN" sz="2000" b="1" dirty="0">
                <a:solidFill>
                  <a:srgbClr val="0000FF"/>
                </a:solidFill>
                <a:latin typeface="+mj-ea"/>
                <a:ea typeface="+mj-ea"/>
              </a:rPr>
              <a:t>   </a:t>
            </a:r>
            <a:r>
              <a:rPr lang="zh-CN" altLang="en-US" sz="2000" b="1" dirty="0">
                <a:latin typeface="+mj-ea"/>
                <a:ea typeface="+mj-ea"/>
              </a:rPr>
              <a:t>多媒体通信是指在一次呼叫过程中能同时提供多种媒体信息</a:t>
            </a:r>
            <a:r>
              <a:rPr lang="en-US" altLang="zh-CN" sz="2000" b="1" dirty="0">
                <a:latin typeface="+mj-ea"/>
                <a:ea typeface="+mj-ea"/>
              </a:rPr>
              <a:t>(</a:t>
            </a:r>
            <a:r>
              <a:rPr lang="zh-CN" altLang="en-US" sz="2000" b="1" dirty="0">
                <a:latin typeface="+mj-ea"/>
                <a:ea typeface="+mj-ea"/>
              </a:rPr>
              <a:t>声音、图像、图形、数据、文本等</a:t>
            </a:r>
            <a:r>
              <a:rPr lang="en-US" altLang="zh-CN" sz="2000" b="1" dirty="0">
                <a:latin typeface="+mj-ea"/>
                <a:ea typeface="+mj-ea"/>
              </a:rPr>
              <a:t>)</a:t>
            </a:r>
            <a:r>
              <a:rPr lang="zh-CN" altLang="en-US" sz="2000" b="1" dirty="0">
                <a:latin typeface="+mj-ea"/>
                <a:ea typeface="+mj-ea"/>
              </a:rPr>
              <a:t>的通信方式，它是通信技术、计算机技术和网络相结合的产物</a:t>
            </a:r>
            <a:r>
              <a:rPr lang="zh-CN" altLang="en-US" sz="2000" b="1" dirty="0" smtClean="0">
                <a:latin typeface="+mj-ea"/>
                <a:ea typeface="+mj-ea"/>
              </a:rPr>
              <a:t>。</a:t>
            </a:r>
            <a:endParaRPr lang="zh-CN" altLang="en-US" sz="2000" b="1" dirty="0">
              <a:latin typeface="+mj-ea"/>
              <a:ea typeface="+mj-ea"/>
            </a:endParaRPr>
          </a:p>
        </p:txBody>
      </p:sp>
      <p:pic>
        <p:nvPicPr>
          <p:cNvPr id="19463" name="Picture 12" descr="4143890969"/>
          <p:cNvPicPr>
            <a:picLocks noChangeAspect="1" noChangeArrowheads="1"/>
          </p:cNvPicPr>
          <p:nvPr/>
        </p:nvPicPr>
        <p:blipFill>
          <a:blip r:embed="rId5" cstate="print"/>
          <a:srcRect/>
          <a:stretch>
            <a:fillRect/>
          </a:stretch>
        </p:blipFill>
        <p:spPr bwMode="auto">
          <a:xfrm>
            <a:off x="7092950" y="0"/>
            <a:ext cx="2051050" cy="2349500"/>
          </a:xfrm>
          <a:prstGeom prst="rect">
            <a:avLst/>
          </a:prstGeom>
          <a:noFill/>
          <a:ln w="9525">
            <a:noFill/>
            <a:miter lim="800000"/>
            <a:headEnd/>
            <a:tailEnd/>
          </a:ln>
        </p:spPr>
      </p:pic>
      <p:sp>
        <p:nvSpPr>
          <p:cNvPr id="19464" name="Rectangle 13"/>
          <p:cNvSpPr>
            <a:spLocks noChangeArrowheads="1"/>
          </p:cNvSpPr>
          <p:nvPr/>
        </p:nvSpPr>
        <p:spPr bwMode="auto">
          <a:xfrm>
            <a:off x="6985000" y="2492896"/>
            <a:ext cx="2159000" cy="2246769"/>
          </a:xfrm>
          <a:prstGeom prst="rect">
            <a:avLst/>
          </a:prstGeom>
          <a:noFill/>
          <a:ln w="9525">
            <a:noFill/>
            <a:miter lim="800000"/>
            <a:headEnd/>
            <a:tailEnd/>
          </a:ln>
        </p:spPr>
        <p:txBody>
          <a:bodyPr anchor="ctr">
            <a:spAutoFit/>
          </a:bodyPr>
          <a:lstStyle/>
          <a:p>
            <a:pPr algn="l"/>
            <a:r>
              <a:rPr lang="en-US" altLang="zh-CN" sz="2000" b="1" dirty="0">
                <a:solidFill>
                  <a:schemeClr val="tx2"/>
                </a:solidFill>
                <a:latin typeface="+mj-ea"/>
                <a:ea typeface="+mj-ea"/>
              </a:rPr>
              <a:t>    1958</a:t>
            </a:r>
            <a:r>
              <a:rPr lang="zh-CN" altLang="en-US" sz="2000" b="1" dirty="0">
                <a:solidFill>
                  <a:schemeClr val="tx2"/>
                </a:solidFill>
                <a:latin typeface="+mj-ea"/>
                <a:ea typeface="+mj-ea"/>
              </a:rPr>
              <a:t>年</a:t>
            </a:r>
            <a:r>
              <a:rPr lang="en-US" altLang="zh-CN" sz="2000" b="1" dirty="0">
                <a:solidFill>
                  <a:schemeClr val="tx2"/>
                </a:solidFill>
                <a:latin typeface="+mj-ea"/>
                <a:ea typeface="+mj-ea"/>
              </a:rPr>
              <a:t>8</a:t>
            </a:r>
            <a:r>
              <a:rPr lang="zh-CN" altLang="en-US" sz="2000" b="1" dirty="0">
                <a:solidFill>
                  <a:schemeClr val="tx2"/>
                </a:solidFill>
                <a:latin typeface="+mj-ea"/>
                <a:ea typeface="+mj-ea"/>
              </a:rPr>
              <a:t>月</a:t>
            </a:r>
            <a:r>
              <a:rPr lang="en-US" altLang="zh-CN" sz="2000" b="1" dirty="0">
                <a:solidFill>
                  <a:schemeClr val="tx2"/>
                </a:solidFill>
                <a:latin typeface="+mj-ea"/>
                <a:ea typeface="+mj-ea"/>
              </a:rPr>
              <a:t>1</a:t>
            </a:r>
            <a:r>
              <a:rPr lang="zh-CN" altLang="en-US" sz="2000" b="1" dirty="0">
                <a:solidFill>
                  <a:schemeClr val="tx2"/>
                </a:solidFill>
                <a:latin typeface="+mj-ea"/>
                <a:ea typeface="+mj-ea"/>
              </a:rPr>
              <a:t>日我国第一台数字电子计算机诞生，</a:t>
            </a:r>
            <a:r>
              <a:rPr lang="en-US" altLang="zh-CN" sz="2000" b="1" dirty="0">
                <a:solidFill>
                  <a:schemeClr val="tx2"/>
                </a:solidFill>
                <a:latin typeface="+mj-ea"/>
                <a:ea typeface="+mj-ea"/>
              </a:rPr>
              <a:t>103 </a:t>
            </a:r>
            <a:r>
              <a:rPr lang="zh-CN" altLang="en-US" sz="2000" b="1" dirty="0">
                <a:solidFill>
                  <a:schemeClr val="tx2"/>
                </a:solidFill>
                <a:latin typeface="+mj-ea"/>
                <a:ea typeface="+mj-ea"/>
              </a:rPr>
              <a:t>机是每秒</a:t>
            </a:r>
            <a:r>
              <a:rPr lang="en-US" altLang="zh-CN" sz="2000" b="1" dirty="0">
                <a:solidFill>
                  <a:schemeClr val="tx2"/>
                </a:solidFill>
                <a:latin typeface="+mj-ea"/>
                <a:ea typeface="+mj-ea"/>
              </a:rPr>
              <a:t>30</a:t>
            </a:r>
            <a:r>
              <a:rPr lang="zh-CN" altLang="en-US" sz="2000" b="1" dirty="0">
                <a:solidFill>
                  <a:schemeClr val="tx2"/>
                </a:solidFill>
                <a:latin typeface="+mj-ea"/>
                <a:ea typeface="+mj-ea"/>
              </a:rPr>
              <a:t>次运算速度的电子管计算机 </a:t>
            </a:r>
          </a:p>
          <a:p>
            <a:pPr algn="l"/>
            <a:r>
              <a:rPr lang="zh-CN" altLang="en-US" sz="2000" b="1" dirty="0">
                <a:solidFill>
                  <a:srgbClr val="0000FF"/>
                </a:solidFill>
                <a:latin typeface="+mj-ea"/>
                <a:ea typeface="+mj-ea"/>
              </a:rPr>
              <a:t>    </a:t>
            </a:r>
            <a:endParaRPr lang="zh-CN" altLang="en-US" sz="2000" dirty="0">
              <a:solidFill>
                <a:srgbClr val="0000FF"/>
              </a:solidFill>
              <a:latin typeface="+mj-ea"/>
              <a:ea typeface="+mj-ea"/>
            </a:endParaRPr>
          </a:p>
        </p:txBody>
      </p:sp>
      <p:sp>
        <p:nvSpPr>
          <p:cNvPr id="9" name="灯片编号占位符 8"/>
          <p:cNvSpPr>
            <a:spLocks noGrp="1"/>
          </p:cNvSpPr>
          <p:nvPr>
            <p:ph type="sldNum" sz="quarter" idx="12"/>
          </p:nvPr>
        </p:nvSpPr>
        <p:spPr/>
        <p:txBody>
          <a:bodyPr/>
          <a:lstStyle/>
          <a:p>
            <a:fld id="{E31375A4-56A4-47D6-9801-1991572033F7}" type="slidenum">
              <a:rPr lang="en-US" smtClean="0"/>
              <a:pPr/>
              <a:t>16</a:t>
            </a:fld>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p:txBody>
          <a:bodyPr/>
          <a:lstStyle/>
          <a:p>
            <a:r>
              <a:rPr lang="zh-CN" altLang="en-US" smtClean="0"/>
              <a:t>通信的发展</a:t>
            </a:r>
            <a:endParaRPr lang="zh-CN" altLang="en-US" dirty="0"/>
          </a:p>
        </p:txBody>
      </p:sp>
      <p:sp>
        <p:nvSpPr>
          <p:cNvPr id="24" name="灯片编号占位符 5"/>
          <p:cNvSpPr>
            <a:spLocks noGrp="1"/>
          </p:cNvSpPr>
          <p:nvPr>
            <p:ph type="sldNum" sz="quarter" idx="12"/>
          </p:nvPr>
        </p:nvSpPr>
        <p:spPr/>
        <p:txBody>
          <a:bodyPr/>
          <a:lstStyle/>
          <a:p>
            <a:fld id="{56E0E41A-9CE8-45B0-BE86-D94A877A9850}" type="slidenum">
              <a:rPr lang="en-US" altLang="zh-CN" smtClean="0"/>
              <a:pPr/>
              <a:t>17</a:t>
            </a:fld>
            <a:endParaRPr lang="en-US" altLang="zh-CN"/>
          </a:p>
        </p:txBody>
      </p:sp>
      <p:sp>
        <p:nvSpPr>
          <p:cNvPr id="225284" name="Text Box 4"/>
          <p:cNvSpPr txBox="1">
            <a:spLocks noChangeArrowheads="1"/>
          </p:cNvSpPr>
          <p:nvPr/>
        </p:nvSpPr>
        <p:spPr bwMode="auto">
          <a:xfrm>
            <a:off x="1371600" y="1799555"/>
            <a:ext cx="1066800" cy="519113"/>
          </a:xfrm>
          <a:prstGeom prst="rect">
            <a:avLst/>
          </a:prstGeom>
          <a:noFill/>
          <a:ln w="9525">
            <a:noFill/>
            <a:miter lim="800000"/>
            <a:headEnd/>
            <a:tailEnd/>
          </a:ln>
          <a:effectLst/>
        </p:spPr>
        <p:txBody>
          <a:bodyPr>
            <a:spAutoFit/>
          </a:bodyPr>
          <a:lstStyle/>
          <a:p>
            <a:pPr algn="just"/>
            <a:r>
              <a:rPr lang="zh-CN" altLang="en-US" sz="2800" b="1" dirty="0">
                <a:solidFill>
                  <a:srgbClr val="0000FF"/>
                </a:solidFill>
                <a:latin typeface="+mj-ea"/>
                <a:ea typeface="+mj-ea"/>
              </a:rPr>
              <a:t>语言</a:t>
            </a:r>
          </a:p>
        </p:txBody>
      </p:sp>
      <p:sp>
        <p:nvSpPr>
          <p:cNvPr id="225285" name="Text Box 5"/>
          <p:cNvSpPr txBox="1">
            <a:spLocks noChangeArrowheads="1"/>
          </p:cNvSpPr>
          <p:nvPr/>
        </p:nvSpPr>
        <p:spPr bwMode="auto">
          <a:xfrm>
            <a:off x="2590800" y="1799555"/>
            <a:ext cx="1143000" cy="519113"/>
          </a:xfrm>
          <a:prstGeom prst="rect">
            <a:avLst/>
          </a:prstGeom>
          <a:noFill/>
          <a:ln w="9525">
            <a:noFill/>
            <a:miter lim="800000"/>
            <a:headEnd/>
            <a:tailEnd/>
          </a:ln>
          <a:effectLst/>
        </p:spPr>
        <p:txBody>
          <a:bodyPr>
            <a:spAutoFit/>
          </a:bodyPr>
          <a:lstStyle/>
          <a:p>
            <a:pPr algn="just"/>
            <a:r>
              <a:rPr lang="zh-CN" altLang="en-US" sz="2800" b="1">
                <a:solidFill>
                  <a:srgbClr val="0000FF"/>
                </a:solidFill>
                <a:latin typeface="+mj-ea"/>
                <a:ea typeface="+mj-ea"/>
              </a:rPr>
              <a:t>文字</a:t>
            </a:r>
          </a:p>
        </p:txBody>
      </p:sp>
      <p:sp>
        <p:nvSpPr>
          <p:cNvPr id="225286" name="Text Box 6"/>
          <p:cNvSpPr txBox="1">
            <a:spLocks noChangeArrowheads="1"/>
          </p:cNvSpPr>
          <p:nvPr/>
        </p:nvSpPr>
        <p:spPr bwMode="auto">
          <a:xfrm>
            <a:off x="3962400" y="1418555"/>
            <a:ext cx="1341438" cy="946150"/>
          </a:xfrm>
          <a:prstGeom prst="rect">
            <a:avLst/>
          </a:prstGeom>
          <a:noFill/>
          <a:ln w="9525">
            <a:noFill/>
            <a:miter lim="800000"/>
            <a:headEnd/>
            <a:tailEnd/>
          </a:ln>
          <a:effectLst/>
        </p:spPr>
        <p:txBody>
          <a:bodyPr>
            <a:spAutoFit/>
          </a:bodyPr>
          <a:lstStyle/>
          <a:p>
            <a:pPr algn="just"/>
            <a:r>
              <a:rPr lang="en-US" altLang="zh-CN" sz="2800" b="1">
                <a:solidFill>
                  <a:srgbClr val="0000FF"/>
                </a:solidFill>
                <a:latin typeface="+mj-ea"/>
                <a:ea typeface="+mj-ea"/>
              </a:rPr>
              <a:t>                   </a:t>
            </a:r>
          </a:p>
          <a:p>
            <a:r>
              <a:rPr lang="zh-CN" altLang="en-US" sz="2800" b="1">
                <a:solidFill>
                  <a:srgbClr val="0000FF"/>
                </a:solidFill>
                <a:latin typeface="+mj-ea"/>
                <a:ea typeface="+mj-ea"/>
              </a:rPr>
              <a:t>印刷术</a:t>
            </a:r>
          </a:p>
        </p:txBody>
      </p:sp>
      <p:sp>
        <p:nvSpPr>
          <p:cNvPr id="225288" name="Text Box 8"/>
          <p:cNvSpPr txBox="1">
            <a:spLocks noChangeArrowheads="1"/>
          </p:cNvSpPr>
          <p:nvPr/>
        </p:nvSpPr>
        <p:spPr bwMode="auto">
          <a:xfrm>
            <a:off x="6705600" y="1342355"/>
            <a:ext cx="1066800" cy="1800225"/>
          </a:xfrm>
          <a:prstGeom prst="rect">
            <a:avLst/>
          </a:prstGeom>
          <a:noFill/>
          <a:ln w="9525">
            <a:noFill/>
            <a:miter lim="800000"/>
            <a:headEnd/>
            <a:tailEnd/>
          </a:ln>
          <a:effectLst/>
        </p:spPr>
        <p:txBody>
          <a:bodyPr>
            <a:spAutoFit/>
          </a:bodyPr>
          <a:lstStyle/>
          <a:p>
            <a:pPr algn="just"/>
            <a:r>
              <a:rPr lang="en-US" altLang="zh-CN" sz="2800" b="1">
                <a:solidFill>
                  <a:srgbClr val="0000FF"/>
                </a:solidFill>
                <a:latin typeface="+mj-ea"/>
                <a:ea typeface="+mj-ea"/>
              </a:rPr>
              <a:t>                   </a:t>
            </a:r>
          </a:p>
          <a:p>
            <a:r>
              <a:rPr lang="zh-CN" altLang="en-US" sz="2800" b="1">
                <a:solidFill>
                  <a:srgbClr val="0000FF"/>
                </a:solidFill>
                <a:latin typeface="+mj-ea"/>
                <a:ea typeface="+mj-ea"/>
              </a:rPr>
              <a:t>计算机网络</a:t>
            </a:r>
          </a:p>
        </p:txBody>
      </p:sp>
      <p:sp>
        <p:nvSpPr>
          <p:cNvPr id="225289" name="Text Box 9"/>
          <p:cNvSpPr txBox="1">
            <a:spLocks noChangeArrowheads="1"/>
          </p:cNvSpPr>
          <p:nvPr/>
        </p:nvSpPr>
        <p:spPr bwMode="auto">
          <a:xfrm>
            <a:off x="7894638" y="1340768"/>
            <a:ext cx="1020762" cy="1815882"/>
          </a:xfrm>
          <a:prstGeom prst="rect">
            <a:avLst/>
          </a:prstGeom>
          <a:noFill/>
          <a:ln w="9525">
            <a:noFill/>
            <a:miter lim="800000"/>
            <a:headEnd/>
            <a:tailEnd/>
          </a:ln>
          <a:effectLst/>
        </p:spPr>
        <p:txBody>
          <a:bodyPr>
            <a:spAutoFit/>
          </a:bodyPr>
          <a:lstStyle/>
          <a:p>
            <a:pPr algn="just"/>
            <a:r>
              <a:rPr lang="en-US" altLang="zh-CN" sz="2800" b="1" dirty="0">
                <a:solidFill>
                  <a:srgbClr val="0000FF"/>
                </a:solidFill>
                <a:latin typeface="+mj-ea"/>
                <a:ea typeface="+mj-ea"/>
              </a:rPr>
              <a:t>                   </a:t>
            </a:r>
          </a:p>
          <a:p>
            <a:r>
              <a:rPr lang="zh-CN" altLang="en-US" sz="2800" b="1" dirty="0" smtClean="0">
                <a:solidFill>
                  <a:srgbClr val="0000FF"/>
                </a:solidFill>
                <a:latin typeface="+mj-ea"/>
                <a:ea typeface="+mj-ea"/>
              </a:rPr>
              <a:t>分布式计算</a:t>
            </a:r>
            <a:endParaRPr lang="zh-CN" altLang="en-US" sz="2800" b="1" dirty="0">
              <a:solidFill>
                <a:srgbClr val="0000FF"/>
              </a:solidFill>
              <a:latin typeface="+mj-ea"/>
              <a:ea typeface="+mj-ea"/>
            </a:endParaRPr>
          </a:p>
        </p:txBody>
      </p:sp>
      <p:sp>
        <p:nvSpPr>
          <p:cNvPr id="225291" name="Text Box 11"/>
          <p:cNvSpPr txBox="1">
            <a:spLocks noChangeArrowheads="1"/>
          </p:cNvSpPr>
          <p:nvPr/>
        </p:nvSpPr>
        <p:spPr bwMode="auto">
          <a:xfrm>
            <a:off x="914400" y="3094955"/>
            <a:ext cx="1600200" cy="2878138"/>
          </a:xfrm>
          <a:prstGeom prst="rect">
            <a:avLst/>
          </a:prstGeom>
          <a:noFill/>
          <a:ln w="28575">
            <a:solidFill>
              <a:srgbClr val="FF0000"/>
            </a:solidFill>
            <a:prstDash val="dash"/>
            <a:miter lim="800000"/>
            <a:headEnd/>
            <a:tailEnd/>
          </a:ln>
          <a:effectLst/>
        </p:spPr>
        <p:txBody>
          <a:bodyPr>
            <a:spAutoFit/>
          </a:bodyPr>
          <a:lstStyle/>
          <a:p>
            <a:r>
              <a:rPr lang="zh-CN" altLang="en-US" sz="2800" b="1">
                <a:latin typeface="+mj-ea"/>
                <a:ea typeface="+mj-ea"/>
              </a:rPr>
              <a:t>不可存储；</a:t>
            </a:r>
          </a:p>
          <a:p>
            <a:r>
              <a:rPr lang="zh-CN" altLang="en-US" sz="2800" b="1">
                <a:latin typeface="+mj-ea"/>
                <a:ea typeface="+mj-ea"/>
              </a:rPr>
              <a:t>速度低；广泛性低。</a:t>
            </a:r>
          </a:p>
          <a:p>
            <a:pPr>
              <a:spcBef>
                <a:spcPct val="50000"/>
              </a:spcBef>
            </a:pPr>
            <a:endParaRPr lang="en-US" altLang="zh-CN" sz="2800" b="1">
              <a:latin typeface="+mj-ea"/>
              <a:ea typeface="+mj-ea"/>
            </a:endParaRPr>
          </a:p>
        </p:txBody>
      </p:sp>
      <p:sp>
        <p:nvSpPr>
          <p:cNvPr id="225292" name="Text Box 12"/>
          <p:cNvSpPr txBox="1">
            <a:spLocks noChangeArrowheads="1"/>
          </p:cNvSpPr>
          <p:nvPr/>
        </p:nvSpPr>
        <p:spPr bwMode="auto">
          <a:xfrm>
            <a:off x="2667000" y="3094955"/>
            <a:ext cx="1295400" cy="1809750"/>
          </a:xfrm>
          <a:prstGeom prst="rect">
            <a:avLst/>
          </a:prstGeom>
          <a:noFill/>
          <a:ln w="28575">
            <a:solidFill>
              <a:srgbClr val="FF0000"/>
            </a:solidFill>
            <a:prstDash val="dash"/>
            <a:miter lim="800000"/>
            <a:headEnd/>
            <a:tailEnd/>
          </a:ln>
          <a:effectLst/>
        </p:spPr>
        <p:txBody>
          <a:bodyPr>
            <a:spAutoFit/>
          </a:bodyPr>
          <a:lstStyle>
            <a:defPPr>
              <a:defRPr lang="en-US"/>
            </a:defPPr>
            <a:lvl1pPr>
              <a:defRPr sz="2800" b="1">
                <a:latin typeface="+mj-ea"/>
                <a:ea typeface="+mj-ea"/>
              </a:defRPr>
            </a:lvl1pPr>
          </a:lstStyle>
          <a:p>
            <a:r>
              <a:rPr lang="zh-CN" altLang="en-US" dirty="0"/>
              <a:t>可存储；广泛性低。</a:t>
            </a:r>
          </a:p>
          <a:p>
            <a:endParaRPr lang="en-US" altLang="zh-CN" dirty="0"/>
          </a:p>
        </p:txBody>
      </p:sp>
      <p:sp>
        <p:nvSpPr>
          <p:cNvPr id="225293" name="Text Box 13"/>
          <p:cNvSpPr txBox="1">
            <a:spLocks noChangeArrowheads="1"/>
          </p:cNvSpPr>
          <p:nvPr/>
        </p:nvSpPr>
        <p:spPr bwMode="auto">
          <a:xfrm>
            <a:off x="228600" y="1418555"/>
            <a:ext cx="1066800" cy="1373188"/>
          </a:xfrm>
          <a:prstGeom prst="rect">
            <a:avLst/>
          </a:prstGeom>
          <a:noFill/>
          <a:ln w="9525">
            <a:noFill/>
            <a:miter lim="800000"/>
            <a:headEnd/>
            <a:tailEnd/>
          </a:ln>
          <a:effectLst/>
        </p:spPr>
        <p:txBody>
          <a:bodyPr>
            <a:spAutoFit/>
          </a:bodyPr>
          <a:lstStyle/>
          <a:p>
            <a:pPr algn="just"/>
            <a:r>
              <a:rPr lang="en-US" altLang="zh-CN" sz="2800" b="1">
                <a:solidFill>
                  <a:srgbClr val="0000FF"/>
                </a:solidFill>
                <a:latin typeface="+mj-ea"/>
                <a:ea typeface="+mj-ea"/>
              </a:rPr>
              <a:t>                   </a:t>
            </a:r>
          </a:p>
          <a:p>
            <a:r>
              <a:rPr lang="zh-CN" altLang="en-US" sz="2800" b="1">
                <a:solidFill>
                  <a:srgbClr val="0000FF"/>
                </a:solidFill>
                <a:latin typeface="+mj-ea"/>
                <a:ea typeface="+mj-ea"/>
              </a:rPr>
              <a:t>表情动作</a:t>
            </a:r>
          </a:p>
        </p:txBody>
      </p:sp>
      <p:sp>
        <p:nvSpPr>
          <p:cNvPr id="225294" name="Text Box 14"/>
          <p:cNvSpPr txBox="1">
            <a:spLocks noChangeArrowheads="1"/>
          </p:cNvSpPr>
          <p:nvPr/>
        </p:nvSpPr>
        <p:spPr bwMode="auto">
          <a:xfrm>
            <a:off x="4114800" y="3094955"/>
            <a:ext cx="1371600" cy="2246769"/>
          </a:xfrm>
          <a:prstGeom prst="rect">
            <a:avLst/>
          </a:prstGeom>
          <a:noFill/>
          <a:ln w="28575">
            <a:solidFill>
              <a:srgbClr val="FF0000"/>
            </a:solidFill>
            <a:prstDash val="dash"/>
            <a:miter lim="800000"/>
            <a:headEnd/>
            <a:tailEnd/>
          </a:ln>
          <a:effectLst/>
        </p:spPr>
        <p:txBody>
          <a:bodyPr>
            <a:spAutoFit/>
          </a:bodyPr>
          <a:lstStyle>
            <a:defPPr>
              <a:defRPr lang="en-US"/>
            </a:defPPr>
            <a:lvl1pPr>
              <a:defRPr sz="2800" b="1">
                <a:latin typeface="+mj-ea"/>
                <a:ea typeface="+mj-ea"/>
              </a:defRPr>
            </a:lvl1pPr>
          </a:lstStyle>
          <a:p>
            <a:r>
              <a:rPr lang="zh-CN" altLang="en-US" dirty="0"/>
              <a:t>可存储；速度低；广泛性高。</a:t>
            </a:r>
          </a:p>
          <a:p>
            <a:endParaRPr lang="en-US" altLang="zh-CN" dirty="0"/>
          </a:p>
        </p:txBody>
      </p:sp>
      <p:sp>
        <p:nvSpPr>
          <p:cNvPr id="225295" name="Text Box 15"/>
          <p:cNvSpPr txBox="1">
            <a:spLocks noChangeArrowheads="1"/>
          </p:cNvSpPr>
          <p:nvPr/>
        </p:nvSpPr>
        <p:spPr bwMode="auto">
          <a:xfrm>
            <a:off x="5486400" y="1418555"/>
            <a:ext cx="1066800" cy="1373188"/>
          </a:xfrm>
          <a:prstGeom prst="rect">
            <a:avLst/>
          </a:prstGeom>
          <a:noFill/>
          <a:ln w="9525">
            <a:noFill/>
            <a:miter lim="800000"/>
            <a:headEnd/>
            <a:tailEnd/>
          </a:ln>
          <a:effectLst/>
        </p:spPr>
        <p:txBody>
          <a:bodyPr>
            <a:spAutoFit/>
          </a:bodyPr>
          <a:lstStyle/>
          <a:p>
            <a:pPr algn="just"/>
            <a:r>
              <a:rPr lang="en-US" altLang="zh-CN" sz="2800" b="1">
                <a:solidFill>
                  <a:srgbClr val="0000FF"/>
                </a:solidFill>
                <a:latin typeface="+mj-ea"/>
                <a:ea typeface="+mj-ea"/>
              </a:rPr>
              <a:t>                   </a:t>
            </a:r>
          </a:p>
          <a:p>
            <a:r>
              <a:rPr lang="zh-CN" altLang="en-US" sz="2800" b="1">
                <a:solidFill>
                  <a:srgbClr val="0000FF"/>
                </a:solidFill>
                <a:latin typeface="+mj-ea"/>
                <a:ea typeface="+mj-ea"/>
              </a:rPr>
              <a:t>电报电话</a:t>
            </a:r>
          </a:p>
        </p:txBody>
      </p:sp>
      <p:sp>
        <p:nvSpPr>
          <p:cNvPr id="225296" name="Line 16"/>
          <p:cNvSpPr>
            <a:spLocks noChangeShapeType="1"/>
          </p:cNvSpPr>
          <p:nvPr/>
        </p:nvSpPr>
        <p:spPr bwMode="auto">
          <a:xfrm>
            <a:off x="1066800" y="2104355"/>
            <a:ext cx="381000" cy="0"/>
          </a:xfrm>
          <a:prstGeom prst="line">
            <a:avLst/>
          </a:prstGeom>
          <a:noFill/>
          <a:ln w="28575">
            <a:solidFill>
              <a:schemeClr val="tx1"/>
            </a:solidFill>
            <a:miter lim="800000"/>
            <a:headEnd/>
            <a:tailEnd type="triangle" w="med" len="med"/>
          </a:ln>
          <a:effectLst/>
        </p:spPr>
        <p:txBody>
          <a:bodyPr wrap="none"/>
          <a:lstStyle/>
          <a:p>
            <a:endParaRPr lang="zh-CN" altLang="en-US" b="1">
              <a:solidFill>
                <a:srgbClr val="0000FF"/>
              </a:solidFill>
              <a:latin typeface="+mj-ea"/>
              <a:ea typeface="+mj-ea"/>
            </a:endParaRPr>
          </a:p>
        </p:txBody>
      </p:sp>
      <p:sp>
        <p:nvSpPr>
          <p:cNvPr id="225297" name="Line 17"/>
          <p:cNvSpPr>
            <a:spLocks noChangeShapeType="1"/>
          </p:cNvSpPr>
          <p:nvPr/>
        </p:nvSpPr>
        <p:spPr bwMode="auto">
          <a:xfrm>
            <a:off x="2286000" y="2104355"/>
            <a:ext cx="381000" cy="0"/>
          </a:xfrm>
          <a:prstGeom prst="line">
            <a:avLst/>
          </a:prstGeom>
          <a:noFill/>
          <a:ln w="28575">
            <a:solidFill>
              <a:schemeClr val="tx1"/>
            </a:solidFill>
            <a:miter lim="800000"/>
            <a:headEnd/>
            <a:tailEnd type="triangle" w="med" len="med"/>
          </a:ln>
          <a:effectLst/>
        </p:spPr>
        <p:txBody>
          <a:bodyPr wrap="none"/>
          <a:lstStyle/>
          <a:p>
            <a:endParaRPr lang="zh-CN" altLang="en-US" b="1">
              <a:solidFill>
                <a:srgbClr val="0000FF"/>
              </a:solidFill>
              <a:latin typeface="+mj-ea"/>
              <a:ea typeface="+mj-ea"/>
            </a:endParaRPr>
          </a:p>
        </p:txBody>
      </p:sp>
      <p:sp>
        <p:nvSpPr>
          <p:cNvPr id="225298" name="Line 18"/>
          <p:cNvSpPr>
            <a:spLocks noChangeShapeType="1"/>
          </p:cNvSpPr>
          <p:nvPr/>
        </p:nvSpPr>
        <p:spPr bwMode="auto">
          <a:xfrm>
            <a:off x="3505200" y="2104355"/>
            <a:ext cx="381000" cy="0"/>
          </a:xfrm>
          <a:prstGeom prst="line">
            <a:avLst/>
          </a:prstGeom>
          <a:noFill/>
          <a:ln w="28575">
            <a:solidFill>
              <a:schemeClr val="tx1"/>
            </a:solidFill>
            <a:miter lim="800000"/>
            <a:headEnd/>
            <a:tailEnd type="triangle" w="med" len="med"/>
          </a:ln>
          <a:effectLst/>
        </p:spPr>
        <p:txBody>
          <a:bodyPr wrap="none"/>
          <a:lstStyle/>
          <a:p>
            <a:endParaRPr lang="zh-CN" altLang="en-US" b="1">
              <a:solidFill>
                <a:srgbClr val="0000FF"/>
              </a:solidFill>
              <a:latin typeface="+mj-ea"/>
              <a:ea typeface="+mj-ea"/>
            </a:endParaRPr>
          </a:p>
        </p:txBody>
      </p:sp>
      <p:sp>
        <p:nvSpPr>
          <p:cNvPr id="225299" name="Line 19"/>
          <p:cNvSpPr>
            <a:spLocks noChangeShapeType="1"/>
          </p:cNvSpPr>
          <p:nvPr/>
        </p:nvSpPr>
        <p:spPr bwMode="auto">
          <a:xfrm>
            <a:off x="5181600" y="2104355"/>
            <a:ext cx="381000" cy="0"/>
          </a:xfrm>
          <a:prstGeom prst="line">
            <a:avLst/>
          </a:prstGeom>
          <a:noFill/>
          <a:ln w="28575">
            <a:solidFill>
              <a:schemeClr val="tx1"/>
            </a:solidFill>
            <a:miter lim="800000"/>
            <a:headEnd/>
            <a:tailEnd type="triangle" w="med" len="med"/>
          </a:ln>
          <a:effectLst/>
        </p:spPr>
        <p:txBody>
          <a:bodyPr wrap="none"/>
          <a:lstStyle/>
          <a:p>
            <a:endParaRPr lang="zh-CN" altLang="en-US" b="1">
              <a:solidFill>
                <a:srgbClr val="0000FF"/>
              </a:solidFill>
              <a:latin typeface="+mj-ea"/>
              <a:ea typeface="+mj-ea"/>
            </a:endParaRPr>
          </a:p>
        </p:txBody>
      </p:sp>
      <p:sp>
        <p:nvSpPr>
          <p:cNvPr id="225300" name="Line 20"/>
          <p:cNvSpPr>
            <a:spLocks noChangeShapeType="1"/>
          </p:cNvSpPr>
          <p:nvPr/>
        </p:nvSpPr>
        <p:spPr bwMode="auto">
          <a:xfrm>
            <a:off x="6324600" y="2104355"/>
            <a:ext cx="381000" cy="0"/>
          </a:xfrm>
          <a:prstGeom prst="line">
            <a:avLst/>
          </a:prstGeom>
          <a:noFill/>
          <a:ln w="28575">
            <a:solidFill>
              <a:schemeClr val="tx1"/>
            </a:solidFill>
            <a:miter lim="800000"/>
            <a:headEnd/>
            <a:tailEnd type="triangle" w="med" len="med"/>
          </a:ln>
          <a:effectLst/>
        </p:spPr>
        <p:txBody>
          <a:bodyPr wrap="none"/>
          <a:lstStyle/>
          <a:p>
            <a:endParaRPr lang="zh-CN" altLang="en-US" b="1">
              <a:solidFill>
                <a:srgbClr val="0000FF"/>
              </a:solidFill>
              <a:latin typeface="+mj-ea"/>
              <a:ea typeface="+mj-ea"/>
            </a:endParaRPr>
          </a:p>
        </p:txBody>
      </p:sp>
      <p:sp>
        <p:nvSpPr>
          <p:cNvPr id="225301" name="Line 21"/>
          <p:cNvSpPr>
            <a:spLocks noChangeShapeType="1"/>
          </p:cNvSpPr>
          <p:nvPr/>
        </p:nvSpPr>
        <p:spPr bwMode="auto">
          <a:xfrm>
            <a:off x="7620000" y="2104355"/>
            <a:ext cx="381000" cy="0"/>
          </a:xfrm>
          <a:prstGeom prst="line">
            <a:avLst/>
          </a:prstGeom>
          <a:noFill/>
          <a:ln w="28575">
            <a:solidFill>
              <a:schemeClr val="tx1"/>
            </a:solidFill>
            <a:miter lim="800000"/>
            <a:headEnd/>
            <a:tailEnd type="triangle" w="med" len="med"/>
          </a:ln>
          <a:effectLst/>
        </p:spPr>
        <p:txBody>
          <a:bodyPr wrap="none"/>
          <a:lstStyle/>
          <a:p>
            <a:endParaRPr lang="zh-CN" altLang="en-US" b="1">
              <a:solidFill>
                <a:srgbClr val="0000FF"/>
              </a:solidFill>
              <a:latin typeface="+mj-ea"/>
              <a:ea typeface="+mj-ea"/>
            </a:endParaRPr>
          </a:p>
        </p:txBody>
      </p:sp>
      <p:sp>
        <p:nvSpPr>
          <p:cNvPr id="225305" name="Text Box 25"/>
          <p:cNvSpPr txBox="1">
            <a:spLocks noChangeArrowheads="1"/>
          </p:cNvSpPr>
          <p:nvPr/>
        </p:nvSpPr>
        <p:spPr bwMode="auto">
          <a:xfrm>
            <a:off x="7620000" y="3094955"/>
            <a:ext cx="1371600" cy="2663825"/>
          </a:xfrm>
          <a:prstGeom prst="rect">
            <a:avLst/>
          </a:prstGeom>
          <a:noFill/>
          <a:ln w="28575">
            <a:solidFill>
              <a:srgbClr val="FF0000"/>
            </a:solidFill>
            <a:prstDash val="dash"/>
            <a:miter lim="800000"/>
            <a:headEnd/>
            <a:tailEnd/>
          </a:ln>
          <a:effectLst/>
        </p:spPr>
        <p:txBody>
          <a:bodyPr>
            <a:spAutoFit/>
          </a:bodyPr>
          <a:lstStyle>
            <a:defPPr>
              <a:defRPr lang="en-US"/>
            </a:defPPr>
            <a:lvl1pPr>
              <a:defRPr sz="2800" b="1">
                <a:latin typeface="+mj-ea"/>
                <a:ea typeface="+mj-ea"/>
              </a:defRPr>
            </a:lvl1pPr>
          </a:lstStyle>
          <a:p>
            <a:r>
              <a:rPr lang="zh-CN" altLang="en-US" dirty="0"/>
              <a:t>在任何时刻可以在网上获得有效信息。</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29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28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2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529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25285"/>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2252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29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25286"/>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22529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499"/>
                                          </p:stCondLst>
                                        </p:cTn>
                                        <p:tgtEl>
                                          <p:spTgt spid="225299"/>
                                        </p:tgtEl>
                                        <p:attrNameLst>
                                          <p:attrName>style.visibility</p:attrName>
                                        </p:attrNameLst>
                                      </p:cBhvr>
                                      <p:to>
                                        <p:strVal val="visible"/>
                                      </p:to>
                                    </p:se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499"/>
                                          </p:stCondLst>
                                        </p:cTn>
                                        <p:tgtEl>
                                          <p:spTgt spid="225295"/>
                                        </p:tgtEl>
                                        <p:attrNameLst>
                                          <p:attrName>style.visibility</p:attrName>
                                        </p:attrNameLst>
                                      </p:cBhvr>
                                      <p:to>
                                        <p:strVal val="visible"/>
                                      </p:to>
                                    </p:se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499"/>
                                          </p:stCondLst>
                                        </p:cTn>
                                        <p:tgtEl>
                                          <p:spTgt spid="225300"/>
                                        </p:tgtEl>
                                        <p:attrNameLst>
                                          <p:attrName>style.visibility</p:attrName>
                                        </p:attrNameLst>
                                      </p:cBhvr>
                                      <p:to>
                                        <p:strVal val="visible"/>
                                      </p:to>
                                    </p:set>
                                  </p:childTnLst>
                                </p:cTn>
                              </p:par>
                            </p:childTnLst>
                          </p:cTn>
                        </p:par>
                        <p:par>
                          <p:cTn id="42" fill="hold">
                            <p:stCondLst>
                              <p:cond delay="3000"/>
                            </p:stCondLst>
                            <p:childTnLst>
                              <p:par>
                                <p:cTn id="43" presetID="1" presetClass="entr" presetSubtype="0" fill="hold" grpId="0" nodeType="afterEffect">
                                  <p:stCondLst>
                                    <p:cond delay="0"/>
                                  </p:stCondLst>
                                  <p:childTnLst>
                                    <p:set>
                                      <p:cBhvr>
                                        <p:cTn id="44" dur="1" fill="hold">
                                          <p:stCondLst>
                                            <p:cond delay="499"/>
                                          </p:stCondLst>
                                        </p:cTn>
                                        <p:tgtEl>
                                          <p:spTgt spid="225288"/>
                                        </p:tgtEl>
                                        <p:attrNameLst>
                                          <p:attrName>style.visibility</p:attrName>
                                        </p:attrNameLst>
                                      </p:cBhvr>
                                      <p:to>
                                        <p:strVal val="visible"/>
                                      </p:to>
                                    </p:set>
                                  </p:childTnLst>
                                </p:cTn>
                              </p:par>
                            </p:childTnLst>
                          </p:cTn>
                        </p:par>
                        <p:par>
                          <p:cTn id="45" fill="hold">
                            <p:stCondLst>
                              <p:cond delay="3500"/>
                            </p:stCondLst>
                            <p:childTnLst>
                              <p:par>
                                <p:cTn id="46" presetID="1" presetClass="entr" presetSubtype="0" fill="hold" grpId="0" nodeType="afterEffect">
                                  <p:stCondLst>
                                    <p:cond delay="0"/>
                                  </p:stCondLst>
                                  <p:childTnLst>
                                    <p:set>
                                      <p:cBhvr>
                                        <p:cTn id="47" dur="1" fill="hold">
                                          <p:stCondLst>
                                            <p:cond delay="499"/>
                                          </p:stCondLst>
                                        </p:cTn>
                                        <p:tgtEl>
                                          <p:spTgt spid="225301"/>
                                        </p:tgtEl>
                                        <p:attrNameLst>
                                          <p:attrName>style.visibility</p:attrName>
                                        </p:attrNameLst>
                                      </p:cBhvr>
                                      <p:to>
                                        <p:strVal val="visible"/>
                                      </p:to>
                                    </p:set>
                                  </p:childTnLst>
                                </p:cTn>
                              </p:par>
                            </p:childTnLst>
                          </p:cTn>
                        </p:par>
                        <p:par>
                          <p:cTn id="48" fill="hold">
                            <p:stCondLst>
                              <p:cond delay="4000"/>
                            </p:stCondLst>
                            <p:childTnLst>
                              <p:par>
                                <p:cTn id="49" presetID="1" presetClass="entr" presetSubtype="0" fill="hold" grpId="0" nodeType="afterEffect">
                                  <p:stCondLst>
                                    <p:cond delay="0"/>
                                  </p:stCondLst>
                                  <p:childTnLst>
                                    <p:set>
                                      <p:cBhvr>
                                        <p:cTn id="50" dur="1" fill="hold">
                                          <p:stCondLst>
                                            <p:cond delay="499"/>
                                          </p:stCondLst>
                                        </p:cTn>
                                        <p:tgtEl>
                                          <p:spTgt spid="225289"/>
                                        </p:tgtEl>
                                        <p:attrNameLst>
                                          <p:attrName>style.visibility</p:attrName>
                                        </p:attrNameLst>
                                      </p:cBhvr>
                                      <p:to>
                                        <p:strVal val="visible"/>
                                      </p:to>
                                    </p:set>
                                  </p:childTnLst>
                                </p:cTn>
                              </p:par>
                            </p:childTnLst>
                          </p:cTn>
                        </p:par>
                        <p:par>
                          <p:cTn id="51" fill="hold">
                            <p:stCondLst>
                              <p:cond delay="4500"/>
                            </p:stCondLst>
                            <p:childTnLst>
                              <p:par>
                                <p:cTn id="52" presetID="1" presetClass="entr" presetSubtype="0" fill="hold" grpId="0" nodeType="afterEffect">
                                  <p:stCondLst>
                                    <p:cond delay="0"/>
                                  </p:stCondLst>
                                  <p:childTnLst>
                                    <p:set>
                                      <p:cBhvr>
                                        <p:cTn id="53" dur="1" fill="hold">
                                          <p:stCondLst>
                                            <p:cond delay="499"/>
                                          </p:stCondLst>
                                        </p:cTn>
                                        <p:tgtEl>
                                          <p:spTgt spid="225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utoUpdateAnimBg="0"/>
      <p:bldP spid="225285" grpId="0" autoUpdateAnimBg="0"/>
      <p:bldP spid="225286" grpId="0" autoUpdateAnimBg="0"/>
      <p:bldP spid="225288" grpId="0" autoUpdateAnimBg="0"/>
      <p:bldP spid="225289" grpId="0" autoUpdateAnimBg="0"/>
      <p:bldP spid="225291" grpId="0" animBg="1" autoUpdateAnimBg="0"/>
      <p:bldP spid="225292" grpId="0" animBg="1" autoUpdateAnimBg="0"/>
      <p:bldP spid="225294" grpId="0" animBg="1" autoUpdateAnimBg="0"/>
      <p:bldP spid="225295" grpId="0" autoUpdateAnimBg="0"/>
      <p:bldP spid="225296" grpId="0" animBg="1"/>
      <p:bldP spid="225297" grpId="0" animBg="1"/>
      <p:bldP spid="225298" grpId="0" animBg="1"/>
      <p:bldP spid="225299" grpId="0" animBg="1"/>
      <p:bldP spid="225300" grpId="0" animBg="1"/>
      <p:bldP spid="225301" grpId="0" animBg="1"/>
      <p:bldP spid="22530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476375" y="404813"/>
            <a:ext cx="4032250" cy="844550"/>
          </a:xfrm>
          <a:prstGeom prst="rect">
            <a:avLst/>
          </a:prstGeom>
          <a:noFill/>
          <a:ln w="9525">
            <a:noFill/>
            <a:miter lim="800000"/>
            <a:headEnd/>
            <a:tailEnd/>
          </a:ln>
        </p:spPr>
        <p:txBody>
          <a:bodyPr anchor="b"/>
          <a:lstStyle/>
          <a:p>
            <a:pPr algn="l"/>
            <a:endParaRPr kumimoji="1" lang="zh-CN" altLang="en-US" sz="4000" b="1" dirty="0">
              <a:solidFill>
                <a:schemeClr val="tx2"/>
              </a:solidFill>
              <a:ea typeface="隶书" pitchFamily="49" charset="-122"/>
            </a:endParaRPr>
          </a:p>
        </p:txBody>
      </p:sp>
      <p:sp>
        <p:nvSpPr>
          <p:cNvPr id="4099" name="Rectangle 5"/>
          <p:cNvSpPr>
            <a:spLocks noChangeArrowheads="1"/>
          </p:cNvSpPr>
          <p:nvPr/>
        </p:nvSpPr>
        <p:spPr bwMode="auto">
          <a:xfrm>
            <a:off x="-2484784" y="2780928"/>
            <a:ext cx="6472237" cy="3240088"/>
          </a:xfrm>
          <a:prstGeom prst="rect">
            <a:avLst/>
          </a:prstGeom>
          <a:noFill/>
          <a:ln w="9525">
            <a:noFill/>
            <a:miter lim="800000"/>
            <a:headEnd/>
            <a:tailEnd/>
          </a:ln>
        </p:spPr>
        <p:txBody>
          <a:bodyPr/>
          <a:lstStyle/>
          <a:p>
            <a:pPr marL="342900" indent="-342900" algn="l">
              <a:lnSpc>
                <a:spcPct val="110000"/>
              </a:lnSpc>
            </a:pPr>
            <a:endParaRPr lang="zh-CN" altLang="en-US" sz="3200" dirty="0">
              <a:ea typeface="隶书" pitchFamily="49" charset="-122"/>
            </a:endParaRPr>
          </a:p>
        </p:txBody>
      </p:sp>
      <p:sp>
        <p:nvSpPr>
          <p:cNvPr id="6" name="标题 5"/>
          <p:cNvSpPr>
            <a:spLocks noGrp="1"/>
          </p:cNvSpPr>
          <p:nvPr>
            <p:ph type="title"/>
          </p:nvPr>
        </p:nvSpPr>
        <p:spPr/>
        <p:txBody>
          <a:bodyPr/>
          <a:lstStyle/>
          <a:p>
            <a:r>
              <a:rPr lang="zh-CN" altLang="en-US" dirty="0" smtClean="0"/>
              <a:t>第</a:t>
            </a:r>
            <a:r>
              <a:rPr lang="en-US" altLang="zh-CN" dirty="0" smtClean="0"/>
              <a:t>1</a:t>
            </a:r>
            <a:r>
              <a:rPr lang="zh-CN" altLang="en-US" dirty="0" smtClean="0"/>
              <a:t>章  绪  论</a:t>
            </a:r>
            <a:endParaRPr lang="zh-CN" altLang="en-US" dirty="0"/>
          </a:p>
        </p:txBody>
      </p:sp>
      <p:sp>
        <p:nvSpPr>
          <p:cNvPr id="9" name="内容占位符 8"/>
          <p:cNvSpPr>
            <a:spLocks noGrp="1"/>
          </p:cNvSpPr>
          <p:nvPr>
            <p:ph idx="1"/>
          </p:nvPr>
        </p:nvSpPr>
        <p:spPr/>
        <p:txBody>
          <a:bodyPr/>
          <a:lstStyle/>
          <a:p>
            <a:r>
              <a:rPr lang="en-US" altLang="zh-CN" dirty="0" smtClean="0"/>
              <a:t>1.1  </a:t>
            </a:r>
            <a:r>
              <a:rPr lang="zh-CN" altLang="en-US" dirty="0" smtClean="0"/>
              <a:t>引言</a:t>
            </a:r>
          </a:p>
          <a:p>
            <a:r>
              <a:rPr lang="en-US" altLang="zh-CN" dirty="0" smtClean="0">
                <a:solidFill>
                  <a:srgbClr val="FF0000"/>
                </a:solidFill>
              </a:rPr>
              <a:t>1.2  </a:t>
            </a:r>
            <a:r>
              <a:rPr lang="zh-CN" altLang="en-US" dirty="0" smtClean="0">
                <a:solidFill>
                  <a:srgbClr val="FF0000"/>
                </a:solidFill>
              </a:rPr>
              <a:t>通信系统的组成</a:t>
            </a:r>
          </a:p>
          <a:p>
            <a:r>
              <a:rPr lang="en-US" altLang="zh-CN" dirty="0" smtClean="0"/>
              <a:t>1.3  </a:t>
            </a:r>
            <a:r>
              <a:rPr lang="zh-CN" altLang="en-US" dirty="0" smtClean="0"/>
              <a:t>通信系统的分类及通信方式</a:t>
            </a:r>
          </a:p>
          <a:p>
            <a:r>
              <a:rPr lang="en-US" altLang="zh-CN" dirty="0" smtClean="0"/>
              <a:t>1.4  </a:t>
            </a:r>
            <a:r>
              <a:rPr lang="zh-CN" altLang="en-US" dirty="0" smtClean="0"/>
              <a:t>信息及其度量</a:t>
            </a:r>
          </a:p>
          <a:p>
            <a:r>
              <a:rPr lang="en-US" altLang="zh-CN" dirty="0" smtClean="0"/>
              <a:t>1.5  </a:t>
            </a:r>
            <a:r>
              <a:rPr lang="zh-CN" altLang="en-US" dirty="0" smtClean="0"/>
              <a:t>主要性能指标</a:t>
            </a:r>
          </a:p>
          <a:p>
            <a:endParaRPr lang="zh-CN" altLang="en-US" dirty="0"/>
          </a:p>
        </p:txBody>
      </p:sp>
      <p:sp>
        <p:nvSpPr>
          <p:cNvPr id="7" name="灯片编号占位符 6"/>
          <p:cNvSpPr>
            <a:spLocks noGrp="1"/>
          </p:cNvSpPr>
          <p:nvPr>
            <p:ph type="sldNum" sz="quarter" idx="12"/>
          </p:nvPr>
        </p:nvSpPr>
        <p:spPr/>
        <p:txBody>
          <a:bodyPr/>
          <a:lstStyle/>
          <a:p>
            <a:fld id="{E31375A4-56A4-47D6-9801-1991572033F7}" type="slidenum">
              <a:rPr lang="en-US" smtClean="0"/>
              <a:pPr/>
              <a:t>18</a:t>
            </a:fld>
            <a:endParaRPr lang="en-US"/>
          </a:p>
        </p:txBody>
      </p:sp>
      <p:sp>
        <p:nvSpPr>
          <p:cNvPr id="2" name="矩形 1"/>
          <p:cNvSpPr/>
          <p:nvPr/>
        </p:nvSpPr>
        <p:spPr>
          <a:xfrm>
            <a:off x="4427984" y="1286347"/>
            <a:ext cx="3570208" cy="1135054"/>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通信系统的各个部分介绍</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模拟系统和数字系统</a:t>
            </a:r>
            <a:endParaRPr lang="zh-CN" altLang="en-US" sz="2400" b="1" dirty="0">
              <a:solidFill>
                <a:srgbClr val="0000FF"/>
              </a:solidFill>
              <a:latin typeface="+mj-ea"/>
              <a:ea typeface="+mj-ea"/>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通信系统</a:t>
            </a:r>
            <a:endParaRPr lang="zh-CN" altLang="en-US" dirty="0"/>
          </a:p>
        </p:txBody>
      </p:sp>
      <p:graphicFrame>
        <p:nvGraphicFramePr>
          <p:cNvPr id="12" name="内容占位符 11"/>
          <p:cNvGraphicFramePr>
            <a:graphicFrameLocks noGrp="1"/>
          </p:cNvGraphicFramePr>
          <p:nvPr>
            <p:ph idx="1"/>
          </p:nvPr>
        </p:nvGraphicFramePr>
        <p:xfrm>
          <a:off x="539552" y="1196752"/>
          <a:ext cx="7776864" cy="144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E31375A4-56A4-47D6-9801-1991572033F7}" type="slidenum">
              <a:rPr lang="en-US" smtClean="0"/>
              <a:pPr/>
              <a:t>19</a:t>
            </a:fld>
            <a:endParaRPr lang="en-US"/>
          </a:p>
        </p:txBody>
      </p:sp>
      <p:pic>
        <p:nvPicPr>
          <p:cNvPr id="11" name="Picture 4" descr="t0101"/>
          <p:cNvPicPr>
            <a:picLocks noChangeAspect="1" noChangeArrowheads="1"/>
          </p:cNvPicPr>
          <p:nvPr/>
        </p:nvPicPr>
        <p:blipFill>
          <a:blip r:embed="rId7" cstate="print"/>
          <a:srcRect/>
          <a:stretch>
            <a:fillRect/>
          </a:stretch>
        </p:blipFill>
        <p:spPr bwMode="auto">
          <a:xfrm>
            <a:off x="197355" y="3068960"/>
            <a:ext cx="8946645" cy="1934890"/>
          </a:xfrm>
          <a:prstGeom prst="rect">
            <a:avLst/>
          </a:prstGeom>
          <a:noFill/>
          <a:ln w="9525">
            <a:noFill/>
            <a:miter lim="800000"/>
            <a:headEnd/>
            <a:tailEnd/>
          </a:ln>
        </p:spPr>
      </p:pic>
      <p:cxnSp>
        <p:nvCxnSpPr>
          <p:cNvPr id="40" name="直接连接符 39"/>
          <p:cNvCxnSpPr/>
          <p:nvPr/>
        </p:nvCxnSpPr>
        <p:spPr>
          <a:xfrm>
            <a:off x="3635896" y="2924944"/>
            <a:ext cx="0" cy="2088232"/>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652120" y="2924944"/>
            <a:ext cx="0" cy="2088232"/>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275856" y="5301208"/>
            <a:ext cx="2954655" cy="461665"/>
          </a:xfrm>
          <a:prstGeom prst="rect">
            <a:avLst/>
          </a:prstGeom>
        </p:spPr>
        <p:txBody>
          <a:bodyPr wrap="none">
            <a:spAutoFit/>
          </a:bodyPr>
          <a:lstStyle/>
          <a:p>
            <a:r>
              <a:rPr lang="zh-CN" altLang="en-US" sz="2400" b="1" dirty="0" smtClean="0">
                <a:solidFill>
                  <a:srgbClr val="0000FF"/>
                </a:solidFill>
                <a:latin typeface="+mj-ea"/>
                <a:ea typeface="+mj-ea"/>
              </a:rPr>
              <a:t>通信系统的一般模型</a:t>
            </a:r>
            <a:endParaRPr lang="zh-CN" altLang="en-US" sz="2400" b="1" dirty="0">
              <a:solidFill>
                <a:srgbClr val="0000FF"/>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linds(horizontal)">
                                      <p:cBhvr>
                                        <p:cTn id="11" dur="500"/>
                                        <p:tgtEl>
                                          <p:spTgt spid="44"/>
                                        </p:tgtEl>
                                      </p:cBhvr>
                                    </p:animEffect>
                                  </p:childTnLst>
                                </p:cTn>
                              </p:par>
                              <p:par>
                                <p:cTn id="12" presetID="3" presetClass="entr" presetSubtype="10" fill="hold"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blinds(horizontal)">
                                      <p:cBhvr>
                                        <p:cTn id="14" dur="500"/>
                                        <p:tgtEl>
                                          <p:spTgt spid="43"/>
                                        </p:tgtEl>
                                      </p:cBhvr>
                                    </p:animEffect>
                                  </p:childTnLst>
                                </p:cTn>
                              </p:par>
                              <p:par>
                                <p:cTn id="15" presetID="3" presetClass="entr" presetSubtype="1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476375" y="404813"/>
            <a:ext cx="4032250" cy="844550"/>
          </a:xfrm>
          <a:prstGeom prst="rect">
            <a:avLst/>
          </a:prstGeom>
          <a:noFill/>
          <a:ln w="9525">
            <a:noFill/>
            <a:miter lim="800000"/>
            <a:headEnd/>
            <a:tailEnd/>
          </a:ln>
        </p:spPr>
        <p:txBody>
          <a:bodyPr anchor="b"/>
          <a:lstStyle/>
          <a:p>
            <a:pPr algn="l"/>
            <a:endParaRPr kumimoji="1" lang="zh-CN" altLang="en-US" sz="4000" b="1" dirty="0">
              <a:solidFill>
                <a:schemeClr val="tx2"/>
              </a:solidFill>
              <a:ea typeface="隶书" pitchFamily="49" charset="-122"/>
            </a:endParaRPr>
          </a:p>
        </p:txBody>
      </p:sp>
      <p:sp>
        <p:nvSpPr>
          <p:cNvPr id="4099" name="Rectangle 5"/>
          <p:cNvSpPr>
            <a:spLocks noChangeArrowheads="1"/>
          </p:cNvSpPr>
          <p:nvPr/>
        </p:nvSpPr>
        <p:spPr bwMode="auto">
          <a:xfrm>
            <a:off x="-2484784" y="2780928"/>
            <a:ext cx="6472237" cy="3240088"/>
          </a:xfrm>
          <a:prstGeom prst="rect">
            <a:avLst/>
          </a:prstGeom>
          <a:noFill/>
          <a:ln w="9525">
            <a:noFill/>
            <a:miter lim="800000"/>
            <a:headEnd/>
            <a:tailEnd/>
          </a:ln>
        </p:spPr>
        <p:txBody>
          <a:bodyPr/>
          <a:lstStyle/>
          <a:p>
            <a:pPr marL="342900" indent="-342900" algn="l">
              <a:lnSpc>
                <a:spcPct val="110000"/>
              </a:lnSpc>
            </a:pPr>
            <a:endParaRPr lang="zh-CN" altLang="en-US" sz="3200" dirty="0">
              <a:ea typeface="隶书" pitchFamily="49" charset="-122"/>
            </a:endParaRPr>
          </a:p>
        </p:txBody>
      </p:sp>
      <p:sp>
        <p:nvSpPr>
          <p:cNvPr id="6" name="标题 5"/>
          <p:cNvSpPr>
            <a:spLocks noGrp="1"/>
          </p:cNvSpPr>
          <p:nvPr>
            <p:ph type="title"/>
          </p:nvPr>
        </p:nvSpPr>
        <p:spPr/>
        <p:txBody>
          <a:bodyPr/>
          <a:lstStyle/>
          <a:p>
            <a:r>
              <a:rPr lang="zh-CN" altLang="en-US" dirty="0" smtClean="0"/>
              <a:t>第</a:t>
            </a:r>
            <a:r>
              <a:rPr lang="en-US" altLang="zh-CN" dirty="0" smtClean="0"/>
              <a:t>1</a:t>
            </a:r>
            <a:r>
              <a:rPr lang="zh-CN" altLang="en-US" dirty="0" smtClean="0"/>
              <a:t>章  绪  论</a:t>
            </a:r>
            <a:endParaRPr lang="zh-CN" altLang="en-US" dirty="0"/>
          </a:p>
        </p:txBody>
      </p:sp>
      <p:sp>
        <p:nvSpPr>
          <p:cNvPr id="9" name="内容占位符 8"/>
          <p:cNvSpPr>
            <a:spLocks noGrp="1"/>
          </p:cNvSpPr>
          <p:nvPr>
            <p:ph idx="1"/>
          </p:nvPr>
        </p:nvSpPr>
        <p:spPr/>
        <p:txBody>
          <a:bodyPr/>
          <a:lstStyle/>
          <a:p>
            <a:r>
              <a:rPr lang="en-US" altLang="zh-CN" dirty="0" smtClean="0"/>
              <a:t>1.1  </a:t>
            </a:r>
            <a:r>
              <a:rPr lang="zh-CN" altLang="en-US" dirty="0" smtClean="0"/>
              <a:t>引言</a:t>
            </a:r>
          </a:p>
          <a:p>
            <a:r>
              <a:rPr lang="en-US" altLang="zh-CN" dirty="0" smtClean="0"/>
              <a:t>1.2  </a:t>
            </a:r>
            <a:r>
              <a:rPr lang="zh-CN" altLang="en-US" dirty="0" smtClean="0"/>
              <a:t>通信系统的组成</a:t>
            </a:r>
          </a:p>
          <a:p>
            <a:r>
              <a:rPr lang="en-US" altLang="zh-CN" dirty="0" smtClean="0"/>
              <a:t>1.3  </a:t>
            </a:r>
            <a:r>
              <a:rPr lang="zh-CN" altLang="en-US" dirty="0" smtClean="0"/>
              <a:t>通信系统的分类及通信方式</a:t>
            </a:r>
          </a:p>
          <a:p>
            <a:r>
              <a:rPr lang="en-US" altLang="zh-CN" dirty="0" smtClean="0"/>
              <a:t>1.4  </a:t>
            </a:r>
            <a:r>
              <a:rPr lang="zh-CN" altLang="en-US" dirty="0" smtClean="0"/>
              <a:t>信息及其度量</a:t>
            </a:r>
          </a:p>
          <a:p>
            <a:r>
              <a:rPr lang="en-US" altLang="zh-CN" dirty="0" smtClean="0"/>
              <a:t>1.5  </a:t>
            </a:r>
            <a:r>
              <a:rPr lang="zh-CN" altLang="en-US" dirty="0" smtClean="0"/>
              <a:t>主要性能指标</a:t>
            </a:r>
          </a:p>
          <a:p>
            <a:endParaRPr lang="zh-CN" altLang="en-US" dirty="0"/>
          </a:p>
        </p:txBody>
      </p:sp>
      <p:sp>
        <p:nvSpPr>
          <p:cNvPr id="7" name="灯片编号占位符 6"/>
          <p:cNvSpPr>
            <a:spLocks noGrp="1"/>
          </p:cNvSpPr>
          <p:nvPr>
            <p:ph type="sldNum" sz="quarter" idx="12"/>
          </p:nvPr>
        </p:nvSpPr>
        <p:spPr/>
        <p:txBody>
          <a:bodyPr/>
          <a:lstStyle/>
          <a:p>
            <a:fld id="{E31375A4-56A4-47D6-9801-1991572033F7}" type="slidenum">
              <a:rPr lang="en-US" smtClean="0"/>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t>1.2 </a:t>
            </a:r>
            <a:r>
              <a:rPr lang="zh-CN" altLang="en-US" smtClean="0"/>
              <a:t>通信系统的组成</a:t>
            </a:r>
            <a:endParaRPr lang="zh-CN" altLang="en-US" dirty="0" smtClean="0"/>
          </a:p>
        </p:txBody>
      </p:sp>
      <p:graphicFrame>
        <p:nvGraphicFramePr>
          <p:cNvPr id="9" name="图示 8"/>
          <p:cNvGraphicFramePr/>
          <p:nvPr>
            <p:extLst>
              <p:ext uri="{D42A27DB-BD31-4B8C-83A1-F6EECF244321}">
                <p14:modId xmlns:p14="http://schemas.microsoft.com/office/powerpoint/2010/main" val="3479999033"/>
              </p:ext>
            </p:extLst>
          </p:nvPr>
        </p:nvGraphicFramePr>
        <p:xfrm>
          <a:off x="539552" y="2996952"/>
          <a:ext cx="8208912"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652" name="Picture 4" descr="t0101"/>
          <p:cNvPicPr>
            <a:picLocks noChangeAspect="1" noChangeArrowheads="1"/>
          </p:cNvPicPr>
          <p:nvPr/>
        </p:nvPicPr>
        <p:blipFill>
          <a:blip r:embed="rId7" cstate="print"/>
          <a:srcRect/>
          <a:stretch>
            <a:fillRect/>
          </a:stretch>
        </p:blipFill>
        <p:spPr bwMode="auto">
          <a:xfrm>
            <a:off x="539552" y="1268760"/>
            <a:ext cx="8280736" cy="1790874"/>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E31375A4-56A4-47D6-9801-1991572033F7}" type="slidenum">
              <a:rPr lang="en-US" smtClean="0"/>
              <a:pPr/>
              <a:t>20</a:t>
            </a:fld>
            <a:endParaRPr lang="en-US"/>
          </a:p>
        </p:txBody>
      </p:sp>
      <p:sp>
        <p:nvSpPr>
          <p:cNvPr id="2" name="矩形 1"/>
          <p:cNvSpPr/>
          <p:nvPr/>
        </p:nvSpPr>
        <p:spPr>
          <a:xfrm>
            <a:off x="539552" y="1412776"/>
            <a:ext cx="122413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t>1.2 </a:t>
            </a:r>
            <a:r>
              <a:rPr lang="zh-CN" altLang="en-US" smtClean="0"/>
              <a:t>通信系统的组成</a:t>
            </a:r>
            <a:endParaRPr lang="zh-CN" altLang="en-US" dirty="0" smtClean="0"/>
          </a:p>
        </p:txBody>
      </p:sp>
      <p:graphicFrame>
        <p:nvGraphicFramePr>
          <p:cNvPr id="9" name="图示 8"/>
          <p:cNvGraphicFramePr/>
          <p:nvPr>
            <p:extLst>
              <p:ext uri="{D42A27DB-BD31-4B8C-83A1-F6EECF244321}">
                <p14:modId xmlns:p14="http://schemas.microsoft.com/office/powerpoint/2010/main" val="2275532751"/>
              </p:ext>
            </p:extLst>
          </p:nvPr>
        </p:nvGraphicFramePr>
        <p:xfrm>
          <a:off x="539552" y="3212976"/>
          <a:ext cx="8064896"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652" name="Picture 4" descr="t0101"/>
          <p:cNvPicPr>
            <a:picLocks noChangeAspect="1" noChangeArrowheads="1"/>
          </p:cNvPicPr>
          <p:nvPr/>
        </p:nvPicPr>
        <p:blipFill>
          <a:blip r:embed="rId7" cstate="print"/>
          <a:srcRect/>
          <a:stretch>
            <a:fillRect/>
          </a:stretch>
        </p:blipFill>
        <p:spPr bwMode="auto">
          <a:xfrm>
            <a:off x="539552" y="1268760"/>
            <a:ext cx="8280736" cy="1790874"/>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E31375A4-56A4-47D6-9801-1991572033F7}" type="slidenum">
              <a:rPr lang="en-US" smtClean="0"/>
              <a:pPr/>
              <a:t>21</a:t>
            </a:fld>
            <a:endParaRPr lang="en-US"/>
          </a:p>
        </p:txBody>
      </p:sp>
      <p:sp>
        <p:nvSpPr>
          <p:cNvPr id="6" name="矩形 5"/>
          <p:cNvSpPr/>
          <p:nvPr/>
        </p:nvSpPr>
        <p:spPr>
          <a:xfrm>
            <a:off x="2267744" y="1412776"/>
            <a:ext cx="122413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1.2 </a:t>
            </a:r>
            <a:r>
              <a:rPr lang="zh-CN" altLang="en-US" dirty="0" smtClean="0"/>
              <a:t>通信系统的组成</a:t>
            </a:r>
          </a:p>
        </p:txBody>
      </p:sp>
      <p:graphicFrame>
        <p:nvGraphicFramePr>
          <p:cNvPr id="9" name="图示 8"/>
          <p:cNvGraphicFramePr/>
          <p:nvPr>
            <p:extLst>
              <p:ext uri="{D42A27DB-BD31-4B8C-83A1-F6EECF244321}">
                <p14:modId xmlns:p14="http://schemas.microsoft.com/office/powerpoint/2010/main" val="3336152434"/>
              </p:ext>
            </p:extLst>
          </p:nvPr>
        </p:nvGraphicFramePr>
        <p:xfrm>
          <a:off x="539552" y="3059634"/>
          <a:ext cx="8136904" cy="3681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652" name="Picture 4" descr="t0101"/>
          <p:cNvPicPr>
            <a:picLocks noChangeAspect="1" noChangeArrowheads="1"/>
          </p:cNvPicPr>
          <p:nvPr/>
        </p:nvPicPr>
        <p:blipFill>
          <a:blip r:embed="rId7" cstate="print"/>
          <a:srcRect/>
          <a:stretch>
            <a:fillRect/>
          </a:stretch>
        </p:blipFill>
        <p:spPr bwMode="auto">
          <a:xfrm>
            <a:off x="539552" y="1268760"/>
            <a:ext cx="8280736" cy="1790874"/>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E31375A4-56A4-47D6-9801-1991572033F7}" type="slidenum">
              <a:rPr lang="en-US" smtClean="0"/>
              <a:pPr/>
              <a:t>22</a:t>
            </a:fld>
            <a:endParaRPr lang="en-US"/>
          </a:p>
        </p:txBody>
      </p:sp>
      <p:sp>
        <p:nvSpPr>
          <p:cNvPr id="6" name="矩形 5"/>
          <p:cNvSpPr/>
          <p:nvPr/>
        </p:nvSpPr>
        <p:spPr>
          <a:xfrm>
            <a:off x="3923928" y="1280438"/>
            <a:ext cx="1368152" cy="17791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685121042"/>
              </p:ext>
            </p:extLst>
          </p:nvPr>
        </p:nvGraphicFramePr>
        <p:xfrm>
          <a:off x="539552" y="3167286"/>
          <a:ext cx="8157516" cy="3430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8676" name="Picture 4" descr="t0101"/>
          <p:cNvPicPr>
            <a:picLocks noChangeAspect="1" noChangeArrowheads="1"/>
          </p:cNvPicPr>
          <p:nvPr/>
        </p:nvPicPr>
        <p:blipFill>
          <a:blip r:embed="rId7" cstate="print"/>
          <a:srcRect/>
          <a:stretch>
            <a:fillRect/>
          </a:stretch>
        </p:blipFill>
        <p:spPr bwMode="auto">
          <a:xfrm>
            <a:off x="251520" y="1340768"/>
            <a:ext cx="8445548" cy="1826518"/>
          </a:xfrm>
          <a:prstGeom prst="rect">
            <a:avLst/>
          </a:prstGeom>
          <a:noFill/>
          <a:ln w="9525">
            <a:noFill/>
            <a:miter lim="800000"/>
            <a:headEnd/>
            <a:tailEnd/>
          </a:ln>
        </p:spPr>
      </p:pic>
      <p:sp>
        <p:nvSpPr>
          <p:cNvPr id="9" name="Rectangle 2"/>
          <p:cNvSpPr>
            <a:spLocks noGrp="1" noChangeArrowheads="1"/>
          </p:cNvSpPr>
          <p:nvPr>
            <p:ph type="title"/>
          </p:nvPr>
        </p:nvSpPr>
        <p:spPr/>
        <p:txBody>
          <a:bodyPr/>
          <a:lstStyle/>
          <a:p>
            <a:r>
              <a:rPr lang="en-US" altLang="zh-CN" dirty="0" smtClean="0"/>
              <a:t>1.2 </a:t>
            </a:r>
            <a:r>
              <a:rPr lang="zh-CN" altLang="en-US" dirty="0" smtClean="0"/>
              <a:t>通信系统的组成</a:t>
            </a:r>
          </a:p>
        </p:txBody>
      </p:sp>
      <p:sp>
        <p:nvSpPr>
          <p:cNvPr id="5" name="灯片编号占位符 4"/>
          <p:cNvSpPr>
            <a:spLocks noGrp="1"/>
          </p:cNvSpPr>
          <p:nvPr>
            <p:ph type="sldNum" sz="quarter" idx="12"/>
          </p:nvPr>
        </p:nvSpPr>
        <p:spPr/>
        <p:txBody>
          <a:bodyPr/>
          <a:lstStyle/>
          <a:p>
            <a:fld id="{E31375A4-56A4-47D6-9801-1991572033F7}" type="slidenum">
              <a:rPr lang="en-US" smtClean="0"/>
              <a:pPr/>
              <a:t>23</a:t>
            </a:fld>
            <a:endParaRPr lang="en-US"/>
          </a:p>
        </p:txBody>
      </p:sp>
      <p:sp>
        <p:nvSpPr>
          <p:cNvPr id="6" name="矩形 5"/>
          <p:cNvSpPr/>
          <p:nvPr/>
        </p:nvSpPr>
        <p:spPr>
          <a:xfrm>
            <a:off x="5508104" y="1340767"/>
            <a:ext cx="3188964" cy="9132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6" name="Rectangle 8"/>
          <p:cNvSpPr>
            <a:spLocks noGrp="1" noChangeArrowheads="1"/>
          </p:cNvSpPr>
          <p:nvPr>
            <p:ph type="title"/>
          </p:nvPr>
        </p:nvSpPr>
        <p:spPr/>
        <p:txBody>
          <a:bodyPr>
            <a:normAutofit/>
          </a:bodyPr>
          <a:lstStyle/>
          <a:p>
            <a:r>
              <a:rPr lang="zh-CN" altLang="en-US" dirty="0" smtClean="0">
                <a:solidFill>
                  <a:srgbClr val="0000FF"/>
                </a:solidFill>
              </a:rPr>
              <a:t>模拟通信系统模型</a:t>
            </a:r>
            <a:r>
              <a:rPr lang="zh-CN" altLang="en-US" dirty="0" smtClean="0"/>
              <a:t>与</a:t>
            </a:r>
            <a:r>
              <a:rPr lang="zh-CN" altLang="en-US" dirty="0" smtClean="0">
                <a:solidFill>
                  <a:srgbClr val="FF0000"/>
                </a:solidFill>
              </a:rPr>
              <a:t>数字通信系统模型</a:t>
            </a:r>
            <a:endParaRPr lang="zh-CN" altLang="en-US" dirty="0">
              <a:solidFill>
                <a:srgbClr val="FF0000"/>
              </a:solidFill>
            </a:endParaRPr>
          </a:p>
        </p:txBody>
      </p:sp>
      <p:sp>
        <p:nvSpPr>
          <p:cNvPr id="12" name="内容占位符 11"/>
          <p:cNvSpPr>
            <a:spLocks noGrp="1"/>
          </p:cNvSpPr>
          <p:nvPr>
            <p:ph idx="1"/>
          </p:nvPr>
        </p:nvSpPr>
        <p:spPr/>
        <p:txBody>
          <a:bodyPr/>
          <a:lstStyle/>
          <a:p>
            <a:r>
              <a:rPr lang="en-US" altLang="zh-CN" dirty="0" smtClean="0">
                <a:latin typeface="+mj-ea"/>
                <a:ea typeface="+mj-ea"/>
              </a:rPr>
              <a:t>1. </a:t>
            </a:r>
            <a:r>
              <a:rPr lang="zh-CN" altLang="en-US" dirty="0" smtClean="0">
                <a:latin typeface="+mj-ea"/>
                <a:ea typeface="+mj-ea"/>
              </a:rPr>
              <a:t>连续消息和离散消息</a:t>
            </a:r>
            <a:endParaRPr lang="en-US" altLang="zh-CN" dirty="0" smtClean="0">
              <a:latin typeface="+mj-ea"/>
              <a:ea typeface="+mj-ea"/>
            </a:endParaRPr>
          </a:p>
          <a:p>
            <a:pPr>
              <a:spcBef>
                <a:spcPct val="50000"/>
              </a:spcBef>
              <a:buClr>
                <a:schemeClr val="bg2"/>
              </a:buClr>
              <a:buFont typeface="Wingdings" pitchFamily="2" charset="2"/>
              <a:buChar char="v"/>
            </a:pPr>
            <a:r>
              <a:rPr lang="zh-CN" altLang="en-US" dirty="0" smtClean="0">
                <a:solidFill>
                  <a:srgbClr val="0000FF"/>
                </a:solidFill>
                <a:latin typeface="+mj-ea"/>
                <a:ea typeface="+mj-ea"/>
              </a:rPr>
              <a:t> </a:t>
            </a:r>
            <a:endParaRPr lang="zh-CN" altLang="en-US" dirty="0" smtClean="0">
              <a:latin typeface="+mj-ea"/>
              <a:ea typeface="+mj-ea"/>
            </a:endParaRPr>
          </a:p>
          <a:p>
            <a:endParaRPr lang="zh-CN" altLang="en-US" dirty="0">
              <a:latin typeface="+mj-ea"/>
              <a:ea typeface="+mj-ea"/>
            </a:endParaRPr>
          </a:p>
        </p:txBody>
      </p:sp>
      <p:sp>
        <p:nvSpPr>
          <p:cNvPr id="8" name="灯片编号占位符 3"/>
          <p:cNvSpPr>
            <a:spLocks noGrp="1"/>
          </p:cNvSpPr>
          <p:nvPr>
            <p:ph type="sldNum" sz="quarter" idx="12"/>
          </p:nvPr>
        </p:nvSpPr>
        <p:spPr/>
        <p:txBody>
          <a:bodyPr/>
          <a:lstStyle/>
          <a:p>
            <a:fld id="{B843EBAB-1205-4FD8-B4A8-3993C35ED9D9}" type="slidenum">
              <a:rPr lang="en-US" altLang="zh-CN" smtClean="0"/>
              <a:pPr/>
              <a:t>24</a:t>
            </a:fld>
            <a:endParaRPr lang="en-US" altLang="zh-CN"/>
          </a:p>
        </p:txBody>
      </p:sp>
      <p:sp>
        <p:nvSpPr>
          <p:cNvPr id="135171" name="Rectangle 3"/>
          <p:cNvSpPr>
            <a:spLocks noChangeArrowheads="1"/>
          </p:cNvSpPr>
          <p:nvPr/>
        </p:nvSpPr>
        <p:spPr bwMode="auto">
          <a:xfrm>
            <a:off x="304800" y="228600"/>
            <a:ext cx="8305800" cy="914400"/>
          </a:xfrm>
          <a:prstGeom prst="rect">
            <a:avLst/>
          </a:prstGeom>
          <a:noFill/>
          <a:ln w="9525">
            <a:noFill/>
            <a:miter lim="800000"/>
            <a:headEnd/>
            <a:tailEnd/>
          </a:ln>
          <a:effectLst/>
        </p:spPr>
        <p:txBody>
          <a:bodyPr anchor="b"/>
          <a:lstStyle/>
          <a:p>
            <a:endParaRPr lang="zh-CN" altLang="zh-CN" b="1">
              <a:solidFill>
                <a:srgbClr val="0033CC"/>
              </a:solidFill>
              <a:latin typeface="Times New Roman" pitchFamily="18" charset="0"/>
              <a:ea typeface="黑体" pitchFamily="49" charset="-122"/>
            </a:endParaRPr>
          </a:p>
        </p:txBody>
      </p:sp>
      <p:graphicFrame>
        <p:nvGraphicFramePr>
          <p:cNvPr id="14" name="图示 13"/>
          <p:cNvGraphicFramePr/>
          <p:nvPr/>
        </p:nvGraphicFramePr>
        <p:xfrm>
          <a:off x="971600" y="1844824"/>
          <a:ext cx="6552728"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zh-CN" sz="2800" dirty="0" smtClean="0"/>
              <a:t>2. </a:t>
            </a:r>
            <a:r>
              <a:rPr lang="zh-CN" altLang="en-US" sz="2800" dirty="0" smtClean="0"/>
              <a:t>模拟信号</a:t>
            </a:r>
            <a:r>
              <a:rPr lang="en-US" altLang="zh-CN" sz="2800" dirty="0" smtClean="0"/>
              <a:t>Vs</a:t>
            </a:r>
            <a:r>
              <a:rPr lang="zh-CN" altLang="en-US" sz="2800" dirty="0" smtClean="0"/>
              <a:t>数字信号</a:t>
            </a:r>
            <a:endParaRPr lang="zh-CN" altLang="en-US" sz="2800" dirty="0"/>
          </a:p>
        </p:txBody>
      </p:sp>
      <p:graphicFrame>
        <p:nvGraphicFramePr>
          <p:cNvPr id="11" name="图示 10"/>
          <p:cNvGraphicFramePr/>
          <p:nvPr>
            <p:extLst>
              <p:ext uri="{D42A27DB-BD31-4B8C-83A1-F6EECF244321}">
                <p14:modId xmlns:p14="http://schemas.microsoft.com/office/powerpoint/2010/main" val="1155523263"/>
              </p:ext>
            </p:extLst>
          </p:nvPr>
        </p:nvGraphicFramePr>
        <p:xfrm>
          <a:off x="683568" y="1124744"/>
          <a:ext cx="792088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3079055" y="1124744"/>
            <a:ext cx="5813425" cy="2152649"/>
            <a:chOff x="1134" y="1180"/>
            <a:chExt cx="3662" cy="1356"/>
          </a:xfrm>
        </p:grpSpPr>
        <p:graphicFrame>
          <p:nvGraphicFramePr>
            <p:cNvPr id="29700" name="Object 4"/>
            <p:cNvGraphicFramePr>
              <a:graphicFrameLocks noChangeAspect="1"/>
            </p:cNvGraphicFramePr>
            <p:nvPr/>
          </p:nvGraphicFramePr>
          <p:xfrm>
            <a:off x="1134" y="1180"/>
            <a:ext cx="3543" cy="1171"/>
          </p:xfrm>
          <a:graphic>
            <a:graphicData uri="http://schemas.openxmlformats.org/presentationml/2006/ole">
              <mc:AlternateContent xmlns:mc="http://schemas.openxmlformats.org/markup-compatibility/2006">
                <mc:Choice xmlns:v="urn:schemas-microsoft-com:vml" Requires="v">
                  <p:oleObj spid="_x0000_s2320434" name="Visio" r:id="rId8" imgW="2314042" imgH="730301" progId="Visio.Drawing.11">
                    <p:embed/>
                  </p:oleObj>
                </mc:Choice>
                <mc:Fallback>
                  <p:oleObj name="Visio" r:id="rId8" imgW="2314042" imgH="730301" progId="Visio.Drawing.11">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4" y="1180"/>
                          <a:ext cx="3543" cy="1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2" name="Text Box 6"/>
            <p:cNvSpPr txBox="1">
              <a:spLocks noChangeArrowheads="1"/>
            </p:cNvSpPr>
            <p:nvPr/>
          </p:nvSpPr>
          <p:spPr bwMode="auto">
            <a:xfrm>
              <a:off x="1451" y="2132"/>
              <a:ext cx="3345" cy="404"/>
            </a:xfrm>
            <a:prstGeom prst="rect">
              <a:avLst/>
            </a:prstGeom>
            <a:noFill/>
            <a:ln w="9525">
              <a:noFill/>
              <a:miter lim="800000"/>
              <a:headEnd/>
              <a:tailEnd/>
            </a:ln>
            <a:effectLst/>
          </p:spPr>
          <p:txBody>
            <a:bodyPr>
              <a:spAutoFit/>
            </a:bodyPr>
            <a:lstStyle/>
            <a:p>
              <a:r>
                <a:rPr lang="en-US" altLang="zh-CN" b="1" dirty="0">
                  <a:latin typeface="+mj-ea"/>
                  <a:ea typeface="+mj-ea"/>
                </a:rPr>
                <a:t>   (a) </a:t>
              </a:r>
              <a:r>
                <a:rPr lang="zh-CN" altLang="en-US" b="1" dirty="0">
                  <a:latin typeface="+mj-ea"/>
                  <a:ea typeface="+mj-ea"/>
                </a:rPr>
                <a:t>话音信号                     </a:t>
              </a:r>
              <a:r>
                <a:rPr lang="en-US" altLang="zh-CN" b="1" dirty="0">
                  <a:latin typeface="+mj-ea"/>
                  <a:ea typeface="+mj-ea"/>
                </a:rPr>
                <a:t>(b) </a:t>
              </a:r>
              <a:r>
                <a:rPr lang="zh-CN" altLang="en-US" b="1" dirty="0">
                  <a:latin typeface="+mj-ea"/>
                  <a:ea typeface="+mj-ea"/>
                </a:rPr>
                <a:t>抽样信号</a:t>
              </a:r>
            </a:p>
            <a:p>
              <a:pPr algn="ctr"/>
              <a:r>
                <a:rPr lang="zh-CN" altLang="en-US" b="1" dirty="0">
                  <a:latin typeface="+mj-ea"/>
                  <a:ea typeface="+mj-ea"/>
                </a:rPr>
                <a:t>图</a:t>
              </a:r>
              <a:r>
                <a:rPr lang="en-US" altLang="zh-CN" b="1" dirty="0">
                  <a:latin typeface="+mj-ea"/>
                  <a:ea typeface="+mj-ea"/>
                </a:rPr>
                <a:t>1-2  </a:t>
              </a:r>
              <a:r>
                <a:rPr lang="zh-CN" altLang="en-US" b="1" dirty="0">
                  <a:latin typeface="+mj-ea"/>
                  <a:ea typeface="+mj-ea"/>
                </a:rPr>
                <a:t>模拟信号</a:t>
              </a:r>
            </a:p>
          </p:txBody>
        </p:sp>
      </p:grpSp>
      <p:grpSp>
        <p:nvGrpSpPr>
          <p:cNvPr id="12" name="Group 7"/>
          <p:cNvGrpSpPr>
            <a:grpSpLocks/>
          </p:cNvGrpSpPr>
          <p:nvPr/>
        </p:nvGrpSpPr>
        <p:grpSpPr bwMode="auto">
          <a:xfrm>
            <a:off x="3419872" y="3356992"/>
            <a:ext cx="5544616" cy="2229773"/>
            <a:chOff x="2064" y="2267"/>
            <a:chExt cx="3804" cy="1587"/>
          </a:xfrm>
        </p:grpSpPr>
        <p:graphicFrame>
          <p:nvGraphicFramePr>
            <p:cNvPr id="13" name="Object 4"/>
            <p:cNvGraphicFramePr>
              <a:graphicFrameLocks noChangeAspect="1"/>
            </p:cNvGraphicFramePr>
            <p:nvPr/>
          </p:nvGraphicFramePr>
          <p:xfrm>
            <a:off x="2064" y="2267"/>
            <a:ext cx="3798" cy="1276"/>
          </p:xfrm>
          <a:graphic>
            <a:graphicData uri="http://schemas.openxmlformats.org/presentationml/2006/ole">
              <mc:AlternateContent xmlns:mc="http://schemas.openxmlformats.org/markup-compatibility/2006">
                <mc:Choice xmlns:v="urn:schemas-microsoft-com:vml" Requires="v">
                  <p:oleObj spid="_x0000_s2320435" name="Visio" r:id="rId10" imgW="2164994" imgH="647700" progId="Visio.Drawing.11">
                    <p:embed/>
                  </p:oleObj>
                </mc:Choice>
                <mc:Fallback>
                  <p:oleObj name="Visio" r:id="rId10" imgW="2164994" imgH="647700" progId="Visio.Drawing.11">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2267"/>
                          <a:ext cx="3798" cy="1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6"/>
            <p:cNvSpPr txBox="1">
              <a:spLocks noChangeArrowheads="1"/>
            </p:cNvSpPr>
            <p:nvPr/>
          </p:nvSpPr>
          <p:spPr bwMode="auto">
            <a:xfrm>
              <a:off x="2154" y="3379"/>
              <a:ext cx="3714" cy="475"/>
            </a:xfrm>
            <a:prstGeom prst="rect">
              <a:avLst/>
            </a:prstGeom>
            <a:noFill/>
            <a:ln w="9525">
              <a:noFill/>
              <a:miter lim="800000"/>
              <a:headEnd/>
              <a:tailEnd/>
            </a:ln>
            <a:effectLst/>
          </p:spPr>
          <p:txBody>
            <a:bodyPr>
              <a:spAutoFit/>
            </a:bodyPr>
            <a:lstStyle/>
            <a:p>
              <a:r>
                <a:rPr lang="en-US" altLang="zh-CN" b="1" dirty="0">
                  <a:latin typeface="+mj-ea"/>
                  <a:ea typeface="+mj-ea"/>
                </a:rPr>
                <a:t>      (a) </a:t>
              </a:r>
              <a:r>
                <a:rPr lang="zh-CN" altLang="en-US" b="1" dirty="0">
                  <a:latin typeface="+mj-ea"/>
                  <a:ea typeface="+mj-ea"/>
                </a:rPr>
                <a:t>二进制信号                      </a:t>
              </a:r>
              <a:r>
                <a:rPr lang="en-US" altLang="zh-CN" b="1" dirty="0">
                  <a:latin typeface="+mj-ea"/>
                  <a:ea typeface="+mj-ea"/>
                </a:rPr>
                <a:t>(b) 2PSK</a:t>
              </a:r>
              <a:r>
                <a:rPr lang="zh-CN" altLang="en-US" b="1" dirty="0">
                  <a:latin typeface="+mj-ea"/>
                  <a:ea typeface="+mj-ea"/>
                </a:rPr>
                <a:t>信号</a:t>
              </a:r>
            </a:p>
            <a:p>
              <a:pPr algn="ctr"/>
              <a:r>
                <a:rPr lang="zh-CN" altLang="en-US" b="1" dirty="0">
                  <a:latin typeface="+mj-ea"/>
                  <a:ea typeface="+mj-ea"/>
                </a:rPr>
                <a:t>图</a:t>
              </a:r>
              <a:r>
                <a:rPr lang="en-US" altLang="zh-CN" b="1" dirty="0">
                  <a:latin typeface="+mj-ea"/>
                  <a:ea typeface="+mj-ea"/>
                </a:rPr>
                <a:t>1-3  </a:t>
              </a:r>
              <a:r>
                <a:rPr lang="zh-CN" altLang="en-US" b="1" dirty="0">
                  <a:latin typeface="+mj-ea"/>
                  <a:ea typeface="+mj-ea"/>
                </a:rPr>
                <a:t>数字信号</a:t>
              </a:r>
            </a:p>
          </p:txBody>
        </p:sp>
      </p:grpSp>
      <p:graphicFrame>
        <p:nvGraphicFramePr>
          <p:cNvPr id="16" name="图示 15"/>
          <p:cNvGraphicFramePr/>
          <p:nvPr/>
        </p:nvGraphicFramePr>
        <p:xfrm>
          <a:off x="611560" y="5733256"/>
          <a:ext cx="8280920" cy="112474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5" name="灯片编号占位符 14"/>
          <p:cNvSpPr>
            <a:spLocks noGrp="1"/>
          </p:cNvSpPr>
          <p:nvPr>
            <p:ph type="sldNum" sz="quarter" idx="12"/>
          </p:nvPr>
        </p:nvSpPr>
        <p:spPr/>
        <p:txBody>
          <a:bodyPr/>
          <a:lstStyle/>
          <a:p>
            <a:fld id="{E31375A4-56A4-47D6-9801-1991572033F7}" type="slidenum">
              <a:rPr lang="en-US" smtClean="0"/>
              <a:pPr/>
              <a:t>25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lvl="2"/>
            <a:r>
              <a:rPr lang="zh-CN" altLang="en-US" sz="3600" b="1" dirty="0" smtClean="0">
                <a:solidFill>
                  <a:srgbClr val="0000FF"/>
                </a:solidFill>
                <a:latin typeface="+mj-ea"/>
                <a:ea typeface="+mj-ea"/>
              </a:rPr>
              <a:t>模拟通信系统模型</a:t>
            </a:r>
          </a:p>
        </p:txBody>
      </p:sp>
      <p:sp>
        <p:nvSpPr>
          <p:cNvPr id="31747" name="Rectangle 3"/>
          <p:cNvSpPr>
            <a:spLocks noGrp="1" noChangeArrowheads="1"/>
          </p:cNvSpPr>
          <p:nvPr>
            <p:ph type="body" idx="1"/>
          </p:nvPr>
        </p:nvSpPr>
        <p:spPr/>
        <p:txBody>
          <a:bodyPr>
            <a:normAutofit fontScale="92500" lnSpcReduction="20000"/>
          </a:bodyPr>
          <a:lstStyle/>
          <a:p>
            <a:pPr>
              <a:lnSpc>
                <a:spcPct val="120000"/>
              </a:lnSpc>
            </a:pPr>
            <a:r>
              <a:rPr lang="zh-CN" altLang="en-US" dirty="0" smtClean="0">
                <a:solidFill>
                  <a:srgbClr val="0000FF"/>
                </a:solidFill>
                <a:latin typeface="+mj-ea"/>
                <a:ea typeface="+mj-ea"/>
              </a:rPr>
              <a:t>模拟通信系统</a:t>
            </a:r>
            <a:r>
              <a:rPr lang="en-US" altLang="zh-CN" dirty="0" smtClean="0">
                <a:latin typeface="+mj-ea"/>
                <a:ea typeface="+mj-ea"/>
              </a:rPr>
              <a:t>:   </a:t>
            </a:r>
            <a:r>
              <a:rPr lang="zh-CN" altLang="en-US" dirty="0" smtClean="0">
                <a:latin typeface="+mj-ea"/>
                <a:ea typeface="+mj-ea"/>
              </a:rPr>
              <a:t>是传输模拟信号的通信系统。 </a:t>
            </a:r>
          </a:p>
          <a:p>
            <a:pPr lvl="1" algn="just">
              <a:lnSpc>
                <a:spcPct val="120000"/>
              </a:lnSpc>
            </a:pPr>
            <a:r>
              <a:rPr lang="zh-CN" altLang="en-US" dirty="0" smtClean="0">
                <a:latin typeface="+mj-ea"/>
                <a:ea typeface="+mj-ea"/>
              </a:rPr>
              <a:t>信源发出的原始电信号是基带信号，</a:t>
            </a:r>
            <a:r>
              <a:rPr lang="zh-CN" altLang="en-US" dirty="0" smtClean="0">
                <a:solidFill>
                  <a:srgbClr val="FF0000"/>
                </a:solidFill>
                <a:latin typeface="+mj-ea"/>
                <a:ea typeface="+mj-ea"/>
              </a:rPr>
              <a:t>基带</a:t>
            </a:r>
            <a:r>
              <a:rPr lang="zh-CN" altLang="en-US" dirty="0" smtClean="0">
                <a:latin typeface="+mj-ea"/>
                <a:ea typeface="+mj-ea"/>
              </a:rPr>
              <a:t>的含义是指信号的频谱从零频附近开始，如语音信号为</a:t>
            </a:r>
            <a:r>
              <a:rPr lang="en-US" altLang="zh-CN" dirty="0" smtClean="0">
                <a:latin typeface="+mj-ea"/>
                <a:ea typeface="+mj-ea"/>
              </a:rPr>
              <a:t>300~3400Hz</a:t>
            </a:r>
            <a:r>
              <a:rPr lang="zh-CN" altLang="en-US" dirty="0" smtClean="0">
                <a:latin typeface="+mj-ea"/>
                <a:ea typeface="+mj-ea"/>
              </a:rPr>
              <a:t>， 图像信号为</a:t>
            </a:r>
            <a:r>
              <a:rPr lang="en-US" altLang="zh-CN" dirty="0" smtClean="0">
                <a:latin typeface="+mj-ea"/>
                <a:ea typeface="+mj-ea"/>
              </a:rPr>
              <a:t>0~6MHz</a:t>
            </a:r>
            <a:r>
              <a:rPr lang="zh-CN" altLang="en-US" dirty="0" smtClean="0">
                <a:latin typeface="+mj-ea"/>
                <a:ea typeface="+mj-ea"/>
              </a:rPr>
              <a:t>。</a:t>
            </a:r>
          </a:p>
          <a:p>
            <a:pPr lvl="1" algn="just">
              <a:lnSpc>
                <a:spcPct val="120000"/>
              </a:lnSpc>
            </a:pPr>
            <a:r>
              <a:rPr lang="zh-CN" altLang="en-US" dirty="0" smtClean="0">
                <a:latin typeface="+mj-ea"/>
                <a:ea typeface="+mj-ea"/>
              </a:rPr>
              <a:t>模拟信号具有频率很低的频谱分量，一般不宜直接传输，需要把基带信号变换成其频带适合在信道中传输的</a:t>
            </a:r>
            <a:r>
              <a:rPr lang="zh-CN" altLang="en-US" dirty="0" smtClean="0">
                <a:solidFill>
                  <a:srgbClr val="FF0000"/>
                </a:solidFill>
                <a:latin typeface="+mj-ea"/>
                <a:ea typeface="+mj-ea"/>
              </a:rPr>
              <a:t>频带信号</a:t>
            </a:r>
            <a:r>
              <a:rPr lang="zh-CN" altLang="en-US" dirty="0" smtClean="0">
                <a:latin typeface="+mj-ea"/>
                <a:ea typeface="+mj-ea"/>
              </a:rPr>
              <a:t>，并可在接收端进行反变换。</a:t>
            </a:r>
            <a:endParaRPr lang="en-US" altLang="zh-CN" dirty="0" smtClean="0">
              <a:latin typeface="+mj-ea"/>
              <a:ea typeface="+mj-ea"/>
            </a:endParaRPr>
          </a:p>
          <a:p>
            <a:pPr lvl="1" algn="just">
              <a:lnSpc>
                <a:spcPct val="120000"/>
              </a:lnSpc>
            </a:pPr>
            <a:r>
              <a:rPr lang="zh-CN" altLang="en-US" dirty="0" smtClean="0">
                <a:latin typeface="Times New Roman" pitchFamily="18" charset="0"/>
              </a:rPr>
              <a:t>频带信号（已调信号）有三个基本特征：</a:t>
            </a:r>
          </a:p>
          <a:p>
            <a:pPr lvl="1" algn="just">
              <a:lnSpc>
                <a:spcPct val="110000"/>
              </a:lnSpc>
              <a:spcBef>
                <a:spcPct val="50000"/>
              </a:spcBef>
              <a:buClr>
                <a:srgbClr val="0000FF"/>
              </a:buClr>
              <a:buFont typeface="Wingdings" pitchFamily="2" charset="2"/>
              <a:buChar char="ü"/>
            </a:pPr>
            <a:r>
              <a:rPr lang="zh-CN" altLang="en-US" dirty="0" smtClean="0">
                <a:latin typeface="Times New Roman" pitchFamily="18" charset="0"/>
              </a:rPr>
              <a:t> 携带有信息</a:t>
            </a:r>
          </a:p>
          <a:p>
            <a:pPr lvl="1" algn="just">
              <a:lnSpc>
                <a:spcPct val="110000"/>
              </a:lnSpc>
              <a:spcBef>
                <a:spcPct val="50000"/>
              </a:spcBef>
              <a:buClr>
                <a:srgbClr val="0000FF"/>
              </a:buClr>
              <a:buFont typeface="Wingdings" pitchFamily="2" charset="2"/>
              <a:buChar char="ü"/>
            </a:pPr>
            <a:r>
              <a:rPr lang="zh-CN" altLang="en-US" dirty="0" smtClean="0">
                <a:latin typeface="Times New Roman" pitchFamily="18" charset="0"/>
              </a:rPr>
              <a:t> 适合在信道中传输</a:t>
            </a:r>
            <a:endParaRPr lang="en-US" altLang="zh-CN" dirty="0" smtClean="0">
              <a:latin typeface="Times New Roman" pitchFamily="18" charset="0"/>
            </a:endParaRPr>
          </a:p>
          <a:p>
            <a:pPr lvl="1" algn="just">
              <a:lnSpc>
                <a:spcPct val="110000"/>
              </a:lnSpc>
              <a:spcBef>
                <a:spcPct val="50000"/>
              </a:spcBef>
              <a:buClr>
                <a:srgbClr val="0000FF"/>
              </a:buClr>
              <a:buFont typeface="Wingdings" pitchFamily="2" charset="2"/>
              <a:buChar char="ü"/>
            </a:pPr>
            <a:r>
              <a:rPr lang="zh-CN" altLang="en-US" dirty="0" smtClean="0">
                <a:latin typeface="Times New Roman" pitchFamily="18" charset="0"/>
              </a:rPr>
              <a:t> 信号的频谱具有带通形式且中心频率远离零频，故已调信号称频带信号。 </a:t>
            </a:r>
          </a:p>
          <a:p>
            <a:pPr lvl="3" algn="just">
              <a:lnSpc>
                <a:spcPct val="120000"/>
              </a:lnSpc>
            </a:pPr>
            <a:endParaRPr lang="zh-CN" altLang="en-US" dirty="0" smtClean="0">
              <a:latin typeface="+mj-ea"/>
              <a:ea typeface="+mj-ea"/>
            </a:endParaRPr>
          </a:p>
        </p:txBody>
      </p:sp>
      <p:sp>
        <p:nvSpPr>
          <p:cNvPr id="15" name="灯片编号占位符 14"/>
          <p:cNvSpPr>
            <a:spLocks noGrp="1"/>
          </p:cNvSpPr>
          <p:nvPr>
            <p:ph type="sldNum" sz="quarter" idx="12"/>
          </p:nvPr>
        </p:nvSpPr>
        <p:spPr/>
        <p:txBody>
          <a:bodyPr/>
          <a:lstStyle/>
          <a:p>
            <a:fld id="{E31375A4-56A4-47D6-9801-1991572033F7}" type="slidenum">
              <a:rPr lang="en-US" smtClean="0"/>
              <a:pPr/>
              <a:t>26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lvl="2"/>
            <a:r>
              <a:rPr lang="zh-CN" altLang="en-US" sz="3600" b="1" dirty="0" smtClean="0">
                <a:solidFill>
                  <a:srgbClr val="0000FF"/>
                </a:solidFill>
                <a:latin typeface="+mj-ea"/>
                <a:ea typeface="+mj-ea"/>
              </a:rPr>
              <a:t>模拟通信系统模型</a:t>
            </a:r>
          </a:p>
        </p:txBody>
      </p:sp>
      <p:sp>
        <p:nvSpPr>
          <p:cNvPr id="31747" name="Rectangle 3"/>
          <p:cNvSpPr>
            <a:spLocks noGrp="1" noChangeArrowheads="1"/>
          </p:cNvSpPr>
          <p:nvPr>
            <p:ph type="body" idx="1"/>
          </p:nvPr>
        </p:nvSpPr>
        <p:spPr/>
        <p:txBody>
          <a:bodyPr>
            <a:normAutofit/>
          </a:bodyPr>
          <a:lstStyle/>
          <a:p>
            <a:pPr lvl="1"/>
            <a:r>
              <a:rPr lang="zh-CN" altLang="en-US" dirty="0" smtClean="0"/>
              <a:t>实现前述两种变换：</a:t>
            </a:r>
          </a:p>
          <a:p>
            <a:pPr lvl="1"/>
            <a:r>
              <a:rPr lang="zh-CN" altLang="en-US" dirty="0" smtClean="0"/>
              <a:t>	模拟消息 </a:t>
            </a:r>
            <a:r>
              <a:rPr lang="zh-CN" altLang="en-US" dirty="0" smtClean="0">
                <a:sym typeface="Wingdings" pitchFamily="2" charset="2"/>
              </a:rPr>
              <a:t> 原始电信号（基带信号）</a:t>
            </a:r>
          </a:p>
          <a:p>
            <a:pPr lvl="1"/>
            <a:r>
              <a:rPr lang="zh-CN" altLang="en-US" dirty="0" smtClean="0">
                <a:sym typeface="Wingdings" pitchFamily="2" charset="2"/>
              </a:rPr>
              <a:t>	基带信号  已调信号（带通信号）调制器和解调器完成此变换</a:t>
            </a:r>
            <a:endParaRPr lang="zh-CN" altLang="en-US" dirty="0">
              <a:sym typeface="Wingdings" pitchFamily="2" charset="2"/>
            </a:endParaRPr>
          </a:p>
        </p:txBody>
      </p:sp>
      <p:sp>
        <p:nvSpPr>
          <p:cNvPr id="31749" name="Text Box 5"/>
          <p:cNvSpPr txBox="1">
            <a:spLocks noChangeArrowheads="1"/>
          </p:cNvSpPr>
          <p:nvPr/>
        </p:nvSpPr>
        <p:spPr bwMode="auto">
          <a:xfrm>
            <a:off x="2097088" y="4472484"/>
            <a:ext cx="5624512" cy="366712"/>
          </a:xfrm>
          <a:prstGeom prst="rect">
            <a:avLst/>
          </a:prstGeom>
          <a:noFill/>
          <a:ln w="9525">
            <a:noFill/>
            <a:miter lim="800000"/>
            <a:headEnd/>
            <a:tailEnd/>
          </a:ln>
          <a:effectLst/>
        </p:spPr>
        <p:txBody>
          <a:bodyPr>
            <a:spAutoFit/>
          </a:bodyPr>
          <a:lstStyle/>
          <a:p>
            <a:pPr>
              <a:spcBef>
                <a:spcPct val="50000"/>
              </a:spcBef>
            </a:pPr>
            <a:endParaRPr lang="zh-CN" altLang="zh-CN"/>
          </a:p>
        </p:txBody>
      </p:sp>
      <p:grpSp>
        <p:nvGrpSpPr>
          <p:cNvPr id="2" name="Group 7"/>
          <p:cNvGrpSpPr>
            <a:grpSpLocks/>
          </p:cNvGrpSpPr>
          <p:nvPr/>
        </p:nvGrpSpPr>
        <p:grpSpPr bwMode="auto">
          <a:xfrm>
            <a:off x="755576" y="3356992"/>
            <a:ext cx="7515225" cy="1985962"/>
            <a:chOff x="697" y="1395"/>
            <a:chExt cx="4734" cy="1251"/>
          </a:xfrm>
        </p:grpSpPr>
        <p:pic>
          <p:nvPicPr>
            <p:cNvPr id="31748" name="Picture 4" descr="t0102"/>
            <p:cNvPicPr>
              <a:picLocks noChangeAspect="1" noChangeArrowheads="1"/>
            </p:cNvPicPr>
            <p:nvPr/>
          </p:nvPicPr>
          <p:blipFill>
            <a:blip r:embed="rId2" cstate="print"/>
            <a:srcRect/>
            <a:stretch>
              <a:fillRect/>
            </a:stretch>
          </p:blipFill>
          <p:spPr bwMode="auto">
            <a:xfrm>
              <a:off x="697" y="1395"/>
              <a:ext cx="4734" cy="943"/>
            </a:xfrm>
            <a:prstGeom prst="rect">
              <a:avLst/>
            </a:prstGeom>
            <a:noFill/>
            <a:ln w="9525">
              <a:noFill/>
              <a:miter lim="800000"/>
              <a:headEnd/>
              <a:tailEnd/>
            </a:ln>
          </p:spPr>
        </p:pic>
        <p:sp>
          <p:nvSpPr>
            <p:cNvPr id="31750" name="Rectangle 6"/>
            <p:cNvSpPr>
              <a:spLocks noChangeArrowheads="1"/>
            </p:cNvSpPr>
            <p:nvPr/>
          </p:nvSpPr>
          <p:spPr bwMode="auto">
            <a:xfrm>
              <a:off x="2285" y="2415"/>
              <a:ext cx="1757" cy="231"/>
            </a:xfrm>
            <a:prstGeom prst="rect">
              <a:avLst/>
            </a:prstGeom>
            <a:noFill/>
            <a:ln w="9525">
              <a:noFill/>
              <a:miter lim="800000"/>
              <a:headEnd/>
              <a:tailEnd/>
            </a:ln>
            <a:effectLst/>
          </p:spPr>
          <p:txBody>
            <a:bodyPr wrap="none" anchor="ctr">
              <a:spAutoFit/>
            </a:bodyPr>
            <a:lstStyle/>
            <a:p>
              <a:pPr algn="ctr"/>
              <a:r>
                <a:rPr lang="zh-CN" altLang="en-US"/>
                <a:t>图</a:t>
              </a:r>
              <a:r>
                <a:rPr lang="en-US" altLang="zh-CN"/>
                <a:t>1-4   </a:t>
              </a:r>
              <a:r>
                <a:rPr lang="zh-CN" altLang="en-US"/>
                <a:t>模拟通信系统模型</a:t>
              </a:r>
            </a:p>
          </p:txBody>
        </p:sp>
      </p:grpSp>
      <p:sp>
        <p:nvSpPr>
          <p:cNvPr id="8" name="AutoShape 42"/>
          <p:cNvSpPr>
            <a:spLocks noChangeArrowheads="1"/>
          </p:cNvSpPr>
          <p:nvPr/>
        </p:nvSpPr>
        <p:spPr bwMode="auto">
          <a:xfrm>
            <a:off x="1115616" y="4293096"/>
            <a:ext cx="1908175" cy="936625"/>
          </a:xfrm>
          <a:prstGeom prst="wedgeRoundRectCallout">
            <a:avLst>
              <a:gd name="adj1" fmla="val 14493"/>
              <a:gd name="adj2" fmla="val -106076"/>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l"/>
            <a:r>
              <a:rPr lang="en-US" altLang="zh-CN" b="1" dirty="0">
                <a:solidFill>
                  <a:srgbClr val="0000FF"/>
                </a:solidFill>
                <a:latin typeface="+mj-ea"/>
                <a:ea typeface="+mj-ea"/>
              </a:rPr>
              <a:t>    </a:t>
            </a:r>
            <a:r>
              <a:rPr lang="zh-CN" altLang="en-US" b="1" dirty="0">
                <a:solidFill>
                  <a:srgbClr val="0000FF"/>
                </a:solidFill>
                <a:latin typeface="+mj-ea"/>
                <a:ea typeface="+mj-ea"/>
              </a:rPr>
              <a:t>基带信号</a:t>
            </a:r>
            <a:r>
              <a:rPr lang="en-US" altLang="zh-CN" b="1" dirty="0">
                <a:solidFill>
                  <a:srgbClr val="0000FF"/>
                </a:solidFill>
                <a:latin typeface="+mj-ea"/>
                <a:ea typeface="+mj-ea"/>
              </a:rPr>
              <a:t>—</a:t>
            </a:r>
          </a:p>
          <a:p>
            <a:pPr algn="l"/>
            <a:r>
              <a:rPr lang="zh-CN" altLang="en-US" b="1" dirty="0">
                <a:latin typeface="+mj-ea"/>
                <a:ea typeface="+mj-ea"/>
              </a:rPr>
              <a:t>信号的频谱从零频附近开始</a:t>
            </a:r>
          </a:p>
        </p:txBody>
      </p:sp>
      <p:sp>
        <p:nvSpPr>
          <p:cNvPr id="9" name="AutoShape 45"/>
          <p:cNvSpPr>
            <a:spLocks/>
          </p:cNvSpPr>
          <p:nvPr/>
        </p:nvSpPr>
        <p:spPr bwMode="auto">
          <a:xfrm>
            <a:off x="5508104" y="4653136"/>
            <a:ext cx="2627784" cy="1368152"/>
          </a:xfrm>
          <a:prstGeom prst="borderCallout1">
            <a:avLst>
              <a:gd name="adj1" fmla="val -1151"/>
              <a:gd name="adj2" fmla="val -757"/>
              <a:gd name="adj3" fmla="val -53783"/>
              <a:gd name="adj4" fmla="val -10061"/>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l"/>
            <a:r>
              <a:rPr lang="en-US" altLang="zh-CN" sz="2000" b="1" dirty="0">
                <a:solidFill>
                  <a:schemeClr val="tx2"/>
                </a:solidFill>
                <a:latin typeface="+mj-ea"/>
                <a:ea typeface="+mj-ea"/>
              </a:rPr>
              <a:t>    </a:t>
            </a:r>
            <a:r>
              <a:rPr lang="zh-CN" altLang="en-US" sz="2000" b="1" dirty="0">
                <a:solidFill>
                  <a:srgbClr val="0000FF"/>
                </a:solidFill>
                <a:latin typeface="+mj-ea"/>
                <a:ea typeface="+mj-ea"/>
              </a:rPr>
              <a:t>频带信号</a:t>
            </a:r>
            <a:r>
              <a:rPr lang="en-US" altLang="zh-CN" sz="2000" b="1" dirty="0">
                <a:solidFill>
                  <a:srgbClr val="0000FF"/>
                </a:solidFill>
                <a:latin typeface="+mj-ea"/>
                <a:ea typeface="+mj-ea"/>
              </a:rPr>
              <a:t>(</a:t>
            </a:r>
            <a:r>
              <a:rPr lang="zh-CN" altLang="en-US" sz="2000" b="1" dirty="0">
                <a:solidFill>
                  <a:srgbClr val="0000FF"/>
                </a:solidFill>
                <a:latin typeface="+mj-ea"/>
                <a:ea typeface="+mj-ea"/>
              </a:rPr>
              <a:t>带通信号</a:t>
            </a:r>
            <a:r>
              <a:rPr lang="en-US" altLang="zh-CN" sz="2000" b="1" dirty="0">
                <a:solidFill>
                  <a:srgbClr val="0000FF"/>
                </a:solidFill>
                <a:latin typeface="+mj-ea"/>
                <a:ea typeface="+mj-ea"/>
              </a:rPr>
              <a:t>)—</a:t>
            </a:r>
            <a:r>
              <a:rPr lang="zh-CN" altLang="en-US" sz="2000" b="1" dirty="0">
                <a:latin typeface="+mj-ea"/>
                <a:ea typeface="+mj-ea"/>
              </a:rPr>
              <a:t>经过调制以后的信号称为</a:t>
            </a:r>
            <a:r>
              <a:rPr lang="zh-CN" altLang="en-US" sz="2000" b="1" dirty="0">
                <a:solidFill>
                  <a:srgbClr val="0000FF"/>
                </a:solidFill>
                <a:latin typeface="+mj-ea"/>
                <a:ea typeface="+mj-ea"/>
              </a:rPr>
              <a:t>已调信号</a:t>
            </a:r>
            <a:r>
              <a:rPr lang="zh-CN" altLang="en-US" sz="2000" b="1" dirty="0">
                <a:latin typeface="+mj-ea"/>
                <a:ea typeface="+mj-ea"/>
              </a:rPr>
              <a:t>，其频谱具有带通形式</a:t>
            </a:r>
          </a:p>
        </p:txBody>
      </p:sp>
      <p:cxnSp>
        <p:nvCxnSpPr>
          <p:cNvPr id="12" name="直接连接符 11"/>
          <p:cNvCxnSpPr/>
          <p:nvPr/>
        </p:nvCxnSpPr>
        <p:spPr>
          <a:xfrm>
            <a:off x="3779912" y="3789040"/>
            <a:ext cx="1728192" cy="936104"/>
          </a:xfrm>
          <a:prstGeom prst="line">
            <a:avLst/>
          </a:prstGeom>
        </p:spPr>
        <p:style>
          <a:lnRef idx="1">
            <a:schemeClr val="accent2"/>
          </a:lnRef>
          <a:fillRef idx="0">
            <a:schemeClr val="accent2"/>
          </a:fillRef>
          <a:effectRef idx="0">
            <a:schemeClr val="accent2"/>
          </a:effectRef>
          <a:fontRef idx="minor">
            <a:schemeClr val="tx1"/>
          </a:fontRef>
        </p:style>
      </p:cxnSp>
      <p:sp>
        <p:nvSpPr>
          <p:cNvPr id="13" name="AutoShape 43"/>
          <p:cNvSpPr>
            <a:spLocks noChangeArrowheads="1"/>
          </p:cNvSpPr>
          <p:nvPr/>
        </p:nvSpPr>
        <p:spPr bwMode="auto">
          <a:xfrm>
            <a:off x="6588224" y="4005064"/>
            <a:ext cx="1296987" cy="431800"/>
          </a:xfrm>
          <a:prstGeom prst="wedgeRoundRectCallout">
            <a:avLst>
              <a:gd name="adj1" fmla="val -31585"/>
              <a:gd name="adj2" fmla="val -112273"/>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r>
              <a:rPr lang="zh-CN" altLang="en-US" b="1">
                <a:solidFill>
                  <a:srgbClr val="0000FF"/>
                </a:solidFill>
                <a:latin typeface="+mj-ea"/>
                <a:ea typeface="+mj-ea"/>
              </a:rPr>
              <a:t>基带信号</a:t>
            </a:r>
          </a:p>
        </p:txBody>
      </p:sp>
      <p:sp>
        <p:nvSpPr>
          <p:cNvPr id="15" name="灯片编号占位符 14"/>
          <p:cNvSpPr>
            <a:spLocks noGrp="1"/>
          </p:cNvSpPr>
          <p:nvPr>
            <p:ph type="sldNum" sz="quarter" idx="12"/>
          </p:nvPr>
        </p:nvSpPr>
        <p:spPr/>
        <p:txBody>
          <a:bodyPr/>
          <a:lstStyle/>
          <a:p>
            <a:fld id="{E31375A4-56A4-47D6-9801-1991572033F7}" type="slidenum">
              <a:rPr lang="en-US" smtClean="0"/>
              <a:pPr/>
              <a:t>27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 calcmode="lin" valueType="num">
                                      <p:cBhvr additive="base">
                                        <p:cTn id="13"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1" end="1"/>
                                            </p:txEl>
                                          </p:spTgt>
                                        </p:tgtEl>
                                        <p:attrNameLst>
                                          <p:attrName>style.visibility</p:attrName>
                                        </p:attrNameLst>
                                      </p:cBhvr>
                                      <p:to>
                                        <p:strVal val="visible"/>
                                      </p:to>
                                    </p:set>
                                    <p:anim calcmode="lin" valueType="num">
                                      <p:cBhvr additive="base">
                                        <p:cTn id="19"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747">
                                            <p:txEl>
                                              <p:pRg st="2" end="2"/>
                                            </p:txEl>
                                          </p:spTgt>
                                        </p:tgtEl>
                                        <p:attrNameLst>
                                          <p:attrName>style.visibility</p:attrName>
                                        </p:attrNameLst>
                                      </p:cBhvr>
                                      <p:to>
                                        <p:strVal val="visible"/>
                                      </p:to>
                                    </p:set>
                                    <p:anim calcmode="lin" valueType="num">
                                      <p:cBhvr additive="base">
                                        <p:cTn id="3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solidFill>
                  <a:srgbClr val="FF0000"/>
                </a:solidFill>
              </a:rPr>
              <a:t>数字通信系统模型</a:t>
            </a:r>
          </a:p>
        </p:txBody>
      </p:sp>
      <p:sp>
        <p:nvSpPr>
          <p:cNvPr id="32771" name="Rectangle 3"/>
          <p:cNvSpPr>
            <a:spLocks noGrp="1" noChangeArrowheads="1"/>
          </p:cNvSpPr>
          <p:nvPr>
            <p:ph type="body" idx="1"/>
          </p:nvPr>
        </p:nvSpPr>
        <p:spPr>
          <a:xfrm>
            <a:off x="539552" y="1196752"/>
            <a:ext cx="8064896" cy="5400600"/>
          </a:xfrm>
        </p:spPr>
        <p:txBody>
          <a:bodyPr>
            <a:normAutofit/>
          </a:bodyPr>
          <a:lstStyle/>
          <a:p>
            <a:r>
              <a:rPr lang="zh-CN" altLang="en-US" dirty="0" smtClean="0"/>
              <a:t>数字通信系统是利用数字信号来传递信息的通信系统 </a:t>
            </a:r>
            <a:endParaRPr lang="en-US" altLang="zh-CN" dirty="0" smtClean="0"/>
          </a:p>
          <a:p>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r>
              <a:rPr lang="zh-CN" altLang="en-US" sz="2800" dirty="0" smtClean="0"/>
              <a:t>数字通信涉及的技术问题很多，其中主要有</a:t>
            </a:r>
            <a:r>
              <a:rPr lang="zh-CN" altLang="en-US" sz="2800" dirty="0" smtClean="0">
                <a:solidFill>
                  <a:srgbClr val="0000FF"/>
                </a:solidFill>
              </a:rPr>
              <a:t>信源编码</a:t>
            </a:r>
            <a:r>
              <a:rPr lang="en-US" altLang="zh-CN" sz="2800" dirty="0" smtClean="0">
                <a:solidFill>
                  <a:srgbClr val="0000FF"/>
                </a:solidFill>
              </a:rPr>
              <a:t>/</a:t>
            </a:r>
            <a:r>
              <a:rPr lang="zh-CN" altLang="en-US" sz="2800" dirty="0" smtClean="0">
                <a:solidFill>
                  <a:srgbClr val="0000FF"/>
                </a:solidFill>
              </a:rPr>
              <a:t>译码、信道编码</a:t>
            </a:r>
            <a:r>
              <a:rPr lang="en-US" altLang="zh-CN" sz="2800" dirty="0" smtClean="0">
                <a:solidFill>
                  <a:srgbClr val="0000FF"/>
                </a:solidFill>
              </a:rPr>
              <a:t>/</a:t>
            </a:r>
            <a:r>
              <a:rPr lang="zh-CN" altLang="en-US" sz="2800" dirty="0" smtClean="0">
                <a:solidFill>
                  <a:srgbClr val="0000FF"/>
                </a:solidFill>
              </a:rPr>
              <a:t>译码、数字调制</a:t>
            </a:r>
            <a:r>
              <a:rPr lang="en-US" altLang="zh-CN" sz="2800" dirty="0" smtClean="0">
                <a:solidFill>
                  <a:srgbClr val="0000FF"/>
                </a:solidFill>
              </a:rPr>
              <a:t>/</a:t>
            </a:r>
            <a:r>
              <a:rPr lang="zh-CN" altLang="en-US" sz="2800" dirty="0" smtClean="0">
                <a:solidFill>
                  <a:srgbClr val="0000FF"/>
                </a:solidFill>
              </a:rPr>
              <a:t>解调、数字复接、 同步以及加密</a:t>
            </a:r>
            <a:r>
              <a:rPr lang="zh-CN" altLang="en-US" sz="2800" dirty="0" smtClean="0"/>
              <a:t>等。</a:t>
            </a:r>
            <a:endParaRPr lang="zh-CN" altLang="en-US" sz="2800" dirty="0"/>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899592" y="2495512"/>
            <a:ext cx="7776864" cy="2085616"/>
            <a:chOff x="697" y="1366"/>
            <a:chExt cx="4638" cy="1137"/>
          </a:xfrm>
        </p:grpSpPr>
        <p:graphicFrame>
          <p:nvGraphicFramePr>
            <p:cNvPr id="32772" name="Object 4"/>
            <p:cNvGraphicFramePr>
              <a:graphicFrameLocks noChangeAspect="1"/>
            </p:cNvGraphicFramePr>
            <p:nvPr/>
          </p:nvGraphicFramePr>
          <p:xfrm>
            <a:off x="697" y="1366"/>
            <a:ext cx="4638" cy="1049"/>
          </p:xfrm>
          <a:graphic>
            <a:graphicData uri="http://schemas.openxmlformats.org/presentationml/2006/ole">
              <mc:AlternateContent xmlns:mc="http://schemas.openxmlformats.org/markup-compatibility/2006">
                <mc:Choice xmlns:v="urn:schemas-microsoft-com:vml" Requires="v">
                  <p:oleObj spid="_x0000_s2322457" name="Visio" r:id="rId3" imgW="2878531" imgH="637032" progId="Visio.Drawing.11">
                    <p:embed/>
                  </p:oleObj>
                </mc:Choice>
                <mc:Fallback>
                  <p:oleObj name="Visio" r:id="rId3" imgW="2878531" imgH="6370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66"/>
                          <a:ext cx="4638" cy="1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1519" y="2302"/>
              <a:ext cx="3034" cy="201"/>
            </a:xfrm>
            <a:prstGeom prst="rect">
              <a:avLst/>
            </a:prstGeom>
            <a:noFill/>
            <a:ln w="9525">
              <a:noFill/>
              <a:miter lim="800000"/>
              <a:headEnd/>
              <a:tailEnd/>
            </a:ln>
            <a:effectLst/>
          </p:spPr>
          <p:txBody>
            <a:bodyPr>
              <a:spAutoFit/>
            </a:bodyPr>
            <a:lstStyle/>
            <a:p>
              <a:pPr algn="ctr">
                <a:spcBef>
                  <a:spcPct val="50000"/>
                </a:spcBef>
              </a:pPr>
              <a:r>
                <a:rPr lang="zh-CN" altLang="en-US" b="1" dirty="0"/>
                <a:t>图</a:t>
              </a:r>
              <a:r>
                <a:rPr lang="en-US" altLang="zh-CN" b="1" dirty="0"/>
                <a:t>1-5  </a:t>
              </a:r>
              <a:r>
                <a:rPr lang="zh-CN" altLang="en-US" b="1" dirty="0"/>
                <a:t>数字通信系统模型</a:t>
              </a:r>
            </a:p>
          </p:txBody>
        </p:sp>
      </p:grpSp>
      <p:sp>
        <p:nvSpPr>
          <p:cNvPr id="10" name="灯片编号占位符 9"/>
          <p:cNvSpPr>
            <a:spLocks noGrp="1"/>
          </p:cNvSpPr>
          <p:nvPr>
            <p:ph type="sldNum" sz="quarter" idx="12"/>
          </p:nvPr>
        </p:nvSpPr>
        <p:spPr/>
        <p:txBody>
          <a:bodyPr/>
          <a:lstStyle/>
          <a:p>
            <a:fld id="{E31375A4-56A4-47D6-9801-1991572033F7}" type="slidenum">
              <a:rPr lang="en-US" smtClean="0"/>
              <a:pPr/>
              <a:t>28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anim calcmode="lin" valueType="num">
                                      <p:cBhvr additive="base">
                                        <p:cTn id="19"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solidFill>
                  <a:srgbClr val="FF0000"/>
                </a:solidFill>
              </a:rPr>
              <a:t>数字通信系统模型</a:t>
            </a:r>
          </a:p>
        </p:txBody>
      </p:sp>
      <p:sp>
        <p:nvSpPr>
          <p:cNvPr id="32771" name="Rectangle 3"/>
          <p:cNvSpPr>
            <a:spLocks noGrp="1" noChangeArrowheads="1"/>
          </p:cNvSpPr>
          <p:nvPr>
            <p:ph type="body" idx="1"/>
          </p:nvPr>
        </p:nvSpPr>
        <p:spPr>
          <a:xfrm>
            <a:off x="539552" y="3717032"/>
            <a:ext cx="8064896" cy="2880320"/>
          </a:xfrm>
        </p:spPr>
        <p:txBody>
          <a:bodyPr>
            <a:normAutofit/>
          </a:bodyPr>
          <a:lstStyle/>
          <a:p>
            <a:r>
              <a:rPr lang="en-US" altLang="zh-CN" dirty="0" smtClean="0">
                <a:solidFill>
                  <a:srgbClr val="0000FF"/>
                </a:solidFill>
              </a:rPr>
              <a:t>1. </a:t>
            </a:r>
            <a:r>
              <a:rPr lang="zh-CN" altLang="en-US" dirty="0" smtClean="0">
                <a:solidFill>
                  <a:srgbClr val="0000FF"/>
                </a:solidFill>
              </a:rPr>
              <a:t>信源编码与译码目的</a:t>
            </a:r>
            <a:r>
              <a:rPr lang="zh-CN" altLang="en-US" dirty="0" smtClean="0"/>
              <a:t>：</a:t>
            </a:r>
          </a:p>
          <a:p>
            <a:pPr lvl="1"/>
            <a:r>
              <a:rPr lang="zh-CN" altLang="en-US" dirty="0" smtClean="0"/>
              <a:t>完成模</a:t>
            </a:r>
            <a:r>
              <a:rPr lang="en-US" altLang="zh-CN" dirty="0" smtClean="0"/>
              <a:t>/</a:t>
            </a:r>
            <a:r>
              <a:rPr lang="zh-CN" altLang="en-US" dirty="0" smtClean="0"/>
              <a:t>数转换： 后续第</a:t>
            </a:r>
            <a:r>
              <a:rPr lang="en-US" altLang="zh-CN" dirty="0" smtClean="0"/>
              <a:t>9</a:t>
            </a:r>
            <a:r>
              <a:rPr lang="zh-CN" altLang="en-US" dirty="0" smtClean="0"/>
              <a:t>章中将讨论模拟信号数字化传输的方式：如脉冲编码调制</a:t>
            </a:r>
            <a:r>
              <a:rPr lang="en-US" altLang="zh-CN" dirty="0" smtClean="0"/>
              <a:t>(PCM)</a:t>
            </a:r>
            <a:r>
              <a:rPr lang="zh-CN" altLang="en-US" dirty="0" smtClean="0"/>
              <a:t>和增量调制</a:t>
            </a:r>
            <a:r>
              <a:rPr lang="en-US" altLang="zh-CN" dirty="0" smtClean="0"/>
              <a:t>(ΔM</a:t>
            </a:r>
            <a:r>
              <a:rPr lang="en-US" altLang="zh-CN" dirty="0" smtClean="0">
                <a:latin typeface="Times New Roman" pitchFamily="18" charset="0"/>
                <a:ea typeface="黑体" pitchFamily="49" charset="-122"/>
              </a:rPr>
              <a:t>)</a:t>
            </a:r>
            <a:r>
              <a:rPr lang="zh-CN" altLang="en-US" dirty="0" smtClean="0">
                <a:latin typeface="Times New Roman" pitchFamily="18" charset="0"/>
                <a:ea typeface="黑体" pitchFamily="49" charset="-122"/>
              </a:rPr>
              <a:t>。</a:t>
            </a:r>
            <a:endParaRPr lang="en-US" altLang="zh-CN" dirty="0" smtClean="0">
              <a:latin typeface="Times New Roman" pitchFamily="18" charset="0"/>
              <a:ea typeface="黑体" pitchFamily="49" charset="-122"/>
            </a:endParaRPr>
          </a:p>
          <a:p>
            <a:pPr lvl="1"/>
            <a:r>
              <a:rPr lang="zh-CN" altLang="en-US" dirty="0" smtClean="0"/>
              <a:t>提高信息传输的有效性：是设法减少码元数目和减少冗余信息，即数据压缩。</a:t>
            </a:r>
            <a:r>
              <a:rPr lang="zh-CN" altLang="en-US" dirty="0" smtClean="0">
                <a:solidFill>
                  <a:srgbClr val="FF0000"/>
                </a:solidFill>
                <a:latin typeface="+mj-ea"/>
                <a:ea typeface="+mj-ea"/>
              </a:rPr>
              <a:t>码元</a:t>
            </a:r>
            <a:r>
              <a:rPr lang="zh-CN" altLang="en-US" dirty="0" smtClean="0">
                <a:latin typeface="+mj-ea"/>
                <a:ea typeface="+mj-ea"/>
              </a:rPr>
              <a:t>：数字通信中传输的一个接一个按节拍传送的数字信号单元。</a:t>
            </a:r>
          </a:p>
          <a:p>
            <a:pPr lvl="1"/>
            <a:endParaRPr lang="zh-CN" altLang="en-US" dirty="0"/>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899592" y="1412776"/>
            <a:ext cx="7776864" cy="2085616"/>
            <a:chOff x="697" y="1366"/>
            <a:chExt cx="4638" cy="1137"/>
          </a:xfrm>
        </p:grpSpPr>
        <p:graphicFrame>
          <p:nvGraphicFramePr>
            <p:cNvPr id="32772" name="Object 4"/>
            <p:cNvGraphicFramePr>
              <a:graphicFrameLocks noChangeAspect="1"/>
            </p:cNvGraphicFramePr>
            <p:nvPr/>
          </p:nvGraphicFramePr>
          <p:xfrm>
            <a:off x="697" y="1366"/>
            <a:ext cx="4638" cy="1049"/>
          </p:xfrm>
          <a:graphic>
            <a:graphicData uri="http://schemas.openxmlformats.org/presentationml/2006/ole">
              <mc:AlternateContent xmlns:mc="http://schemas.openxmlformats.org/markup-compatibility/2006">
                <mc:Choice xmlns:v="urn:schemas-microsoft-com:vml" Requires="v">
                  <p:oleObj spid="_x0000_s2414618" name="Visio" r:id="rId3" imgW="2878531" imgH="637032" progId="Visio.Drawing.11">
                    <p:embed/>
                  </p:oleObj>
                </mc:Choice>
                <mc:Fallback>
                  <p:oleObj name="Visio" r:id="rId3" imgW="2878531" imgH="6370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66"/>
                          <a:ext cx="4638" cy="1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1519" y="2302"/>
              <a:ext cx="3034" cy="201"/>
            </a:xfrm>
            <a:prstGeom prst="rect">
              <a:avLst/>
            </a:prstGeom>
            <a:noFill/>
            <a:ln w="9525">
              <a:noFill/>
              <a:miter lim="800000"/>
              <a:headEnd/>
              <a:tailEnd/>
            </a:ln>
            <a:effectLst/>
          </p:spPr>
          <p:txBody>
            <a:bodyPr>
              <a:spAutoFit/>
            </a:bodyPr>
            <a:lstStyle/>
            <a:p>
              <a:pPr algn="ctr">
                <a:spcBef>
                  <a:spcPct val="50000"/>
                </a:spcBef>
              </a:pPr>
              <a:r>
                <a:rPr lang="zh-CN" altLang="en-US" b="1" dirty="0"/>
                <a:t>图</a:t>
              </a:r>
              <a:r>
                <a:rPr lang="en-US" altLang="zh-CN" b="1" dirty="0"/>
                <a:t>1-5  </a:t>
              </a:r>
              <a:r>
                <a:rPr lang="zh-CN" altLang="en-US" b="1" dirty="0"/>
                <a:t>数字通信系统模型</a:t>
              </a:r>
            </a:p>
          </p:txBody>
        </p:sp>
      </p:grpSp>
      <p:sp>
        <p:nvSpPr>
          <p:cNvPr id="10" name="灯片编号占位符 9"/>
          <p:cNvSpPr>
            <a:spLocks noGrp="1"/>
          </p:cNvSpPr>
          <p:nvPr>
            <p:ph type="sldNum" sz="quarter" idx="12"/>
          </p:nvPr>
        </p:nvSpPr>
        <p:spPr/>
        <p:txBody>
          <a:bodyPr/>
          <a:lstStyle/>
          <a:p>
            <a:fld id="{E31375A4-56A4-47D6-9801-1991572033F7}" type="slidenum">
              <a:rPr lang="en-US" smtClean="0"/>
              <a:pPr/>
              <a:t>29</a:t>
            </a:fld>
            <a:endParaRPr lang="en-US"/>
          </a:p>
        </p:txBody>
      </p:sp>
      <p:sp>
        <p:nvSpPr>
          <p:cNvPr id="4" name="矩形 3"/>
          <p:cNvSpPr/>
          <p:nvPr/>
        </p:nvSpPr>
        <p:spPr>
          <a:xfrm>
            <a:off x="1547664" y="1412776"/>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80312" y="1412776"/>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476375" y="404813"/>
            <a:ext cx="4032250" cy="844550"/>
          </a:xfrm>
          <a:prstGeom prst="rect">
            <a:avLst/>
          </a:prstGeom>
          <a:noFill/>
          <a:ln w="9525">
            <a:noFill/>
            <a:miter lim="800000"/>
            <a:headEnd/>
            <a:tailEnd/>
          </a:ln>
        </p:spPr>
        <p:txBody>
          <a:bodyPr anchor="b"/>
          <a:lstStyle/>
          <a:p>
            <a:pPr algn="l"/>
            <a:endParaRPr kumimoji="1" lang="zh-CN" altLang="en-US" sz="4000" b="1" dirty="0">
              <a:solidFill>
                <a:schemeClr val="tx2"/>
              </a:solidFill>
              <a:ea typeface="隶书" pitchFamily="49" charset="-122"/>
            </a:endParaRPr>
          </a:p>
        </p:txBody>
      </p:sp>
      <p:sp>
        <p:nvSpPr>
          <p:cNvPr id="4099" name="Rectangle 5"/>
          <p:cNvSpPr>
            <a:spLocks noChangeArrowheads="1"/>
          </p:cNvSpPr>
          <p:nvPr/>
        </p:nvSpPr>
        <p:spPr bwMode="auto">
          <a:xfrm>
            <a:off x="-2484784" y="2780928"/>
            <a:ext cx="6472237" cy="3240088"/>
          </a:xfrm>
          <a:prstGeom prst="rect">
            <a:avLst/>
          </a:prstGeom>
          <a:noFill/>
          <a:ln w="9525">
            <a:noFill/>
            <a:miter lim="800000"/>
            <a:headEnd/>
            <a:tailEnd/>
          </a:ln>
        </p:spPr>
        <p:txBody>
          <a:bodyPr/>
          <a:lstStyle/>
          <a:p>
            <a:pPr marL="342900" indent="-342900" algn="l">
              <a:lnSpc>
                <a:spcPct val="110000"/>
              </a:lnSpc>
            </a:pPr>
            <a:endParaRPr lang="zh-CN" altLang="en-US" sz="3200" dirty="0">
              <a:ea typeface="隶书" pitchFamily="49" charset="-122"/>
            </a:endParaRPr>
          </a:p>
        </p:txBody>
      </p:sp>
      <p:sp>
        <p:nvSpPr>
          <p:cNvPr id="6" name="标题 5"/>
          <p:cNvSpPr>
            <a:spLocks noGrp="1"/>
          </p:cNvSpPr>
          <p:nvPr>
            <p:ph type="title"/>
          </p:nvPr>
        </p:nvSpPr>
        <p:spPr/>
        <p:txBody>
          <a:bodyPr/>
          <a:lstStyle/>
          <a:p>
            <a:r>
              <a:rPr lang="zh-CN" altLang="en-US" dirty="0" smtClean="0"/>
              <a:t>第</a:t>
            </a:r>
            <a:r>
              <a:rPr lang="en-US" altLang="zh-CN" dirty="0" smtClean="0"/>
              <a:t>1</a:t>
            </a:r>
            <a:r>
              <a:rPr lang="zh-CN" altLang="en-US" dirty="0" smtClean="0"/>
              <a:t>章  绪  论</a:t>
            </a:r>
            <a:endParaRPr lang="zh-CN" altLang="en-US" dirty="0"/>
          </a:p>
        </p:txBody>
      </p:sp>
      <p:sp>
        <p:nvSpPr>
          <p:cNvPr id="9" name="内容占位符 8"/>
          <p:cNvSpPr>
            <a:spLocks noGrp="1"/>
          </p:cNvSpPr>
          <p:nvPr>
            <p:ph idx="1"/>
          </p:nvPr>
        </p:nvSpPr>
        <p:spPr/>
        <p:txBody>
          <a:bodyPr/>
          <a:lstStyle/>
          <a:p>
            <a:r>
              <a:rPr lang="en-US" altLang="zh-CN" dirty="0" smtClean="0">
                <a:solidFill>
                  <a:srgbClr val="FF0000"/>
                </a:solidFill>
              </a:rPr>
              <a:t>1.1  </a:t>
            </a:r>
            <a:r>
              <a:rPr lang="zh-CN" altLang="en-US" dirty="0" smtClean="0">
                <a:solidFill>
                  <a:srgbClr val="FF0000"/>
                </a:solidFill>
              </a:rPr>
              <a:t>引言</a:t>
            </a:r>
          </a:p>
          <a:p>
            <a:r>
              <a:rPr lang="en-US" altLang="zh-CN" dirty="0" smtClean="0"/>
              <a:t>1.2  </a:t>
            </a:r>
            <a:r>
              <a:rPr lang="zh-CN" altLang="en-US" dirty="0" smtClean="0"/>
              <a:t>通信系统的组成</a:t>
            </a:r>
          </a:p>
          <a:p>
            <a:r>
              <a:rPr lang="en-US" altLang="zh-CN" dirty="0" smtClean="0"/>
              <a:t>1.3  </a:t>
            </a:r>
            <a:r>
              <a:rPr lang="zh-CN" altLang="en-US" dirty="0" smtClean="0"/>
              <a:t>通信系统的分类及通信方式</a:t>
            </a:r>
          </a:p>
          <a:p>
            <a:r>
              <a:rPr lang="en-US" altLang="zh-CN" dirty="0" smtClean="0"/>
              <a:t>1.4  </a:t>
            </a:r>
            <a:r>
              <a:rPr lang="zh-CN" altLang="en-US" dirty="0" smtClean="0"/>
              <a:t>信息及其度量</a:t>
            </a:r>
          </a:p>
          <a:p>
            <a:r>
              <a:rPr lang="en-US" altLang="zh-CN" dirty="0" smtClean="0"/>
              <a:t>1.5  </a:t>
            </a:r>
            <a:r>
              <a:rPr lang="zh-CN" altLang="en-US" dirty="0" smtClean="0"/>
              <a:t>主要性能指标</a:t>
            </a:r>
          </a:p>
          <a:p>
            <a:endParaRPr lang="zh-CN" altLang="en-US" dirty="0"/>
          </a:p>
        </p:txBody>
      </p:sp>
      <p:sp>
        <p:nvSpPr>
          <p:cNvPr id="7" name="灯片编号占位符 6"/>
          <p:cNvSpPr>
            <a:spLocks noGrp="1"/>
          </p:cNvSpPr>
          <p:nvPr>
            <p:ph type="sldNum" sz="quarter" idx="12"/>
          </p:nvPr>
        </p:nvSpPr>
        <p:spPr/>
        <p:txBody>
          <a:bodyPr/>
          <a:lstStyle/>
          <a:p>
            <a:fld id="{E31375A4-56A4-47D6-9801-1991572033F7}" type="slidenum">
              <a:rPr lang="en-US" smtClean="0"/>
              <a:pPr/>
              <a:t>3</a:t>
            </a:fld>
            <a:endParaRPr lang="en-US"/>
          </a:p>
        </p:txBody>
      </p:sp>
      <p:sp>
        <p:nvSpPr>
          <p:cNvPr id="8" name="矩形 7"/>
          <p:cNvSpPr/>
          <p:nvPr/>
        </p:nvSpPr>
        <p:spPr>
          <a:xfrm>
            <a:off x="4446632" y="1052736"/>
            <a:ext cx="2031325" cy="1200329"/>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什么是通信</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通信发展简史</a:t>
            </a:r>
            <a:endParaRPr lang="en-US" altLang="zh-CN" sz="2400" b="1" dirty="0" smtClean="0">
              <a:solidFill>
                <a:srgbClr val="0000FF"/>
              </a:solidFill>
              <a:latin typeface="+mj-ea"/>
              <a:ea typeface="+mj-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solidFill>
                  <a:srgbClr val="FF0000"/>
                </a:solidFill>
              </a:rPr>
              <a:t>数字通信系统模型</a:t>
            </a:r>
          </a:p>
        </p:txBody>
      </p:sp>
      <p:sp>
        <p:nvSpPr>
          <p:cNvPr id="32771" name="Rectangle 3"/>
          <p:cNvSpPr>
            <a:spLocks noGrp="1" noChangeArrowheads="1"/>
          </p:cNvSpPr>
          <p:nvPr>
            <p:ph type="body" idx="1"/>
          </p:nvPr>
        </p:nvSpPr>
        <p:spPr>
          <a:xfrm>
            <a:off x="539552" y="3717032"/>
            <a:ext cx="8280920" cy="3024336"/>
          </a:xfrm>
        </p:spPr>
        <p:txBody>
          <a:bodyPr>
            <a:normAutofit fontScale="77500" lnSpcReduction="20000"/>
          </a:bodyPr>
          <a:lstStyle/>
          <a:p>
            <a:pPr>
              <a:lnSpc>
                <a:spcPct val="120000"/>
              </a:lnSpc>
            </a:pPr>
            <a:r>
              <a:rPr lang="en-US" altLang="zh-CN" dirty="0" smtClean="0">
                <a:solidFill>
                  <a:srgbClr val="0000FF"/>
                </a:solidFill>
                <a:latin typeface="+mj-ea"/>
                <a:ea typeface="+mj-ea"/>
              </a:rPr>
              <a:t>2. </a:t>
            </a:r>
            <a:r>
              <a:rPr lang="zh-CN" altLang="en-US" dirty="0" smtClean="0">
                <a:solidFill>
                  <a:srgbClr val="0000FF"/>
                </a:solidFill>
                <a:latin typeface="+mj-ea"/>
                <a:ea typeface="+mj-ea"/>
              </a:rPr>
              <a:t>信道编码与译码目的</a:t>
            </a:r>
            <a:r>
              <a:rPr lang="zh-CN" altLang="en-US" dirty="0" smtClean="0">
                <a:latin typeface="+mj-ea"/>
                <a:ea typeface="+mj-ea"/>
              </a:rPr>
              <a:t>：</a:t>
            </a:r>
            <a:endParaRPr lang="en-US" altLang="zh-CN" dirty="0" smtClean="0">
              <a:latin typeface="+mj-ea"/>
              <a:ea typeface="+mj-ea"/>
            </a:endParaRPr>
          </a:p>
          <a:p>
            <a:pPr algn="just">
              <a:lnSpc>
                <a:spcPct val="120000"/>
              </a:lnSpc>
              <a:buClr>
                <a:schemeClr val="bg2"/>
              </a:buClr>
              <a:buFont typeface="Wingdings" pitchFamily="2" charset="2"/>
              <a:buNone/>
            </a:pPr>
            <a:r>
              <a:rPr lang="zh-CN" altLang="en-US" dirty="0" smtClean="0">
                <a:latin typeface="+mj-ea"/>
                <a:ea typeface="+mj-ea"/>
              </a:rPr>
              <a:t>          数字信号在传输时，由于噪声、衰落以及人为干扰等，将会引起差错。为减少差错，信道编码器对传输的信息码元按一定的规则加入保护成分（监督元），组成所谓“</a:t>
            </a:r>
            <a:r>
              <a:rPr lang="zh-CN" altLang="en-US" dirty="0" smtClean="0">
                <a:solidFill>
                  <a:srgbClr val="FF0000"/>
                </a:solidFill>
                <a:latin typeface="+mj-ea"/>
                <a:ea typeface="+mj-ea"/>
              </a:rPr>
              <a:t>抗干扰编码</a:t>
            </a:r>
            <a:r>
              <a:rPr lang="zh-CN" altLang="en-US" dirty="0" smtClean="0">
                <a:latin typeface="+mj-ea"/>
                <a:ea typeface="+mj-ea"/>
              </a:rPr>
              <a:t>”。</a:t>
            </a:r>
          </a:p>
          <a:p>
            <a:pPr algn="just">
              <a:lnSpc>
                <a:spcPct val="120000"/>
              </a:lnSpc>
              <a:buClr>
                <a:schemeClr val="bg2"/>
              </a:buClr>
              <a:buFont typeface="Wingdings" pitchFamily="2" charset="2"/>
              <a:buNone/>
            </a:pPr>
            <a:r>
              <a:rPr lang="zh-CN" altLang="en-US" dirty="0" smtClean="0">
                <a:latin typeface="+mj-ea"/>
                <a:ea typeface="+mj-ea"/>
              </a:rPr>
              <a:t>          接收端按一定规则进行解码，从解码过程中发现错误或纠正错误，从而提高通信系统抗干扰能力，实现</a:t>
            </a:r>
            <a:r>
              <a:rPr lang="zh-CN" altLang="en-US" dirty="0" smtClean="0">
                <a:solidFill>
                  <a:srgbClr val="FF0000"/>
                </a:solidFill>
                <a:latin typeface="+mj-ea"/>
                <a:ea typeface="+mj-ea"/>
              </a:rPr>
              <a:t>可靠通信</a:t>
            </a:r>
            <a:r>
              <a:rPr lang="zh-CN" altLang="en-US" dirty="0" smtClean="0">
                <a:latin typeface="+mj-ea"/>
                <a:ea typeface="+mj-ea"/>
              </a:rPr>
              <a:t>。</a:t>
            </a:r>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899592" y="1412776"/>
            <a:ext cx="7776864" cy="2085616"/>
            <a:chOff x="697" y="1366"/>
            <a:chExt cx="4638" cy="1137"/>
          </a:xfrm>
        </p:grpSpPr>
        <p:graphicFrame>
          <p:nvGraphicFramePr>
            <p:cNvPr id="32772" name="Object 4"/>
            <p:cNvGraphicFramePr>
              <a:graphicFrameLocks noChangeAspect="1"/>
            </p:cNvGraphicFramePr>
            <p:nvPr/>
          </p:nvGraphicFramePr>
          <p:xfrm>
            <a:off x="697" y="1366"/>
            <a:ext cx="4638" cy="1049"/>
          </p:xfrm>
          <a:graphic>
            <a:graphicData uri="http://schemas.openxmlformats.org/presentationml/2006/ole">
              <mc:AlternateContent xmlns:mc="http://schemas.openxmlformats.org/markup-compatibility/2006">
                <mc:Choice xmlns:v="urn:schemas-microsoft-com:vml" Requires="v">
                  <p:oleObj spid="_x0000_s2416665" name="Visio" r:id="rId3" imgW="2878531" imgH="637032" progId="Visio.Drawing.11">
                    <p:embed/>
                  </p:oleObj>
                </mc:Choice>
                <mc:Fallback>
                  <p:oleObj name="Visio" r:id="rId3" imgW="2878531" imgH="6370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66"/>
                          <a:ext cx="4638" cy="1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1519" y="2302"/>
              <a:ext cx="3034" cy="201"/>
            </a:xfrm>
            <a:prstGeom prst="rect">
              <a:avLst/>
            </a:prstGeom>
            <a:noFill/>
            <a:ln w="9525">
              <a:noFill/>
              <a:miter lim="800000"/>
              <a:headEnd/>
              <a:tailEnd/>
            </a:ln>
            <a:effectLst/>
          </p:spPr>
          <p:txBody>
            <a:bodyPr>
              <a:spAutoFit/>
            </a:bodyPr>
            <a:lstStyle/>
            <a:p>
              <a:pPr algn="ctr">
                <a:spcBef>
                  <a:spcPct val="50000"/>
                </a:spcBef>
              </a:pPr>
              <a:r>
                <a:rPr lang="zh-CN" altLang="en-US" b="1" dirty="0"/>
                <a:t>图</a:t>
              </a:r>
              <a:r>
                <a:rPr lang="en-US" altLang="zh-CN" b="1" dirty="0"/>
                <a:t>1-5  </a:t>
              </a:r>
              <a:r>
                <a:rPr lang="zh-CN" altLang="en-US" b="1" dirty="0"/>
                <a:t>数字通信系统模型</a:t>
              </a:r>
            </a:p>
          </p:txBody>
        </p:sp>
      </p:grpSp>
      <p:sp>
        <p:nvSpPr>
          <p:cNvPr id="10" name="灯片编号占位符 9"/>
          <p:cNvSpPr>
            <a:spLocks noGrp="1"/>
          </p:cNvSpPr>
          <p:nvPr>
            <p:ph type="sldNum" sz="quarter" idx="12"/>
          </p:nvPr>
        </p:nvSpPr>
        <p:spPr/>
        <p:txBody>
          <a:bodyPr/>
          <a:lstStyle/>
          <a:p>
            <a:fld id="{E31375A4-56A4-47D6-9801-1991572033F7}" type="slidenum">
              <a:rPr lang="en-US" smtClean="0"/>
              <a:pPr/>
              <a:t>30</a:t>
            </a:fld>
            <a:endParaRPr lang="en-US"/>
          </a:p>
        </p:txBody>
      </p:sp>
      <p:sp>
        <p:nvSpPr>
          <p:cNvPr id="9" name="矩形 8"/>
          <p:cNvSpPr/>
          <p:nvPr/>
        </p:nvSpPr>
        <p:spPr>
          <a:xfrm>
            <a:off x="2987824" y="1412776"/>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12160" y="1433145"/>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solidFill>
                  <a:srgbClr val="FF0000"/>
                </a:solidFill>
              </a:rPr>
              <a:t>数字通信系统模型</a:t>
            </a:r>
          </a:p>
        </p:txBody>
      </p:sp>
      <p:sp>
        <p:nvSpPr>
          <p:cNvPr id="32771" name="Rectangle 3"/>
          <p:cNvSpPr>
            <a:spLocks noGrp="1" noChangeArrowheads="1"/>
          </p:cNvSpPr>
          <p:nvPr>
            <p:ph type="body" idx="1"/>
          </p:nvPr>
        </p:nvSpPr>
        <p:spPr>
          <a:xfrm>
            <a:off x="539552" y="3717032"/>
            <a:ext cx="8280920" cy="2664296"/>
          </a:xfrm>
        </p:spPr>
        <p:txBody>
          <a:bodyPr>
            <a:normAutofit fontScale="85000" lnSpcReduction="10000"/>
          </a:bodyPr>
          <a:lstStyle/>
          <a:p>
            <a:pPr>
              <a:lnSpc>
                <a:spcPct val="120000"/>
              </a:lnSpc>
            </a:pPr>
            <a:r>
              <a:rPr lang="en-US" altLang="zh-CN" dirty="0" smtClean="0">
                <a:solidFill>
                  <a:srgbClr val="0000FF"/>
                </a:solidFill>
                <a:latin typeface="+mj-ea"/>
                <a:ea typeface="+mj-ea"/>
              </a:rPr>
              <a:t>3.</a:t>
            </a:r>
            <a:r>
              <a:rPr lang="zh-CN" altLang="en-US" dirty="0" smtClean="0">
                <a:solidFill>
                  <a:srgbClr val="0000FF"/>
                </a:solidFill>
                <a:latin typeface="+mj-ea"/>
                <a:ea typeface="+mj-ea"/>
              </a:rPr>
              <a:t>加密与解密目的</a:t>
            </a:r>
            <a:r>
              <a:rPr lang="zh-CN" altLang="en-US" dirty="0" smtClean="0">
                <a:latin typeface="+mj-ea"/>
                <a:ea typeface="+mj-ea"/>
              </a:rPr>
              <a:t>：</a:t>
            </a:r>
            <a:endParaRPr lang="en-US" altLang="zh-CN" dirty="0" smtClean="0">
              <a:latin typeface="+mj-ea"/>
              <a:ea typeface="+mj-ea"/>
            </a:endParaRPr>
          </a:p>
          <a:p>
            <a:pPr>
              <a:lnSpc>
                <a:spcPct val="120000"/>
              </a:lnSpc>
            </a:pPr>
            <a:r>
              <a:rPr lang="zh-CN" altLang="en-US" dirty="0" smtClean="0">
                <a:latin typeface="+mj-ea"/>
                <a:ea typeface="+mj-ea"/>
              </a:rPr>
              <a:t>      在需要实现保密通信的场合，为了保证所传信息的安全，人为将被传输的数字序列扰乱，即加上密码，这种处理过程叫</a:t>
            </a:r>
            <a:r>
              <a:rPr lang="zh-CN" altLang="en-US" dirty="0" smtClean="0">
                <a:solidFill>
                  <a:srgbClr val="FF0000"/>
                </a:solidFill>
                <a:latin typeface="+mj-ea"/>
                <a:ea typeface="+mj-ea"/>
              </a:rPr>
              <a:t>加密</a:t>
            </a:r>
            <a:r>
              <a:rPr lang="zh-CN" altLang="en-US" dirty="0" smtClean="0">
                <a:latin typeface="+mj-ea"/>
                <a:ea typeface="+mj-ea"/>
              </a:rPr>
              <a:t>。在接收端利用与发送端相同的密码复制品对收到的数字序列进行解密，恢复原来信息，叫</a:t>
            </a:r>
            <a:r>
              <a:rPr lang="zh-CN" altLang="en-US" dirty="0" smtClean="0">
                <a:solidFill>
                  <a:srgbClr val="FF0000"/>
                </a:solidFill>
                <a:latin typeface="+mj-ea"/>
                <a:ea typeface="+mj-ea"/>
              </a:rPr>
              <a:t>解密</a:t>
            </a:r>
            <a:r>
              <a:rPr lang="zh-CN" altLang="en-US" dirty="0" smtClean="0">
                <a:latin typeface="+mj-ea"/>
                <a:ea typeface="+mj-ea"/>
              </a:rPr>
              <a:t>。           </a:t>
            </a:r>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899592" y="1412776"/>
            <a:ext cx="7776864" cy="2085616"/>
            <a:chOff x="697" y="1366"/>
            <a:chExt cx="4638" cy="1137"/>
          </a:xfrm>
        </p:grpSpPr>
        <p:graphicFrame>
          <p:nvGraphicFramePr>
            <p:cNvPr id="32772" name="Object 4"/>
            <p:cNvGraphicFramePr>
              <a:graphicFrameLocks noChangeAspect="1"/>
            </p:cNvGraphicFramePr>
            <p:nvPr/>
          </p:nvGraphicFramePr>
          <p:xfrm>
            <a:off x="697" y="1366"/>
            <a:ext cx="4638" cy="1049"/>
          </p:xfrm>
          <a:graphic>
            <a:graphicData uri="http://schemas.openxmlformats.org/presentationml/2006/ole">
              <mc:AlternateContent xmlns:mc="http://schemas.openxmlformats.org/markup-compatibility/2006">
                <mc:Choice xmlns:v="urn:schemas-microsoft-com:vml" Requires="v">
                  <p:oleObj spid="_x0000_s2417689" name="Visio" r:id="rId3" imgW="2878531" imgH="637032" progId="Visio.Drawing.11">
                    <p:embed/>
                  </p:oleObj>
                </mc:Choice>
                <mc:Fallback>
                  <p:oleObj name="Visio" r:id="rId3" imgW="2878531" imgH="6370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66"/>
                          <a:ext cx="4638" cy="1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1519" y="2302"/>
              <a:ext cx="3034" cy="201"/>
            </a:xfrm>
            <a:prstGeom prst="rect">
              <a:avLst/>
            </a:prstGeom>
            <a:noFill/>
            <a:ln w="9525">
              <a:noFill/>
              <a:miter lim="800000"/>
              <a:headEnd/>
              <a:tailEnd/>
            </a:ln>
            <a:effectLst/>
          </p:spPr>
          <p:txBody>
            <a:bodyPr>
              <a:spAutoFit/>
            </a:bodyPr>
            <a:lstStyle/>
            <a:p>
              <a:pPr algn="ctr">
                <a:spcBef>
                  <a:spcPct val="50000"/>
                </a:spcBef>
              </a:pPr>
              <a:r>
                <a:rPr lang="zh-CN" altLang="en-US" b="1" dirty="0"/>
                <a:t>图</a:t>
              </a:r>
              <a:r>
                <a:rPr lang="en-US" altLang="zh-CN" b="1" dirty="0"/>
                <a:t>1-5  </a:t>
              </a:r>
              <a:r>
                <a:rPr lang="zh-CN" altLang="en-US" b="1" dirty="0"/>
                <a:t>数字通信系统模型</a:t>
              </a:r>
            </a:p>
          </p:txBody>
        </p:sp>
      </p:grpSp>
      <p:sp>
        <p:nvSpPr>
          <p:cNvPr id="10" name="灯片编号占位符 9"/>
          <p:cNvSpPr>
            <a:spLocks noGrp="1"/>
          </p:cNvSpPr>
          <p:nvPr>
            <p:ph type="sldNum" sz="quarter" idx="12"/>
          </p:nvPr>
        </p:nvSpPr>
        <p:spPr/>
        <p:txBody>
          <a:bodyPr/>
          <a:lstStyle/>
          <a:p>
            <a:fld id="{E31375A4-56A4-47D6-9801-1991572033F7}" type="slidenum">
              <a:rPr lang="en-US" smtClean="0"/>
              <a:pPr/>
              <a:t>31</a:t>
            </a:fld>
            <a:endParaRPr lang="en-US"/>
          </a:p>
        </p:txBody>
      </p:sp>
      <p:sp>
        <p:nvSpPr>
          <p:cNvPr id="9" name="矩形 8"/>
          <p:cNvSpPr/>
          <p:nvPr/>
        </p:nvSpPr>
        <p:spPr>
          <a:xfrm>
            <a:off x="2277898" y="1412776"/>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732240" y="1412776"/>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solidFill>
                  <a:srgbClr val="FF0000"/>
                </a:solidFill>
              </a:rPr>
              <a:t>数字通信系统模型</a:t>
            </a:r>
          </a:p>
        </p:txBody>
      </p:sp>
      <p:sp>
        <p:nvSpPr>
          <p:cNvPr id="32771" name="Rectangle 3"/>
          <p:cNvSpPr>
            <a:spLocks noGrp="1" noChangeArrowheads="1"/>
          </p:cNvSpPr>
          <p:nvPr>
            <p:ph type="body" idx="1"/>
          </p:nvPr>
        </p:nvSpPr>
        <p:spPr>
          <a:xfrm>
            <a:off x="539552" y="3717032"/>
            <a:ext cx="8280920" cy="2016224"/>
          </a:xfrm>
        </p:spPr>
        <p:txBody>
          <a:bodyPr>
            <a:normAutofit fontScale="85000" lnSpcReduction="20000"/>
          </a:bodyPr>
          <a:lstStyle/>
          <a:p>
            <a:pPr marL="228600" lvl="1">
              <a:lnSpc>
                <a:spcPct val="120000"/>
              </a:lnSpc>
              <a:spcBef>
                <a:spcPts val="1800"/>
              </a:spcBef>
            </a:pPr>
            <a:r>
              <a:rPr lang="en-US" altLang="zh-CN" sz="2800" dirty="0" smtClean="0">
                <a:solidFill>
                  <a:srgbClr val="0000FF"/>
                </a:solidFill>
                <a:latin typeface="+mj-ea"/>
                <a:ea typeface="+mj-ea"/>
              </a:rPr>
              <a:t>4.</a:t>
            </a:r>
            <a:r>
              <a:rPr lang="zh-CN" altLang="en-US" sz="2800" dirty="0" smtClean="0">
                <a:solidFill>
                  <a:srgbClr val="0000FF"/>
                </a:solidFill>
                <a:latin typeface="+mj-ea"/>
                <a:ea typeface="+mj-ea"/>
              </a:rPr>
              <a:t>数字调制与解调目的</a:t>
            </a:r>
            <a:r>
              <a:rPr lang="zh-CN" altLang="en-US" sz="2800" dirty="0" smtClean="0">
                <a:latin typeface="+mj-ea"/>
                <a:ea typeface="+mj-ea"/>
              </a:rPr>
              <a:t>：</a:t>
            </a:r>
            <a:endParaRPr lang="en-US" altLang="zh-CN" sz="2800" dirty="0" smtClean="0">
              <a:latin typeface="+mj-ea"/>
              <a:ea typeface="+mj-ea"/>
            </a:endParaRPr>
          </a:p>
          <a:p>
            <a:pPr>
              <a:lnSpc>
                <a:spcPct val="120000"/>
              </a:lnSpc>
            </a:pPr>
            <a:r>
              <a:rPr lang="zh-CN" altLang="en-US" dirty="0" smtClean="0">
                <a:solidFill>
                  <a:srgbClr val="FF0000"/>
                </a:solidFill>
                <a:latin typeface="+mj-ea"/>
                <a:ea typeface="+mj-ea"/>
              </a:rPr>
              <a:t>数字调制</a:t>
            </a:r>
            <a:r>
              <a:rPr lang="zh-CN" altLang="en-US" dirty="0" smtClean="0">
                <a:latin typeface="+mj-ea"/>
                <a:ea typeface="+mj-ea"/>
              </a:rPr>
              <a:t>就是把数字基带信号的频谱搬移到高频处，形成适合在信道中传输的频带信号。</a:t>
            </a:r>
          </a:p>
          <a:p>
            <a:pPr>
              <a:lnSpc>
                <a:spcPct val="120000"/>
              </a:lnSpc>
            </a:pPr>
            <a:r>
              <a:rPr lang="zh-CN" altLang="en-US" dirty="0" smtClean="0">
                <a:latin typeface="+mj-ea"/>
                <a:ea typeface="+mj-ea"/>
              </a:rPr>
              <a:t>           </a:t>
            </a:r>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899592" y="1412776"/>
            <a:ext cx="7776864" cy="2085616"/>
            <a:chOff x="697" y="1366"/>
            <a:chExt cx="4638" cy="1137"/>
          </a:xfrm>
        </p:grpSpPr>
        <p:graphicFrame>
          <p:nvGraphicFramePr>
            <p:cNvPr id="32772" name="Object 4"/>
            <p:cNvGraphicFramePr>
              <a:graphicFrameLocks noChangeAspect="1"/>
            </p:cNvGraphicFramePr>
            <p:nvPr/>
          </p:nvGraphicFramePr>
          <p:xfrm>
            <a:off x="697" y="1366"/>
            <a:ext cx="4638" cy="1049"/>
          </p:xfrm>
          <a:graphic>
            <a:graphicData uri="http://schemas.openxmlformats.org/presentationml/2006/ole">
              <mc:AlternateContent xmlns:mc="http://schemas.openxmlformats.org/markup-compatibility/2006">
                <mc:Choice xmlns:v="urn:schemas-microsoft-com:vml" Requires="v">
                  <p:oleObj spid="_x0000_s2418713" name="Visio" r:id="rId3" imgW="2878531" imgH="637032" progId="Visio.Drawing.11">
                    <p:embed/>
                  </p:oleObj>
                </mc:Choice>
                <mc:Fallback>
                  <p:oleObj name="Visio" r:id="rId3" imgW="2878531" imgH="6370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66"/>
                          <a:ext cx="4638" cy="1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1519" y="2302"/>
              <a:ext cx="3034" cy="201"/>
            </a:xfrm>
            <a:prstGeom prst="rect">
              <a:avLst/>
            </a:prstGeom>
            <a:noFill/>
            <a:ln w="9525">
              <a:noFill/>
              <a:miter lim="800000"/>
              <a:headEnd/>
              <a:tailEnd/>
            </a:ln>
            <a:effectLst/>
          </p:spPr>
          <p:txBody>
            <a:bodyPr>
              <a:spAutoFit/>
            </a:bodyPr>
            <a:lstStyle/>
            <a:p>
              <a:pPr algn="ctr">
                <a:spcBef>
                  <a:spcPct val="50000"/>
                </a:spcBef>
              </a:pPr>
              <a:r>
                <a:rPr lang="zh-CN" altLang="en-US" b="1" dirty="0"/>
                <a:t>图</a:t>
              </a:r>
              <a:r>
                <a:rPr lang="en-US" altLang="zh-CN" b="1" dirty="0"/>
                <a:t>1-5  </a:t>
              </a:r>
              <a:r>
                <a:rPr lang="zh-CN" altLang="en-US" b="1" dirty="0"/>
                <a:t>数字通信系统模型</a:t>
              </a:r>
            </a:p>
          </p:txBody>
        </p:sp>
      </p:grpSp>
      <p:sp>
        <p:nvSpPr>
          <p:cNvPr id="10" name="灯片编号占位符 9"/>
          <p:cNvSpPr>
            <a:spLocks noGrp="1"/>
          </p:cNvSpPr>
          <p:nvPr>
            <p:ph type="sldNum" sz="quarter" idx="12"/>
          </p:nvPr>
        </p:nvSpPr>
        <p:spPr/>
        <p:txBody>
          <a:bodyPr/>
          <a:lstStyle/>
          <a:p>
            <a:fld id="{E31375A4-56A4-47D6-9801-1991572033F7}" type="slidenum">
              <a:rPr lang="en-US" smtClean="0"/>
              <a:pPr/>
              <a:t>32</a:t>
            </a:fld>
            <a:endParaRPr lang="en-US"/>
          </a:p>
        </p:txBody>
      </p:sp>
      <p:sp>
        <p:nvSpPr>
          <p:cNvPr id="9" name="Text Box 3"/>
          <p:cNvSpPr txBox="1">
            <a:spLocks noChangeArrowheads="1"/>
          </p:cNvSpPr>
          <p:nvPr/>
        </p:nvSpPr>
        <p:spPr bwMode="auto">
          <a:xfrm>
            <a:off x="873968" y="5232424"/>
            <a:ext cx="7010400" cy="1004888"/>
          </a:xfrm>
          <a:prstGeom prst="rect">
            <a:avLst/>
          </a:prstGeom>
          <a:solidFill>
            <a:srgbClr val="FFFFFF"/>
          </a:solidFill>
          <a:ln w="9525">
            <a:noFill/>
            <a:miter lim="800000"/>
            <a:headEnd/>
            <a:tailEnd/>
          </a:ln>
          <a:effectLst/>
        </p:spPr>
        <p:txBody>
          <a:bodyPr>
            <a:spAutoFit/>
          </a:bodyPr>
          <a:lstStyle/>
          <a:p>
            <a:pPr>
              <a:spcBef>
                <a:spcPct val="50000"/>
              </a:spcBef>
            </a:pPr>
            <a:r>
              <a:rPr lang="en-US" altLang="zh-CN" sz="2400" b="1" dirty="0">
                <a:latin typeface="Times New Roman" pitchFamily="18" charset="0"/>
              </a:rPr>
              <a:t>S(t)     </a:t>
            </a:r>
            <a:r>
              <a:rPr lang="en-US" altLang="zh-CN" sz="2400" b="1" dirty="0" err="1">
                <a:latin typeface="Times New Roman" pitchFamily="18" charset="0"/>
              </a:rPr>
              <a:t>Acos</a:t>
            </a:r>
            <a:r>
              <a:rPr lang="en-US" altLang="zh-CN" sz="2400" b="1" dirty="0">
                <a:latin typeface="Times New Roman" pitchFamily="18" charset="0"/>
              </a:rPr>
              <a:t>(</a:t>
            </a:r>
            <a:r>
              <a:rPr lang="en-US" altLang="zh-CN" sz="2400" b="1" dirty="0" err="1">
                <a:latin typeface="Times New Roman" pitchFamily="18" charset="0"/>
              </a:rPr>
              <a:t>ωt+φ</a:t>
            </a:r>
            <a:r>
              <a:rPr lang="en-US" altLang="zh-CN" sz="2400" b="1" dirty="0">
                <a:latin typeface="Times New Roman" pitchFamily="18" charset="0"/>
              </a:rPr>
              <a:t>)</a:t>
            </a:r>
            <a:r>
              <a:rPr lang="zh-CN" altLang="en-US" sz="2400" b="1" dirty="0">
                <a:latin typeface="Times New Roman" pitchFamily="18" charset="0"/>
              </a:rPr>
              <a:t>　　</a:t>
            </a:r>
            <a:r>
              <a:rPr lang="en-US" altLang="zh-CN" sz="2400" b="1" dirty="0">
                <a:latin typeface="Times New Roman" pitchFamily="18" charset="0"/>
              </a:rPr>
              <a:t>S(t)</a:t>
            </a:r>
            <a:r>
              <a:rPr lang="en-US" altLang="zh-CN" sz="2400" b="1" dirty="0" err="1">
                <a:latin typeface="Times New Roman" pitchFamily="18" charset="0"/>
              </a:rPr>
              <a:t>Acos</a:t>
            </a:r>
            <a:r>
              <a:rPr lang="en-US" altLang="zh-CN" sz="2400" b="1" dirty="0">
                <a:latin typeface="Times New Roman" pitchFamily="18" charset="0"/>
              </a:rPr>
              <a:t>(</a:t>
            </a:r>
            <a:r>
              <a:rPr lang="en-US" altLang="zh-CN" sz="2400" b="1" dirty="0" err="1">
                <a:latin typeface="Times New Roman" pitchFamily="18" charset="0"/>
              </a:rPr>
              <a:t>ωt+φ</a:t>
            </a:r>
            <a:r>
              <a:rPr lang="en-US" altLang="zh-CN" sz="2400" b="1" dirty="0">
                <a:latin typeface="Times New Roman" pitchFamily="18" charset="0"/>
              </a:rPr>
              <a:t>)</a:t>
            </a:r>
            <a:r>
              <a:rPr lang="zh-CN" altLang="en-US" sz="2400" b="1" dirty="0">
                <a:latin typeface="Times New Roman" pitchFamily="18" charset="0"/>
              </a:rPr>
              <a:t>　　</a:t>
            </a:r>
          </a:p>
          <a:p>
            <a:pPr>
              <a:spcBef>
                <a:spcPct val="50000"/>
              </a:spcBef>
            </a:pPr>
            <a:r>
              <a:rPr lang="zh-CN" altLang="en-US" sz="2400" b="1" dirty="0">
                <a:latin typeface="Times New Roman" pitchFamily="18" charset="0"/>
              </a:rPr>
              <a:t>信源      载波信号              已调信号</a:t>
            </a:r>
          </a:p>
        </p:txBody>
      </p:sp>
      <p:sp>
        <p:nvSpPr>
          <p:cNvPr id="11" name="矩形 10"/>
          <p:cNvSpPr/>
          <p:nvPr/>
        </p:nvSpPr>
        <p:spPr>
          <a:xfrm>
            <a:off x="3707904" y="1381964"/>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92080" y="1426209"/>
            <a:ext cx="576064"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solidFill>
                  <a:srgbClr val="FF0000"/>
                </a:solidFill>
              </a:rPr>
              <a:t>数字通信系统模型</a:t>
            </a:r>
          </a:p>
        </p:txBody>
      </p:sp>
      <p:sp>
        <p:nvSpPr>
          <p:cNvPr id="32771" name="Rectangle 3"/>
          <p:cNvSpPr>
            <a:spLocks noGrp="1" noChangeArrowheads="1"/>
          </p:cNvSpPr>
          <p:nvPr>
            <p:ph type="body" idx="1"/>
          </p:nvPr>
        </p:nvSpPr>
        <p:spPr>
          <a:xfrm>
            <a:off x="539552" y="3717032"/>
            <a:ext cx="8280920" cy="2304256"/>
          </a:xfrm>
        </p:spPr>
        <p:txBody>
          <a:bodyPr>
            <a:normAutofit fontScale="85000" lnSpcReduction="20000"/>
          </a:bodyPr>
          <a:lstStyle/>
          <a:p>
            <a:pPr marL="228600" lvl="1">
              <a:lnSpc>
                <a:spcPct val="120000"/>
              </a:lnSpc>
              <a:spcBef>
                <a:spcPts val="1800"/>
              </a:spcBef>
            </a:pPr>
            <a:r>
              <a:rPr lang="en-US" altLang="zh-CN" sz="2800" dirty="0" smtClean="0">
                <a:solidFill>
                  <a:srgbClr val="0000FF"/>
                </a:solidFill>
                <a:latin typeface="+mj-ea"/>
                <a:ea typeface="+mj-ea"/>
              </a:rPr>
              <a:t>5.</a:t>
            </a:r>
            <a:r>
              <a:rPr lang="zh-CN" altLang="en-US" sz="2800" dirty="0" smtClean="0">
                <a:solidFill>
                  <a:srgbClr val="0000FF"/>
                </a:solidFill>
                <a:latin typeface="+mj-ea"/>
                <a:ea typeface="+mj-ea"/>
              </a:rPr>
              <a:t>同步目的</a:t>
            </a:r>
            <a:r>
              <a:rPr lang="zh-CN" altLang="en-US" sz="2800" dirty="0" smtClean="0">
                <a:latin typeface="+mj-ea"/>
                <a:ea typeface="+mj-ea"/>
              </a:rPr>
              <a:t>：</a:t>
            </a:r>
            <a:endParaRPr lang="en-US" altLang="zh-CN" sz="2800" dirty="0" smtClean="0">
              <a:latin typeface="+mj-ea"/>
              <a:ea typeface="+mj-ea"/>
            </a:endParaRPr>
          </a:p>
          <a:p>
            <a:pPr algn="just">
              <a:lnSpc>
                <a:spcPct val="120000"/>
              </a:lnSpc>
              <a:buClr>
                <a:schemeClr val="bg2"/>
              </a:buClr>
              <a:buFont typeface="Wingdings" pitchFamily="2" charset="2"/>
              <a:buNone/>
            </a:pPr>
            <a:r>
              <a:rPr lang="zh-CN" altLang="en-US" dirty="0" smtClean="0">
                <a:solidFill>
                  <a:srgbClr val="FF0000"/>
                </a:solidFill>
                <a:latin typeface="+mj-ea"/>
                <a:ea typeface="+mj-ea"/>
              </a:rPr>
              <a:t>         </a:t>
            </a:r>
            <a:r>
              <a:rPr lang="zh-CN" altLang="en-US" dirty="0" smtClean="0">
                <a:latin typeface="+mj-ea"/>
                <a:ea typeface="+mj-ea"/>
              </a:rPr>
              <a:t>同步是保证数字通信系统有序、准确、可靠工作的不可缺少的前提条件。同步是</a:t>
            </a:r>
            <a:r>
              <a:rPr lang="zh-CN" altLang="en-US" dirty="0" smtClean="0">
                <a:solidFill>
                  <a:srgbClr val="FF0000"/>
                </a:solidFill>
                <a:latin typeface="+mj-ea"/>
                <a:ea typeface="+mj-ea"/>
              </a:rPr>
              <a:t>使收、发两端的信号在时间上保持步调一致</a:t>
            </a:r>
            <a:r>
              <a:rPr lang="zh-CN" altLang="en-US" dirty="0" smtClean="0">
                <a:latin typeface="+mj-ea"/>
                <a:ea typeface="+mj-ea"/>
              </a:rPr>
              <a:t>。按照同步的功用不同，可分为载波同步、位同步、群同步和网同步。  </a:t>
            </a:r>
            <a:endParaRPr lang="zh-CN" altLang="en-US" dirty="0">
              <a:latin typeface="+mj-ea"/>
              <a:ea typeface="+mj-ea"/>
            </a:endParaRPr>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899592" y="1412776"/>
            <a:ext cx="7776864" cy="2085616"/>
            <a:chOff x="697" y="1366"/>
            <a:chExt cx="4638" cy="1137"/>
          </a:xfrm>
        </p:grpSpPr>
        <p:graphicFrame>
          <p:nvGraphicFramePr>
            <p:cNvPr id="32772" name="Object 4"/>
            <p:cNvGraphicFramePr>
              <a:graphicFrameLocks noChangeAspect="1"/>
            </p:cNvGraphicFramePr>
            <p:nvPr/>
          </p:nvGraphicFramePr>
          <p:xfrm>
            <a:off x="697" y="1366"/>
            <a:ext cx="4638" cy="1049"/>
          </p:xfrm>
          <a:graphic>
            <a:graphicData uri="http://schemas.openxmlformats.org/presentationml/2006/ole">
              <mc:AlternateContent xmlns:mc="http://schemas.openxmlformats.org/markup-compatibility/2006">
                <mc:Choice xmlns:v="urn:schemas-microsoft-com:vml" Requires="v">
                  <p:oleObj spid="_x0000_s2419737" name="Visio" r:id="rId3" imgW="2878531" imgH="637032" progId="Visio.Drawing.11">
                    <p:embed/>
                  </p:oleObj>
                </mc:Choice>
                <mc:Fallback>
                  <p:oleObj name="Visio" r:id="rId3" imgW="2878531" imgH="6370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66"/>
                          <a:ext cx="4638" cy="1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1519" y="2302"/>
              <a:ext cx="3034" cy="201"/>
            </a:xfrm>
            <a:prstGeom prst="rect">
              <a:avLst/>
            </a:prstGeom>
            <a:noFill/>
            <a:ln w="9525">
              <a:noFill/>
              <a:miter lim="800000"/>
              <a:headEnd/>
              <a:tailEnd/>
            </a:ln>
            <a:effectLst/>
          </p:spPr>
          <p:txBody>
            <a:bodyPr>
              <a:spAutoFit/>
            </a:bodyPr>
            <a:lstStyle/>
            <a:p>
              <a:pPr algn="ctr">
                <a:spcBef>
                  <a:spcPct val="50000"/>
                </a:spcBef>
              </a:pPr>
              <a:r>
                <a:rPr lang="zh-CN" altLang="en-US" b="1" dirty="0"/>
                <a:t>图</a:t>
              </a:r>
              <a:r>
                <a:rPr lang="en-US" altLang="zh-CN" b="1" dirty="0"/>
                <a:t>1-5  </a:t>
              </a:r>
              <a:r>
                <a:rPr lang="zh-CN" altLang="en-US" b="1" dirty="0"/>
                <a:t>数字通信系统模型</a:t>
              </a:r>
            </a:p>
          </p:txBody>
        </p:sp>
      </p:grpSp>
      <p:sp>
        <p:nvSpPr>
          <p:cNvPr id="10" name="灯片编号占位符 9"/>
          <p:cNvSpPr>
            <a:spLocks noGrp="1"/>
          </p:cNvSpPr>
          <p:nvPr>
            <p:ph type="sldNum" sz="quarter" idx="12"/>
          </p:nvPr>
        </p:nvSpPr>
        <p:spPr/>
        <p:txBody>
          <a:bodyPr/>
          <a:lstStyle/>
          <a:p>
            <a:fld id="{E31375A4-56A4-47D6-9801-1991572033F7}" type="slidenum">
              <a:rPr lang="en-US" smtClean="0"/>
              <a:pPr/>
              <a:t>33</a:t>
            </a:fld>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数字通信系统模型</a:t>
            </a:r>
            <a:endParaRPr lang="zh-CN" altLang="en-US" dirty="0" smtClean="0"/>
          </a:p>
        </p:txBody>
      </p:sp>
      <p:sp>
        <p:nvSpPr>
          <p:cNvPr id="32771" name="Rectangle 3"/>
          <p:cNvSpPr>
            <a:spLocks noGrp="1" noChangeArrowheads="1"/>
          </p:cNvSpPr>
          <p:nvPr>
            <p:ph type="body" idx="1"/>
          </p:nvPr>
        </p:nvSpPr>
        <p:spPr/>
        <p:txBody>
          <a:bodyPr>
            <a:normAutofit fontScale="77500" lnSpcReduction="20000"/>
          </a:bodyPr>
          <a:lstStyle/>
          <a:p>
            <a:endParaRPr lang="en-US" altLang="zh-CN"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lvl="1"/>
            <a:endParaRPr lang="zh-CN" altLang="en-US" dirty="0" smtClean="0"/>
          </a:p>
          <a:p>
            <a:pPr>
              <a:lnSpc>
                <a:spcPct val="120000"/>
              </a:lnSpc>
            </a:pPr>
            <a:r>
              <a:rPr lang="zh-CN" altLang="en-US" dirty="0" smtClean="0">
                <a:solidFill>
                  <a:srgbClr val="0000FF"/>
                </a:solidFill>
              </a:rPr>
              <a:t>说明：       </a:t>
            </a:r>
            <a:endParaRPr lang="en-US" altLang="zh-CN" dirty="0" smtClean="0">
              <a:solidFill>
                <a:srgbClr val="0000FF"/>
              </a:solidFill>
            </a:endParaRPr>
          </a:p>
          <a:p>
            <a:pPr>
              <a:lnSpc>
                <a:spcPct val="120000"/>
              </a:lnSpc>
            </a:pPr>
            <a:r>
              <a:rPr lang="zh-CN" altLang="en-US" dirty="0" smtClean="0"/>
              <a:t>图 </a:t>
            </a:r>
            <a:r>
              <a:rPr lang="en-US" altLang="zh-CN" dirty="0" smtClean="0"/>
              <a:t>1 - 5 </a:t>
            </a:r>
            <a:r>
              <a:rPr lang="zh-CN" altLang="en-US" dirty="0" smtClean="0"/>
              <a:t>是数字通信系统的一般化模型， 实际的数字通信系统不一定包括图 </a:t>
            </a:r>
            <a:r>
              <a:rPr lang="en-US" altLang="zh-CN" dirty="0" smtClean="0"/>
              <a:t>1 - 1</a:t>
            </a:r>
            <a:r>
              <a:rPr lang="zh-CN" altLang="en-US" dirty="0" smtClean="0"/>
              <a:t>中的所有环节。 如在某些有线信道中，若传输距离不太远且通信容量不太大时，数字基带信号无需调制，可以直接传送，称之为</a:t>
            </a:r>
            <a:r>
              <a:rPr lang="zh-CN" altLang="en-US" dirty="0" smtClean="0">
                <a:solidFill>
                  <a:srgbClr val="FF0000"/>
                </a:solidFill>
              </a:rPr>
              <a:t>数字信号的基带传输</a:t>
            </a:r>
            <a:r>
              <a:rPr lang="zh-CN" altLang="en-US" dirty="0" smtClean="0"/>
              <a:t>，其模型中就不包括调制与解调环节。</a:t>
            </a:r>
            <a:endParaRPr lang="zh-CN" altLang="en-US" dirty="0"/>
          </a:p>
        </p:txBody>
      </p:sp>
      <p:sp>
        <p:nvSpPr>
          <p:cNvPr id="10" name="灯片编号占位符 9"/>
          <p:cNvSpPr>
            <a:spLocks noGrp="1"/>
          </p:cNvSpPr>
          <p:nvPr>
            <p:ph type="sldNum" sz="quarter" idx="12"/>
          </p:nvPr>
        </p:nvSpPr>
        <p:spPr/>
        <p:txBody>
          <a:bodyPr/>
          <a:lstStyle/>
          <a:p>
            <a:fld id="{E31375A4-56A4-47D6-9801-1991572033F7}" type="slidenum">
              <a:rPr lang="en-US" smtClean="0"/>
              <a:pPr/>
              <a:t>34</a:t>
            </a:fld>
            <a:endParaRPr lang="en-US"/>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7"/>
          <p:cNvGrpSpPr>
            <a:grpSpLocks/>
          </p:cNvGrpSpPr>
          <p:nvPr/>
        </p:nvGrpSpPr>
        <p:grpSpPr bwMode="auto">
          <a:xfrm>
            <a:off x="899592" y="1556793"/>
            <a:ext cx="7776864" cy="2085616"/>
            <a:chOff x="697" y="1366"/>
            <a:chExt cx="4638" cy="1137"/>
          </a:xfrm>
        </p:grpSpPr>
        <p:graphicFrame>
          <p:nvGraphicFramePr>
            <p:cNvPr id="32772" name="Object 4"/>
            <p:cNvGraphicFramePr>
              <a:graphicFrameLocks noChangeAspect="1"/>
            </p:cNvGraphicFramePr>
            <p:nvPr/>
          </p:nvGraphicFramePr>
          <p:xfrm>
            <a:off x="697" y="1366"/>
            <a:ext cx="4638" cy="1049"/>
          </p:xfrm>
          <a:graphic>
            <a:graphicData uri="http://schemas.openxmlformats.org/presentationml/2006/ole">
              <mc:AlternateContent xmlns:mc="http://schemas.openxmlformats.org/markup-compatibility/2006">
                <mc:Choice xmlns:v="urn:schemas-microsoft-com:vml" Requires="v">
                  <p:oleObj spid="_x0000_s2415642" name="Visio" r:id="rId3" imgW="2878531" imgH="637032" progId="Visio.Drawing.11">
                    <p:embed/>
                  </p:oleObj>
                </mc:Choice>
                <mc:Fallback>
                  <p:oleObj name="Visio" r:id="rId3" imgW="2878531" imgH="63703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66"/>
                          <a:ext cx="4638" cy="1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1519" y="2302"/>
              <a:ext cx="3034" cy="201"/>
            </a:xfrm>
            <a:prstGeom prst="rect">
              <a:avLst/>
            </a:prstGeom>
            <a:noFill/>
            <a:ln w="9525">
              <a:noFill/>
              <a:miter lim="800000"/>
              <a:headEnd/>
              <a:tailEnd/>
            </a:ln>
            <a:effectLst/>
          </p:spPr>
          <p:txBody>
            <a:bodyPr>
              <a:spAutoFit/>
            </a:bodyPr>
            <a:lstStyle/>
            <a:p>
              <a:pPr algn="ctr">
                <a:spcBef>
                  <a:spcPct val="50000"/>
                </a:spcBef>
              </a:pPr>
              <a:r>
                <a:rPr lang="zh-CN" altLang="en-US" b="1" dirty="0"/>
                <a:t>图</a:t>
              </a:r>
              <a:r>
                <a:rPr lang="en-US" altLang="zh-CN" b="1" dirty="0"/>
                <a:t>1-5  </a:t>
              </a:r>
              <a:r>
                <a:rPr lang="zh-CN" altLang="en-US" b="1" dirty="0"/>
                <a:t>数字通信系统模型</a:t>
              </a:r>
            </a:p>
          </p:txBody>
        </p:sp>
      </p:gr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smtClean="0"/>
              <a:t>模拟通信和数字通信的特点</a:t>
            </a:r>
            <a:endParaRPr lang="zh-CN" altLang="en-US" dirty="0"/>
          </a:p>
        </p:txBody>
      </p:sp>
      <p:graphicFrame>
        <p:nvGraphicFramePr>
          <p:cNvPr id="4" name="图示 3"/>
          <p:cNvGraphicFramePr/>
          <p:nvPr>
            <p:extLst>
              <p:ext uri="{D42A27DB-BD31-4B8C-83A1-F6EECF244321}">
                <p14:modId xmlns:p14="http://schemas.microsoft.com/office/powerpoint/2010/main" val="2978571807"/>
              </p:ext>
            </p:extLst>
          </p:nvPr>
        </p:nvGraphicFramePr>
        <p:xfrm>
          <a:off x="4067944" y="1340768"/>
          <a:ext cx="4824536"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539552" y="1268760"/>
          <a:ext cx="2880320" cy="4176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矩形 6"/>
          <p:cNvSpPr/>
          <p:nvPr/>
        </p:nvSpPr>
        <p:spPr>
          <a:xfrm>
            <a:off x="7020272" y="3604954"/>
            <a:ext cx="1980029"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sz="2000" b="1" dirty="0" smtClean="0">
                <a:solidFill>
                  <a:srgbClr val="FF0000"/>
                </a:solidFill>
                <a:latin typeface="+mj-ea"/>
                <a:ea typeface="+mj-ea"/>
              </a:rPr>
              <a:t>通信发展的方向</a:t>
            </a:r>
            <a:endParaRPr lang="zh-CN" altLang="en-US" sz="2000" b="1" dirty="0">
              <a:solidFill>
                <a:srgbClr val="FF0000"/>
              </a:solidFill>
              <a:latin typeface="+mj-ea"/>
              <a:ea typeface="+mj-ea"/>
            </a:endParaRPr>
          </a:p>
        </p:txBody>
      </p:sp>
      <p:sp>
        <p:nvSpPr>
          <p:cNvPr id="2371588" name="AutoShape 4" descr="data:image/jpeg;base64,/9j/4AAQSkZJRgABAQAAAQABAAD/2wCEAAkGBhAQEA8NEBASDw4NDw4ODxAPDxAQDQ4PFRAVFBQQFBIXGyYeFxkjGRQSHzsiLycpLDgsFR41NTAqNSgrLCoBCQoKDgwOGg8PGiokHyQpKSkyKiwsLCksKikpLCwsLCkwLCwsLCksLyosKSwtNCosLCwpKSwpLCwsLCw0LCksKv/AABEIAMwAzAMBIgACEQEDEQH/xAAbAAEAAgMBAQAAAAAAAAAAAAAAAgMBBAcGBf/EADoQAAIBAgMFBAcIAgIDAAAAAAABAgMRBDFBBQYSIVETIjJhFFJicYGxwSMzQlORodHhQ2MV8CSywv/EABoBAQACAwEAAAAAAAAAAAAAAAAEBQECAwb/xAAsEQACAQMDAgQGAwEAAAAAAAAAAQIDBBESITFBsRMiMmEFI1GR4fCBocFC/9oADAMBAAIRAxEAPwDuIAAAAAAAAAAAAAAAAAAAAAAAAAABhTTbV1dWur817z5G3tuqglThaWImrxT8NOP5k/Ly1fxa8thMTVoT7eDc6kvveN/frVSej6PTLLkV9x8QpUJqEv59jhOvGDwzoINbZ+0IV6aq03dPk0+UoSWcZLRo2Semmso78gAGQAAAAAAAAAAAAAAAAAAAAAAAAAAAD5e3NtrDxUYpTr1Pu4aJazl0iv3yJbb21HDQy4607qlTvbiesm9IrV/U8jFSlKVWpLjqVHeUnyv0SWkVoirv75UFoh6n/XuR61bRsuTEINuU5tznN8UpPOT6+S0S0RNmWYZ5Rtt5fJWsYPGVMPU7WnzTsqlPJVYr5SWj+D5HtsDjoV4KrTd4y+Di1nGS0a6HiGTwGPnhqnaQ70JNdrT9detHpNfvk9C1+H3/AIL8Op6e34JNCto8r4PeApwmLhVhGrTkpQmrpr90+jWVi49UnngsQAAAAAAAAAAAAAAAAAAAAAAAAaG2Nrww0OJ96crqlTT71SX0S1ehLa21oYaHHPm2+GEF46k/VX86Hip1Z1puvVd5y5WXhhHSEfZX7vmV97eq3jiO8n+5Zwq1dCwuSTlOpOVaq+KpO13kkllGK0iv7LLkbmGzyksyblJ5bK577szcxcjcw2aNGCTZhsjcw2atGDZ2ZtOeGnxRvKjN3q01m/8AZBet5arzse2w2JhUhGpTkpwmrxksmjn7ZtbI2xLCz1lh5u9SC5uD/Mgvmtffnc/Dr/w/lVHt0f0/HYlUK2nyy4PdghRrRnGM4NShNKUZJ3TTyaZM9OWAAAAAAAPibxbwKguzp2liJq6T5xpx/Ml9Fr+pZvBt5YaPDG0q819nB5JZccukV++R5XD4ZturUblUm+KTlm5dX/GhW3l34fy6fq7HCrV07R5Ppbv7yyhJUMRNzhOX2daecZP8E30byfnboevOd4zB3u0rp+KOjR9fdjeLhccLWldPu0asn+lKb69HrlnnHsb158Gs9+j+pzo1X6ZHrQAXRLAAABqbT2lTw9N1aj5XUYxXinN5QitWyW0NoQoU5VqjtGPTnKTfJRitW2eFxeMqYmp21XlFXVOmn3acennJ6v4ZEK7u1QjtvJ8L/TlVqKC9zNfEVMRUdernzUIrw04X8Efq9WSbMXItnmJNyk5SeWyveW8slci2YbMXOeDUzcxcw2RbNWjBJsw2RuRbNWjBK5hsi2WYLB1MRUVGlnyc5tXjSh6z6vOy1/UzCnKpJRistmVFt4R9bdDFVVVdCCcqFnKovw0JPmmn7Xq/Hrf2Rq7N2bTw9NUqaslzk3zlOTznJ6tm0eztaUqNJQk8tFpTi4xwwACQdAfK29t2OGhySnXndUqd8360ukV/RZtvbUMNDifeqzuqVNeKpL6Jas8jTpzlOVes+OtPN6QWkYrRIg3Vz4a0x9Xb3ONSpp2XJihQk5SrVXx1qj4pN9dOWiWSWhsXMXMXKTBEwZuaOMwakm0s/FHqbdzFzSUFJYZhrJ9PdfeRvhwteXe5KjUl/k/1yfr+evvPVHNsZhOLms82sr+a6M9HuvvL2lsNXf2yv2c3y7aKWT9tfvn1LayvHL5VXno/r+STSq58sj0xRjcbCjCVWpLhhBXb+SS1b6EsTiYUoSqzkowgnKUnkkeB2ltSeMqcbvChTf2dN5r25e2/2RMubmNCPu+EdalRQQx+0J4up2s7xpx5UqfqLq+snq9MgRXLkskYbPNzcpycpbtkBtt5ZJsi2YbMNnPBqZbMNkWzDZrgEmyLZFsxc1wYJNkWzFyeFw86s40aa4qk7tX8MYrOcnpFf0IwcnpjyEm3hGcNhalaao0lecldt+CnHWcvLy1PfbJ2TTw1NU4c2+c5vx1JayZHY+yIYanwR705WdSo13qkuvkui0N89PZ2cbeOX6n+4LClSUF7gAE87A0dr7Xhhoccu9OT4adNeOpPovLq9C3aWPjQpVK8k3GnHiairyf/AHqeFo7SeIqSrVPvndRV+5Tp+pD6vUiXNwqSwuWc6k9O3UtSnObxFZ8Vaaty8FOOlOC6IsbDZFsp3lvLIplsi2GyLZrgwZuYbMNkWzXBgy2amKw1+9G6kmnydndc009GjZbItmjjkw0V4naWIxSpwrSXBR9VW7Sf5kl61tMlzevKaSSsskYuRlO2fIScpPVJ5YeXuyVyLZTPFxWt/cUSxr0X6nJySNcm42RcjRliJPX9ORXxHNzNcm868epB4leZqcQuauTMZNh4nyIuuym5OjSlOcacIuVSo+GMVq/folncwlKTwhuy7D06lWcaVNcVSbtFZLzk3pFdToWwtiRwtPhvx1Z2dWpazm+i6RWiIbvbAjhYc7TrTt2lS2fSEekV/Z9Y9LZWaoLVL1difSpaN3yAAWJ3AAAMSimrPmnyaeTRz/ebdx4WXb0U/R27tLPDyv8A+nyyyOgkalNSTjJJxkmmmrpp5po4V6Ea0dMvv9DScFNYZzvBY5VFZ8prNdfNGw2a+8m70sHPtqV/Rm1wvN0ZP8EvZ6P4PS8MHjVUXSSzX1RRtShLRPnuRMNPDNlsw2YbItmcAy2YuV1a0Yq8nb5mjW2ppFfF/wAHOUlHk1bwfQlLU1quPisu8/LL9T5lSvKWbbIXOEqj6GjkblTHyeXd92ZRKbebv7yq4ucXl8mpZxC5XcXMYBZcXK7i4wCy4uV3MwTk1GKcpSajGMVeUpPJJGVHOyGC2lCU5RhCLnObUYxjnJ9Dom7W7kcLFylaWIqLvzWUV+XDy+ZXuvu0sNHtKlpYia7zzVOPqR+r1PvnobKzVJa5ersTqVLTu+QACyO4AAAAAAAABCtRjOMoTipQmnGUZK8ZJ5po5tvFsCeCqKpC7w8pfZyzdNv/ABz+j19+fTCrE4WFWEqVSKnCacZRfNNEe4t41o4fPRmk4KSObUdoRlHibUWvEn9DUxG1W+UFbzefwRbvJu7PB1NZUJt9lU1X+ufteep8e5QVdcHolsyFLK2ZbKo27t3fVmLldxcj4NCy4uV3FxgwWXFyu4uMAsuLldxcYBZcXK7mb/G9kkubb0SWrGDJNXbSSbcmkkleUm8klqzom6m6yw6Veqk8ROOWaoxf4V7XV/Bcs6t0N1exSxNdf+RJd2DyoRf/ANtZvTLrf1JeWdn4fnnz2JdKljdgAFmSAAAAAAAAAAAAAAACnGYOFaEqVSKnCas0/n5PzOV7xbAng6nC7ypTv2VT1l6sukl++Z1o1to7Pp4inKjVjxQmvinpJPRrqRri3VaPuc5wUkcZuLm/t/YVTB1ezn3oSu6VS1lUj0fSS1R8y55+VNwelkJrDwyy4uV3FzXBgsuLldxcYBZcXK7jiGBgsudA3O3S7PhxWIj9tnSpv/EmvE/b+XvKNzN0eHhxeIj3+UqNOX4OlSS9botPfl7YuLS00+efPQlUqeN2AAWZIAAAAAAAAAAAAAAAAAAAAANTauy6eJpSoVVeMsmvFCWkovRo5JtzYtTCVXRqc1nTqJWjUj1Xn1R2Y0NtbGpYuk6NRcnzjJeKnLSUSLcW6qr3Oc4akcYuLm3tnZFXCVXRqrnnCS8NSOko/wAaGjcpHBxeGQ2sE7i5C44jGBgnxHudy9z78OLxMeXKVGlJfFVJr5L49DX3J3P7ThxeIj9lylRpyX3j0qSXq9Fr7jopZ2tr/wBz/gkU6fVgAFmSAAAAAAAAAAAAAAAAAAAAAACLmuqMOtHqATBU8THqReMiAam3thUsZSdKpya505rxU5dV/ByDauy6uGqyo1Y2lHmn+GcdJxeqO0+nRPkbxbLoY2lwT7tSN3SqLxQl9YvldEW4t1UWVyc5w1HIj2G5W53buOKxEfsE704P/M1+J+x8/dnVu7ubJ1nLFx4aVGVuC9+3kufJ+plz1y6nR44yCSS5JJJJckl0SI1tbb6p/Y506fVmylbl0Mmv6dEz6ZEsyQXgpWKj1JKvHqAWAgqq6kuJAGQAAAAAAAAAAACqriEuWpaVVKCfkwDVqYxmvUxbNqpgn7zWngn0ANeeLZrzxrNmeDZRPAsA1549lMtosvns9lUtmsA15bUfUre1/Mulsp9Ct7I8gCv/AJnzMra/mZ/4byJLY/kAZjtR9S6O0WQjsp9CyOzX0ALIY9l8MayqGz2XwwLALYYxl8MUymGDZfDCMAvhiWXwxBTDCsvhhwC2NW5YQjTsTAAAAAAAAAAAAAMNGHTXREgAVuhHoYeFj0LQAUehx6GPQomwADX9CiPQomwACj0OPQz6LHoXAAqWHj0JKjHoTABHgXQzYyAAAAAAAAAAAAAD/9k="/>
          <p:cNvSpPr>
            <a:spLocks noChangeAspect="1" noChangeArrowheads="1"/>
          </p:cNvSpPr>
          <p:nvPr/>
        </p:nvSpPr>
        <p:spPr bwMode="auto">
          <a:xfrm>
            <a:off x="63500" y="-1555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371590" name="AutoShape 6" descr="data:image/jpeg;base64,/9j/4AAQSkZJRgABAQAAAQABAAD/2wCEAAkGBhAQEA8NEBASDw4NDw4ODxAPDxAQDQ4PFRAVFBQQFBIXGyYeFxkjGRQSHzsiLycpLDgsFR41NTAqNSgrLCoBCQoKDgwOGg8PGiokHyQpKSkyKiwsLCksKikpLCwsLCkwLCwsLCksLyosKSwtNCosLCwpKSwpLCwsLCw0LCksKv/AABEIAMwAzAMBIgACEQEDEQH/xAAbAAEAAgMBAQAAAAAAAAAAAAAAAgMBBAcGBf/EADoQAAIBAgMFBAcIAgIDAAAAAAABAgMRBDFBBQYSIVETIjJhFFJicYGxwSMzQlORodHhQ2MV8CSywv/EABoBAQACAwEAAAAAAAAAAAAAAAAEBQECAwb/xAAsEQACAQMDAgQGAwEAAAAAAAAAAQIDBBESITFBsRMiMmEFI1GR4fCBocFC/9oADAMBAAIRAxEAPwDuIAAAAAAAAAAAAAAAAAAAAAAAAAABhTTbV1dWur817z5G3tuqglThaWImrxT8NOP5k/Ly1fxa8thMTVoT7eDc6kvveN/frVSej6PTLLkV9x8QpUJqEv59jhOvGDwzoINbZ+0IV6aq03dPk0+UoSWcZLRo2Semmso78gAGQAAAAAAAAAAAAAAAAAAAAAAAAAAAD5e3NtrDxUYpTr1Pu4aJazl0iv3yJbb21HDQy4607qlTvbiesm9IrV/U8jFSlKVWpLjqVHeUnyv0SWkVoirv75UFoh6n/XuR61bRsuTEINuU5tznN8UpPOT6+S0S0RNmWYZ5Rtt5fJWsYPGVMPU7WnzTsqlPJVYr5SWj+D5HtsDjoV4KrTd4y+Di1nGS0a6HiGTwGPnhqnaQ70JNdrT9detHpNfvk9C1+H3/AIL8Op6e34JNCto8r4PeApwmLhVhGrTkpQmrpr90+jWVi49UnngsQAAAAAAAAAAAAAAAAAAAAAAAAaG2Nrww0OJ96crqlTT71SX0S1ehLa21oYaHHPm2+GEF46k/VX86Hip1Z1puvVd5y5WXhhHSEfZX7vmV97eq3jiO8n+5Zwq1dCwuSTlOpOVaq+KpO13kkllGK0iv7LLkbmGzyksyblJ5bK577szcxcjcw2aNGCTZhsjcw2atGDZ2ZtOeGnxRvKjN3q01m/8AZBet5arzse2w2JhUhGpTkpwmrxksmjn7ZtbI2xLCz1lh5u9SC5uD/Mgvmtffnc/Dr/w/lVHt0f0/HYlUK2nyy4PdghRrRnGM4NShNKUZJ3TTyaZM9OWAAAAAAAPibxbwKguzp2liJq6T5xpx/Ml9Fr+pZvBt5YaPDG0q819nB5JZccukV++R5XD4ZturUblUm+KTlm5dX/GhW3l34fy6fq7HCrV07R5Ppbv7yyhJUMRNzhOX2daecZP8E30byfnboevOd4zB3u0rp+KOjR9fdjeLhccLWldPu0asn+lKb69HrlnnHsb158Gs9+j+pzo1X6ZHrQAXRLAAABqbT2lTw9N1aj5XUYxXinN5QitWyW0NoQoU5VqjtGPTnKTfJRitW2eFxeMqYmp21XlFXVOmn3acennJ6v4ZEK7u1QjtvJ8L/TlVqKC9zNfEVMRUdernzUIrw04X8Efq9WSbMXItnmJNyk5SeWyveW8slci2YbMXOeDUzcxcw2RbNWjBJsw2RuRbNWjBK5hsi2WYLB1MRUVGlnyc5tXjSh6z6vOy1/UzCnKpJRistmVFt4R9bdDFVVVdCCcqFnKovw0JPmmn7Xq/Hrf2Rq7N2bTw9NUqaslzk3zlOTznJ6tm0eztaUqNJQk8tFpTi4xwwACQdAfK29t2OGhySnXndUqd8360ukV/RZtvbUMNDifeqzuqVNeKpL6Jas8jTpzlOVes+OtPN6QWkYrRIg3Vz4a0x9Xb3ONSpp2XJihQk5SrVXx1qj4pN9dOWiWSWhsXMXMXKTBEwZuaOMwakm0s/FHqbdzFzSUFJYZhrJ9PdfeRvhwteXe5KjUl/k/1yfr+evvPVHNsZhOLms82sr+a6M9HuvvL2lsNXf2yv2c3y7aKWT9tfvn1LayvHL5VXno/r+STSq58sj0xRjcbCjCVWpLhhBXb+SS1b6EsTiYUoSqzkowgnKUnkkeB2ltSeMqcbvChTf2dN5r25e2/2RMubmNCPu+EdalRQQx+0J4up2s7xpx5UqfqLq+snq9MgRXLkskYbPNzcpycpbtkBtt5ZJsi2YbMNnPBqZbMNkWzDZrgEmyLZFsxc1wYJNkWzFyeFw86s40aa4qk7tX8MYrOcnpFf0IwcnpjyEm3hGcNhalaao0lecldt+CnHWcvLy1PfbJ2TTw1NU4c2+c5vx1JayZHY+yIYanwR705WdSo13qkuvkui0N89PZ2cbeOX6n+4LClSUF7gAE87A0dr7Xhhoccu9OT4adNeOpPovLq9C3aWPjQpVK8k3GnHiairyf/AHqeFo7SeIqSrVPvndRV+5Tp+pD6vUiXNwqSwuWc6k9O3UtSnObxFZ8Vaaty8FOOlOC6IsbDZFsp3lvLIplsi2GyLZrgwZuYbMNkWzXBgy2amKw1+9G6kmnydndc009GjZbItmjjkw0V4naWIxSpwrSXBR9VW7Sf5kl61tMlzevKaSSsskYuRlO2fIScpPVJ5YeXuyVyLZTPFxWt/cUSxr0X6nJySNcm42RcjRliJPX9ORXxHNzNcm868epB4leZqcQuauTMZNh4nyIuuym5OjSlOcacIuVSo+GMVq/folncwlKTwhuy7D06lWcaVNcVSbtFZLzk3pFdToWwtiRwtPhvx1Z2dWpazm+i6RWiIbvbAjhYc7TrTt2lS2fSEekV/Z9Y9LZWaoLVL1difSpaN3yAAWJ3AAAMSimrPmnyaeTRz/ebdx4WXb0U/R27tLPDyv8A+nyyyOgkalNSTjJJxkmmmrpp5po4V6Ea0dMvv9DScFNYZzvBY5VFZ8prNdfNGw2a+8m70sHPtqV/Rm1wvN0ZP8EvZ6P4PS8MHjVUXSSzX1RRtShLRPnuRMNPDNlsw2YbItmcAy2YuV1a0Yq8nb5mjW2ppFfF/wAHOUlHk1bwfQlLU1quPisu8/LL9T5lSvKWbbIXOEqj6GjkblTHyeXd92ZRKbebv7yq4ucXl8mpZxC5XcXMYBZcXK7i4wCy4uV3MwTk1GKcpSajGMVeUpPJJGVHOyGC2lCU5RhCLnObUYxjnJ9Dom7W7kcLFylaWIqLvzWUV+XDy+ZXuvu0sNHtKlpYia7zzVOPqR+r1PvnobKzVJa5ersTqVLTu+QACyO4AAAAAAAABCtRjOMoTipQmnGUZK8ZJ5po5tvFsCeCqKpC7w8pfZyzdNv/ABz+j19+fTCrE4WFWEqVSKnCacZRfNNEe4t41o4fPRmk4KSObUdoRlHibUWvEn9DUxG1W+UFbzefwRbvJu7PB1NZUJt9lU1X+ufteep8e5QVdcHolsyFLK2ZbKo27t3fVmLldxcj4NCy4uV3FxgwWXFyu4uMAsuLldxcYBZcXK7mb/G9kkubb0SWrGDJNXbSSbcmkkleUm8klqzom6m6yw6Veqk8ROOWaoxf4V7XV/Bcs6t0N1exSxNdf+RJd2DyoRf/ANtZvTLrf1JeWdn4fnnz2JdKljdgAFmSAAAAAAAAAAAAAAACnGYOFaEqVSKnCas0/n5PzOV7xbAng6nC7ypTv2VT1l6sukl++Z1o1to7Pp4inKjVjxQmvinpJPRrqRri3VaPuc5wUkcZuLm/t/YVTB1ezn3oSu6VS1lUj0fSS1R8y55+VNwelkJrDwyy4uV3FzXBgsuLldxcYBZcXK7jiGBgsudA3O3S7PhxWIj9tnSpv/EmvE/b+XvKNzN0eHhxeIj3+UqNOX4OlSS9botPfl7YuLS00+efPQlUqeN2AAWZIAAAAAAAAAAAAAAAAAAAAANTauy6eJpSoVVeMsmvFCWkovRo5JtzYtTCVXRqc1nTqJWjUj1Xn1R2Y0NtbGpYuk6NRcnzjJeKnLSUSLcW6qr3Oc4akcYuLm3tnZFXCVXRqrnnCS8NSOko/wAaGjcpHBxeGQ2sE7i5C44jGBgnxHudy9z78OLxMeXKVGlJfFVJr5L49DX3J3P7ThxeIj9lylRpyX3j0qSXq9Fr7jopZ2tr/wBz/gkU6fVgAFmSAAAAAAAAAAAAAAAAAAAAAACLmuqMOtHqATBU8THqReMiAam3thUsZSdKpya505rxU5dV/ByDauy6uGqyo1Y2lHmn+GcdJxeqO0+nRPkbxbLoY2lwT7tSN3SqLxQl9YvldEW4t1UWVyc5w1HIj2G5W53buOKxEfsE704P/M1+J+x8/dnVu7ubJ1nLFx4aVGVuC9+3kufJ+plz1y6nR44yCSS5JJJJckl0SI1tbb6p/Y506fVmylbl0Mmv6dEz6ZEsyQXgpWKj1JKvHqAWAgqq6kuJAGQAAAAAAAAAAACqriEuWpaVVKCfkwDVqYxmvUxbNqpgn7zWngn0ANeeLZrzxrNmeDZRPAsA1549lMtosvns9lUtmsA15bUfUre1/Mulsp9Ct7I8gCv/AJnzMra/mZ/4byJLY/kAZjtR9S6O0WQjsp9CyOzX0ALIY9l8MayqGz2XwwLALYYxl8MUymGDZfDCMAvhiWXwxBTDCsvhhwC2NW5YQjTsTAAAAAAAAAAAAAMNGHTXREgAVuhHoYeFj0LQAUehx6GPQomwADX9CiPQomwACj0OPQz6LHoXAAqWHj0JKjHoTABHgXQzYyAAAAAAAAAAAAAD/9k="/>
          <p:cNvSpPr>
            <a:spLocks noChangeAspect="1" noChangeArrowheads="1"/>
          </p:cNvSpPr>
          <p:nvPr/>
        </p:nvSpPr>
        <p:spPr bwMode="auto">
          <a:xfrm>
            <a:off x="63500" y="-1555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371592" name="Picture 8" descr="http://www.iconpng.com/png/detailed-3d/checkmark.png">
            <a:hlinkClick r:id="rId12"/>
          </p:cNvPr>
          <p:cNvPicPr>
            <a:picLocks noChangeAspect="1" noChangeArrowheads="1"/>
          </p:cNvPicPr>
          <p:nvPr/>
        </p:nvPicPr>
        <p:blipFill>
          <a:blip r:embed="rId13" cstate="print"/>
          <a:srcRect/>
          <a:stretch>
            <a:fillRect/>
          </a:stretch>
        </p:blipFill>
        <p:spPr bwMode="auto">
          <a:xfrm>
            <a:off x="7273101" y="2524834"/>
            <a:ext cx="1219200" cy="1219201"/>
          </a:xfrm>
          <a:prstGeom prst="rect">
            <a:avLst/>
          </a:prstGeom>
          <a:noFill/>
        </p:spPr>
      </p:pic>
      <p:sp>
        <p:nvSpPr>
          <p:cNvPr id="11" name="AutoShape 4"/>
          <p:cNvSpPr>
            <a:spLocks noChangeArrowheads="1"/>
          </p:cNvSpPr>
          <p:nvPr/>
        </p:nvSpPr>
        <p:spPr bwMode="auto">
          <a:xfrm>
            <a:off x="-36512" y="5445224"/>
            <a:ext cx="3960439" cy="1412776"/>
          </a:xfrm>
          <a:prstGeom prst="wedgeRoundRectCallout">
            <a:avLst>
              <a:gd name="adj1" fmla="val 12309"/>
              <a:gd name="adj2" fmla="val -48602"/>
              <a:gd name="adj3" fmla="val 16667"/>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l">
              <a:lnSpc>
                <a:spcPct val="120000"/>
              </a:lnSpc>
            </a:pPr>
            <a:r>
              <a:rPr lang="zh-CN" altLang="en-US" b="1" dirty="0" smtClean="0">
                <a:solidFill>
                  <a:schemeClr val="tx2"/>
                </a:solidFill>
                <a:latin typeface="+mj-ea"/>
                <a:ea typeface="+mj-ea"/>
              </a:rPr>
              <a:t>一路</a:t>
            </a:r>
            <a:r>
              <a:rPr lang="zh-CN" altLang="en-US" b="1" dirty="0">
                <a:solidFill>
                  <a:schemeClr val="tx2"/>
                </a:solidFill>
                <a:latin typeface="+mj-ea"/>
                <a:ea typeface="+mj-ea"/>
              </a:rPr>
              <a:t>模拟电话带宽</a:t>
            </a:r>
            <a:r>
              <a:rPr lang="en-US" altLang="zh-CN" b="1" dirty="0">
                <a:solidFill>
                  <a:schemeClr val="tx2"/>
                </a:solidFill>
                <a:latin typeface="+mj-ea"/>
                <a:ea typeface="+mj-ea"/>
              </a:rPr>
              <a:t>4kHz</a:t>
            </a:r>
            <a:r>
              <a:rPr lang="zh-CN" altLang="en-US" b="1" dirty="0">
                <a:solidFill>
                  <a:schemeClr val="tx2"/>
                </a:solidFill>
                <a:latin typeface="+mj-ea"/>
                <a:ea typeface="+mj-ea"/>
              </a:rPr>
              <a:t>，而一路相同质量的数字电话带宽</a:t>
            </a:r>
            <a:r>
              <a:rPr lang="en-US" altLang="zh-CN" b="1" dirty="0">
                <a:solidFill>
                  <a:schemeClr val="tx2"/>
                </a:solidFill>
                <a:latin typeface="+mj-ea"/>
                <a:ea typeface="+mj-ea"/>
              </a:rPr>
              <a:t>64kHz</a:t>
            </a:r>
            <a:r>
              <a:rPr lang="zh-CN" altLang="en-US" b="1" dirty="0">
                <a:solidFill>
                  <a:schemeClr val="tx2"/>
                </a:solidFill>
                <a:latin typeface="+mj-ea"/>
                <a:ea typeface="+mj-ea"/>
              </a:rPr>
              <a:t>，经过压缩处理后也要</a:t>
            </a:r>
            <a:r>
              <a:rPr lang="en-US" altLang="zh-CN" b="1" dirty="0">
                <a:solidFill>
                  <a:schemeClr val="tx2"/>
                </a:solidFill>
                <a:latin typeface="+mj-ea"/>
                <a:ea typeface="+mj-ea"/>
              </a:rPr>
              <a:t>20kHz</a:t>
            </a:r>
            <a:r>
              <a:rPr lang="zh-CN" altLang="en-US" b="1" dirty="0">
                <a:solidFill>
                  <a:schemeClr val="tx2"/>
                </a:solidFill>
                <a:latin typeface="+mj-ea"/>
                <a:ea typeface="+mj-ea"/>
              </a:rPr>
              <a:t>以上</a:t>
            </a:r>
            <a:endParaRPr lang="zh-CN" altLang="en-US" sz="2000" b="1" dirty="0">
              <a:solidFill>
                <a:schemeClr val="tx2"/>
              </a:solidFill>
              <a:latin typeface="+mj-ea"/>
              <a:ea typeface="+mj-ea"/>
            </a:endParaRPr>
          </a:p>
        </p:txBody>
      </p:sp>
      <p:sp>
        <p:nvSpPr>
          <p:cNvPr id="12" name="灯片编号占位符 11"/>
          <p:cNvSpPr>
            <a:spLocks noGrp="1"/>
          </p:cNvSpPr>
          <p:nvPr>
            <p:ph type="sldNum" sz="quarter" idx="12"/>
          </p:nvPr>
        </p:nvSpPr>
        <p:spPr/>
        <p:txBody>
          <a:bodyPr/>
          <a:lstStyle/>
          <a:p>
            <a:fld id="{E31375A4-56A4-47D6-9801-1991572033F7}" type="slidenum">
              <a:rPr lang="en-US" smtClean="0"/>
              <a:pPr/>
              <a:t>35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7159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P spid="7"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476375" y="404813"/>
            <a:ext cx="4032250" cy="844550"/>
          </a:xfrm>
          <a:prstGeom prst="rect">
            <a:avLst/>
          </a:prstGeom>
          <a:noFill/>
          <a:ln w="9525">
            <a:noFill/>
            <a:miter lim="800000"/>
            <a:headEnd/>
            <a:tailEnd/>
          </a:ln>
        </p:spPr>
        <p:txBody>
          <a:bodyPr anchor="b"/>
          <a:lstStyle/>
          <a:p>
            <a:pPr algn="l"/>
            <a:endParaRPr kumimoji="1" lang="zh-CN" altLang="en-US" sz="4000" b="1" dirty="0">
              <a:solidFill>
                <a:schemeClr val="tx2"/>
              </a:solidFill>
              <a:ea typeface="隶书" pitchFamily="49" charset="-122"/>
            </a:endParaRPr>
          </a:p>
        </p:txBody>
      </p:sp>
      <p:sp>
        <p:nvSpPr>
          <p:cNvPr id="4099" name="Rectangle 5"/>
          <p:cNvSpPr>
            <a:spLocks noChangeArrowheads="1"/>
          </p:cNvSpPr>
          <p:nvPr/>
        </p:nvSpPr>
        <p:spPr bwMode="auto">
          <a:xfrm>
            <a:off x="-2484784" y="2780928"/>
            <a:ext cx="6472237" cy="3240088"/>
          </a:xfrm>
          <a:prstGeom prst="rect">
            <a:avLst/>
          </a:prstGeom>
          <a:noFill/>
          <a:ln w="9525">
            <a:noFill/>
            <a:miter lim="800000"/>
            <a:headEnd/>
            <a:tailEnd/>
          </a:ln>
        </p:spPr>
        <p:txBody>
          <a:bodyPr/>
          <a:lstStyle/>
          <a:p>
            <a:pPr marL="342900" indent="-342900" algn="l">
              <a:lnSpc>
                <a:spcPct val="110000"/>
              </a:lnSpc>
            </a:pPr>
            <a:endParaRPr lang="zh-CN" altLang="en-US" sz="3200" dirty="0">
              <a:ea typeface="隶书" pitchFamily="49" charset="-122"/>
            </a:endParaRPr>
          </a:p>
        </p:txBody>
      </p:sp>
      <p:sp>
        <p:nvSpPr>
          <p:cNvPr id="6" name="标题 5"/>
          <p:cNvSpPr>
            <a:spLocks noGrp="1"/>
          </p:cNvSpPr>
          <p:nvPr>
            <p:ph type="title"/>
          </p:nvPr>
        </p:nvSpPr>
        <p:spPr/>
        <p:txBody>
          <a:bodyPr/>
          <a:lstStyle/>
          <a:p>
            <a:r>
              <a:rPr lang="zh-CN" altLang="en-US" dirty="0" smtClean="0"/>
              <a:t>第</a:t>
            </a:r>
            <a:r>
              <a:rPr lang="en-US" altLang="zh-CN" dirty="0" smtClean="0"/>
              <a:t>1</a:t>
            </a:r>
            <a:r>
              <a:rPr lang="zh-CN" altLang="en-US" dirty="0" smtClean="0"/>
              <a:t>章  绪  论</a:t>
            </a:r>
            <a:endParaRPr lang="zh-CN" altLang="en-US" dirty="0"/>
          </a:p>
        </p:txBody>
      </p:sp>
      <p:sp>
        <p:nvSpPr>
          <p:cNvPr id="9" name="内容占位符 8"/>
          <p:cNvSpPr>
            <a:spLocks noGrp="1"/>
          </p:cNvSpPr>
          <p:nvPr>
            <p:ph idx="1"/>
          </p:nvPr>
        </p:nvSpPr>
        <p:spPr/>
        <p:txBody>
          <a:bodyPr/>
          <a:lstStyle/>
          <a:p>
            <a:r>
              <a:rPr lang="en-US" altLang="zh-CN" dirty="0" smtClean="0"/>
              <a:t>1.1  </a:t>
            </a:r>
            <a:r>
              <a:rPr lang="zh-CN" altLang="en-US" dirty="0" smtClean="0"/>
              <a:t>引言</a:t>
            </a:r>
          </a:p>
          <a:p>
            <a:r>
              <a:rPr lang="en-US" altLang="zh-CN" dirty="0" smtClean="0"/>
              <a:t>1.2  </a:t>
            </a:r>
            <a:r>
              <a:rPr lang="zh-CN" altLang="en-US" dirty="0" smtClean="0"/>
              <a:t>通信系统的组成</a:t>
            </a:r>
          </a:p>
          <a:p>
            <a:r>
              <a:rPr lang="en-US" altLang="zh-CN" dirty="0" smtClean="0">
                <a:solidFill>
                  <a:srgbClr val="FF0000"/>
                </a:solidFill>
              </a:rPr>
              <a:t>1.3  </a:t>
            </a:r>
            <a:r>
              <a:rPr lang="zh-CN" altLang="en-US" dirty="0" smtClean="0">
                <a:solidFill>
                  <a:srgbClr val="FF0000"/>
                </a:solidFill>
              </a:rPr>
              <a:t>通信系统的分类及通信方式</a:t>
            </a:r>
          </a:p>
          <a:p>
            <a:r>
              <a:rPr lang="en-US" altLang="zh-CN" dirty="0" smtClean="0"/>
              <a:t>1.4  </a:t>
            </a:r>
            <a:r>
              <a:rPr lang="zh-CN" altLang="en-US" dirty="0" smtClean="0"/>
              <a:t>信息及其度量</a:t>
            </a:r>
          </a:p>
          <a:p>
            <a:r>
              <a:rPr lang="en-US" altLang="zh-CN" dirty="0" smtClean="0"/>
              <a:t>1.5  </a:t>
            </a:r>
            <a:r>
              <a:rPr lang="zh-CN" altLang="en-US" dirty="0" smtClean="0"/>
              <a:t>主要性能指标</a:t>
            </a:r>
          </a:p>
          <a:p>
            <a:endParaRPr lang="zh-CN" altLang="en-US" dirty="0"/>
          </a:p>
        </p:txBody>
      </p:sp>
      <p:sp>
        <p:nvSpPr>
          <p:cNvPr id="7" name="灯片编号占位符 6"/>
          <p:cNvSpPr>
            <a:spLocks noGrp="1"/>
          </p:cNvSpPr>
          <p:nvPr>
            <p:ph type="sldNum" sz="quarter" idx="12"/>
          </p:nvPr>
        </p:nvSpPr>
        <p:spPr/>
        <p:txBody>
          <a:bodyPr/>
          <a:lstStyle/>
          <a:p>
            <a:fld id="{E31375A4-56A4-47D6-9801-1991572033F7}" type="slidenum">
              <a:rPr lang="en-US" smtClean="0"/>
              <a:pPr/>
              <a:t>36</a:t>
            </a:fld>
            <a:endParaRPr lang="en-US"/>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smtClean="0"/>
              <a:t>通信系统分类</a:t>
            </a:r>
          </a:p>
        </p:txBody>
      </p:sp>
      <p:graphicFrame>
        <p:nvGraphicFramePr>
          <p:cNvPr id="10" name="图示 9"/>
          <p:cNvGraphicFramePr/>
          <p:nvPr>
            <p:extLst>
              <p:ext uri="{D42A27DB-BD31-4B8C-83A1-F6EECF244321}">
                <p14:modId xmlns:p14="http://schemas.microsoft.com/office/powerpoint/2010/main" val="2674018947"/>
              </p:ext>
            </p:extLst>
          </p:nvPr>
        </p:nvGraphicFramePr>
        <p:xfrm>
          <a:off x="539552" y="1196752"/>
          <a:ext cx="8064896"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53" name="AutoShape 7"/>
          <p:cNvSpPr>
            <a:spLocks/>
          </p:cNvSpPr>
          <p:nvPr/>
        </p:nvSpPr>
        <p:spPr bwMode="auto">
          <a:xfrm>
            <a:off x="5867400" y="4581525"/>
            <a:ext cx="215900" cy="719138"/>
          </a:xfrm>
          <a:prstGeom prst="leftBrace">
            <a:avLst>
              <a:gd name="adj1" fmla="val 27757"/>
              <a:gd name="adj2" fmla="val 50000"/>
            </a:avLst>
          </a:prstGeom>
          <a:noFill/>
          <a:ln w="38100">
            <a:solidFill>
              <a:srgbClr val="CCFFFF"/>
            </a:solidFill>
            <a:round/>
            <a:headEnd/>
            <a:tailEnd/>
          </a:ln>
        </p:spPr>
        <p:txBody>
          <a:bodyPr wrap="none" anchor="ctr"/>
          <a:lstStyle/>
          <a:p>
            <a:endParaRPr lang="zh-CN" altLang="en-US"/>
          </a:p>
        </p:txBody>
      </p:sp>
      <p:sp>
        <p:nvSpPr>
          <p:cNvPr id="27654" name="AutoShape 8"/>
          <p:cNvSpPr>
            <a:spLocks/>
          </p:cNvSpPr>
          <p:nvPr/>
        </p:nvSpPr>
        <p:spPr bwMode="auto">
          <a:xfrm>
            <a:off x="5795963" y="5734050"/>
            <a:ext cx="288925" cy="576263"/>
          </a:xfrm>
          <a:prstGeom prst="leftBrace">
            <a:avLst>
              <a:gd name="adj1" fmla="val 16621"/>
              <a:gd name="adj2" fmla="val 50000"/>
            </a:avLst>
          </a:prstGeom>
          <a:noFill/>
          <a:ln w="38100">
            <a:solidFill>
              <a:srgbClr val="CCFFFF"/>
            </a:solidFill>
            <a:round/>
            <a:headEnd/>
            <a:tailEnd/>
          </a:ln>
        </p:spPr>
        <p:txBody>
          <a:bodyPr wrap="none" anchor="ctr"/>
          <a:lstStyle/>
          <a:p>
            <a:endParaRPr lang="zh-CN" altLang="en-US"/>
          </a:p>
        </p:txBody>
      </p:sp>
      <p:graphicFrame>
        <p:nvGraphicFramePr>
          <p:cNvPr id="11" name="图示 10"/>
          <p:cNvGraphicFramePr/>
          <p:nvPr/>
        </p:nvGraphicFramePr>
        <p:xfrm>
          <a:off x="539552" y="3429000"/>
          <a:ext cx="8064896" cy="30243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灯片编号占位符 11"/>
          <p:cNvSpPr>
            <a:spLocks noGrp="1"/>
          </p:cNvSpPr>
          <p:nvPr>
            <p:ph type="sldNum" sz="quarter" idx="12"/>
          </p:nvPr>
        </p:nvSpPr>
        <p:spPr/>
        <p:txBody>
          <a:bodyPr/>
          <a:lstStyle/>
          <a:p>
            <a:fld id="{E31375A4-56A4-47D6-9801-1991572033F7}" type="slidenum">
              <a:rPr lang="en-US" smtClean="0"/>
              <a:pPr/>
              <a:t>37</a:t>
            </a:fld>
            <a:endParaRPr lang="en-US"/>
          </a:p>
        </p:txBody>
      </p:sp>
      <p:sp>
        <p:nvSpPr>
          <p:cNvPr id="8" name="矩形 7"/>
          <p:cNvSpPr/>
          <p:nvPr/>
        </p:nvSpPr>
        <p:spPr>
          <a:xfrm>
            <a:off x="0" y="4365104"/>
            <a:ext cx="1331640" cy="830997"/>
          </a:xfrm>
          <a:prstGeom prst="rect">
            <a:avLst/>
          </a:prstGeom>
        </p:spPr>
        <p:txBody>
          <a:bodyPr wrap="square">
            <a:spAutoFit/>
          </a:bodyPr>
          <a:lstStyle/>
          <a:p>
            <a:r>
              <a:rPr lang="zh-CN" altLang="en-US" sz="2400" b="1" dirty="0" smtClean="0">
                <a:solidFill>
                  <a:srgbClr val="0000FF"/>
                </a:solidFill>
                <a:latin typeface="+mj-ea"/>
                <a:ea typeface="+mj-ea"/>
              </a:rPr>
              <a:t>按是否调制</a:t>
            </a:r>
            <a:endParaRPr lang="zh-CN" altLang="en-US" sz="2400" dirty="0">
              <a:latin typeface="+mj-ea"/>
              <a:ea typeface="+mj-ea"/>
            </a:endParaRPr>
          </a:p>
        </p:txBody>
      </p:sp>
      <p:sp>
        <p:nvSpPr>
          <p:cNvPr id="9" name="矩形 8"/>
          <p:cNvSpPr/>
          <p:nvPr/>
        </p:nvSpPr>
        <p:spPr>
          <a:xfrm>
            <a:off x="3707904" y="4293096"/>
            <a:ext cx="2376264" cy="400110"/>
          </a:xfrm>
          <a:prstGeom prst="rect">
            <a:avLst/>
          </a:prstGeom>
        </p:spPr>
        <p:txBody>
          <a:bodyPr wrap="square">
            <a:spAutoFit/>
          </a:bodyPr>
          <a:lstStyle/>
          <a:p>
            <a:r>
              <a:rPr lang="zh-CN" altLang="en-US" sz="2000" b="1" dirty="0" smtClean="0">
                <a:solidFill>
                  <a:srgbClr val="0000FF"/>
                </a:solidFill>
                <a:latin typeface="+mj-ea"/>
                <a:ea typeface="+mj-ea"/>
              </a:rPr>
              <a:t>如：音频市话</a:t>
            </a:r>
            <a:endParaRPr lang="zh-CN" altLang="en-US" sz="2000" b="1" dirty="0">
              <a:solidFill>
                <a:srgbClr val="0000FF"/>
              </a:solidFill>
              <a:latin typeface="+mj-ea"/>
              <a:ea typeface="+mj-ea"/>
            </a:endParaRPr>
          </a:p>
        </p:txBody>
      </p:sp>
      <p:sp>
        <p:nvSpPr>
          <p:cNvPr id="13" name="矩形 12"/>
          <p:cNvSpPr/>
          <p:nvPr/>
        </p:nvSpPr>
        <p:spPr>
          <a:xfrm>
            <a:off x="3707904" y="4757082"/>
            <a:ext cx="4104456" cy="707886"/>
          </a:xfrm>
          <a:prstGeom prst="rect">
            <a:avLst/>
          </a:prstGeom>
        </p:spPr>
        <p:txBody>
          <a:bodyPr wrap="square">
            <a:spAutoFit/>
          </a:bodyPr>
          <a:lstStyle/>
          <a:p>
            <a:r>
              <a:rPr lang="zh-CN" altLang="en-US" sz="2000" b="1" dirty="0" smtClean="0">
                <a:solidFill>
                  <a:srgbClr val="0000FF"/>
                </a:solidFill>
                <a:latin typeface="+mj-ea"/>
                <a:ea typeface="+mj-ea"/>
              </a:rPr>
              <a:t>各种信号调制后传输的总称。调制方式很多</a:t>
            </a:r>
            <a:endParaRPr lang="zh-CN" altLang="en-US" sz="20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smtClean="0"/>
              <a:t>通信系统分类</a:t>
            </a:r>
          </a:p>
        </p:txBody>
      </p:sp>
      <p:graphicFrame>
        <p:nvGraphicFramePr>
          <p:cNvPr id="10" name="图示 9"/>
          <p:cNvGraphicFramePr/>
          <p:nvPr/>
        </p:nvGraphicFramePr>
        <p:xfrm>
          <a:off x="539552" y="1196752"/>
          <a:ext cx="8064896"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53" name="AutoShape 7"/>
          <p:cNvSpPr>
            <a:spLocks/>
          </p:cNvSpPr>
          <p:nvPr/>
        </p:nvSpPr>
        <p:spPr bwMode="auto">
          <a:xfrm>
            <a:off x="5867400" y="4581525"/>
            <a:ext cx="215900" cy="719138"/>
          </a:xfrm>
          <a:prstGeom prst="leftBrace">
            <a:avLst>
              <a:gd name="adj1" fmla="val 27757"/>
              <a:gd name="adj2" fmla="val 50000"/>
            </a:avLst>
          </a:prstGeom>
          <a:noFill/>
          <a:ln w="38100">
            <a:solidFill>
              <a:srgbClr val="CCFFFF"/>
            </a:solidFill>
            <a:round/>
            <a:headEnd/>
            <a:tailEnd/>
          </a:ln>
        </p:spPr>
        <p:txBody>
          <a:bodyPr wrap="none" anchor="ctr"/>
          <a:lstStyle/>
          <a:p>
            <a:endParaRPr lang="zh-CN" altLang="en-US"/>
          </a:p>
        </p:txBody>
      </p:sp>
      <p:sp>
        <p:nvSpPr>
          <p:cNvPr id="27654" name="AutoShape 8"/>
          <p:cNvSpPr>
            <a:spLocks/>
          </p:cNvSpPr>
          <p:nvPr/>
        </p:nvSpPr>
        <p:spPr bwMode="auto">
          <a:xfrm>
            <a:off x="5795963" y="5734050"/>
            <a:ext cx="288925" cy="576263"/>
          </a:xfrm>
          <a:prstGeom prst="leftBrace">
            <a:avLst>
              <a:gd name="adj1" fmla="val 16621"/>
              <a:gd name="adj2" fmla="val 50000"/>
            </a:avLst>
          </a:prstGeom>
          <a:noFill/>
          <a:ln w="38100">
            <a:solidFill>
              <a:srgbClr val="CCFFFF"/>
            </a:solidFill>
            <a:round/>
            <a:headEnd/>
            <a:tailEnd/>
          </a:ln>
        </p:spPr>
        <p:txBody>
          <a:bodyPr wrap="none" anchor="ctr"/>
          <a:lstStyle/>
          <a:p>
            <a:endParaRPr lang="zh-CN" altLang="en-US"/>
          </a:p>
        </p:txBody>
      </p:sp>
      <p:graphicFrame>
        <p:nvGraphicFramePr>
          <p:cNvPr id="11" name="图示 10"/>
          <p:cNvGraphicFramePr/>
          <p:nvPr/>
        </p:nvGraphicFramePr>
        <p:xfrm>
          <a:off x="539552" y="3573016"/>
          <a:ext cx="8136904" cy="30243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矩形 11"/>
          <p:cNvSpPr/>
          <p:nvPr/>
        </p:nvSpPr>
        <p:spPr>
          <a:xfrm>
            <a:off x="3563888" y="5157192"/>
            <a:ext cx="4572000" cy="1015663"/>
          </a:xfrm>
          <a:prstGeom prst="rect">
            <a:avLst/>
          </a:prstGeom>
        </p:spPr>
        <p:txBody>
          <a:bodyPr>
            <a:spAutoFit/>
          </a:bodyPr>
          <a:lstStyle/>
          <a:p>
            <a:r>
              <a:rPr lang="en-US" altLang="zh-CN" sz="2000" b="1" dirty="0" smtClean="0">
                <a:solidFill>
                  <a:srgbClr val="0000FF"/>
                </a:solidFill>
                <a:latin typeface="+mj-ea"/>
                <a:ea typeface="+mj-ea"/>
              </a:rPr>
              <a:t>1.</a:t>
            </a:r>
            <a:r>
              <a:rPr lang="zh-CN" altLang="en-US" sz="2000" b="1" dirty="0" smtClean="0">
                <a:solidFill>
                  <a:srgbClr val="0000FF"/>
                </a:solidFill>
                <a:latin typeface="+mj-ea"/>
                <a:ea typeface="+mj-ea"/>
              </a:rPr>
              <a:t>便于信息传输</a:t>
            </a:r>
          </a:p>
          <a:p>
            <a:r>
              <a:rPr lang="en-US" altLang="zh-CN" sz="2000" b="1" dirty="0" smtClean="0">
                <a:solidFill>
                  <a:srgbClr val="0000FF"/>
                </a:solidFill>
                <a:latin typeface="+mj-ea"/>
                <a:ea typeface="+mj-ea"/>
              </a:rPr>
              <a:t>2.</a:t>
            </a:r>
            <a:r>
              <a:rPr lang="zh-CN" altLang="en-US" sz="2000" b="1" dirty="0" smtClean="0">
                <a:solidFill>
                  <a:srgbClr val="0000FF"/>
                </a:solidFill>
                <a:latin typeface="+mj-ea"/>
                <a:ea typeface="+mj-ea"/>
              </a:rPr>
              <a:t>提高性能</a:t>
            </a:r>
          </a:p>
          <a:p>
            <a:r>
              <a:rPr lang="en-US" altLang="zh-CN" sz="2000" b="1" dirty="0" smtClean="0">
                <a:solidFill>
                  <a:srgbClr val="0000FF"/>
                </a:solidFill>
                <a:latin typeface="+mj-ea"/>
                <a:ea typeface="+mj-ea"/>
              </a:rPr>
              <a:t>3.</a:t>
            </a:r>
            <a:r>
              <a:rPr lang="zh-CN" altLang="en-US" sz="2000" b="1" dirty="0" smtClean="0">
                <a:solidFill>
                  <a:srgbClr val="0000FF"/>
                </a:solidFill>
                <a:latin typeface="+mj-ea"/>
                <a:ea typeface="+mj-ea"/>
              </a:rPr>
              <a:t>有效利用频带</a:t>
            </a:r>
            <a:endParaRPr lang="zh-CN" altLang="en-US" sz="2000" b="1" dirty="0">
              <a:solidFill>
                <a:srgbClr val="0000FF"/>
              </a:solidFill>
              <a:latin typeface="+mj-ea"/>
              <a:ea typeface="+mj-ea"/>
            </a:endParaRPr>
          </a:p>
        </p:txBody>
      </p:sp>
      <p:sp>
        <p:nvSpPr>
          <p:cNvPr id="13" name="灯片编号占位符 12"/>
          <p:cNvSpPr>
            <a:spLocks noGrp="1"/>
          </p:cNvSpPr>
          <p:nvPr>
            <p:ph type="sldNum" sz="quarter" idx="12"/>
          </p:nvPr>
        </p:nvSpPr>
        <p:spPr/>
        <p:txBody>
          <a:bodyPr/>
          <a:lstStyle/>
          <a:p>
            <a:fld id="{E31375A4-56A4-47D6-9801-1991572033F7}" type="slidenum">
              <a:rPr lang="en-US" smtClean="0"/>
              <a:pPr/>
              <a:t>38</a:t>
            </a:fld>
            <a:endParaRPr lang="en-US"/>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smtClean="0"/>
              <a:t>通信系统分类</a:t>
            </a:r>
          </a:p>
        </p:txBody>
      </p:sp>
      <p:graphicFrame>
        <p:nvGraphicFramePr>
          <p:cNvPr id="10" name="图示 9"/>
          <p:cNvGraphicFramePr/>
          <p:nvPr/>
        </p:nvGraphicFramePr>
        <p:xfrm>
          <a:off x="539552" y="1196752"/>
          <a:ext cx="8064896"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图示 10"/>
          <p:cNvGraphicFramePr/>
          <p:nvPr/>
        </p:nvGraphicFramePr>
        <p:xfrm>
          <a:off x="539552" y="3573016"/>
          <a:ext cx="8064896" cy="30243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灯片编号占位符 14"/>
          <p:cNvSpPr>
            <a:spLocks noGrp="1"/>
          </p:cNvSpPr>
          <p:nvPr>
            <p:ph type="sldNum" sz="quarter" idx="12"/>
          </p:nvPr>
        </p:nvSpPr>
        <p:spPr/>
        <p:txBody>
          <a:bodyPr/>
          <a:lstStyle/>
          <a:p>
            <a:fld id="{E31375A4-56A4-47D6-9801-1991572033F7}" type="slidenum">
              <a:rPr lang="en-US" smtClean="0"/>
              <a:pPr/>
              <a:t>39</a:t>
            </a:fld>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6"/>
          <p:cNvSpPr>
            <a:spLocks noChangeArrowheads="1"/>
          </p:cNvSpPr>
          <p:nvPr/>
        </p:nvSpPr>
        <p:spPr bwMode="auto">
          <a:xfrm>
            <a:off x="468313" y="1341438"/>
            <a:ext cx="8424862" cy="5184775"/>
          </a:xfrm>
          <a:prstGeom prst="rect">
            <a:avLst/>
          </a:prstGeom>
          <a:noFill/>
          <a:ln w="9525">
            <a:noFill/>
            <a:miter lim="800000"/>
            <a:headEnd/>
            <a:tailEnd/>
          </a:ln>
        </p:spPr>
        <p:txBody>
          <a:bodyPr/>
          <a:lstStyle/>
          <a:p>
            <a:pPr algn="l">
              <a:lnSpc>
                <a:spcPct val="110000"/>
              </a:lnSpc>
              <a:spcBef>
                <a:spcPct val="10000"/>
              </a:spcBef>
            </a:pPr>
            <a:endParaRPr lang="zh-CN" altLang="en-US" sz="2000" dirty="0">
              <a:solidFill>
                <a:srgbClr val="0000FF"/>
              </a:solidFill>
              <a:ea typeface="仿宋_GB2312" pitchFamily="49" charset="-122"/>
            </a:endParaRPr>
          </a:p>
        </p:txBody>
      </p:sp>
      <p:sp>
        <p:nvSpPr>
          <p:cNvPr id="96" name="标题 95"/>
          <p:cNvSpPr>
            <a:spLocks noGrp="1"/>
          </p:cNvSpPr>
          <p:nvPr>
            <p:ph type="title"/>
          </p:nvPr>
        </p:nvSpPr>
        <p:spPr/>
        <p:txBody>
          <a:bodyPr>
            <a:normAutofit/>
          </a:bodyPr>
          <a:lstStyle/>
          <a:p>
            <a:r>
              <a:rPr lang="en-US" altLang="zh-CN" dirty="0" smtClean="0"/>
              <a:t>1.1  </a:t>
            </a:r>
            <a:r>
              <a:rPr lang="zh-CN" altLang="en-US" dirty="0" smtClean="0"/>
              <a:t>引言</a:t>
            </a:r>
            <a:r>
              <a:rPr lang="en-US" altLang="zh-CN" dirty="0" smtClean="0"/>
              <a:t>--</a:t>
            </a:r>
            <a:r>
              <a:rPr lang="zh-CN" altLang="en-US" dirty="0" smtClean="0"/>
              <a:t>通信的基本概念</a:t>
            </a:r>
            <a:endParaRPr lang="zh-CN" altLang="en-US" dirty="0"/>
          </a:p>
        </p:txBody>
      </p:sp>
      <p:graphicFrame>
        <p:nvGraphicFramePr>
          <p:cNvPr id="7" name="内容占位符 6"/>
          <p:cNvGraphicFramePr>
            <a:graphicFrameLocks noGrp="1"/>
          </p:cNvGraphicFramePr>
          <p:nvPr>
            <p:ph idx="1"/>
          </p:nvPr>
        </p:nvGraphicFramePr>
        <p:xfrm>
          <a:off x="683568" y="1268760"/>
          <a:ext cx="8064896"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灯片编号占位符 4"/>
          <p:cNvSpPr>
            <a:spLocks noGrp="1"/>
          </p:cNvSpPr>
          <p:nvPr>
            <p:ph type="sldNum" sz="quarter" idx="12"/>
          </p:nvPr>
        </p:nvSpPr>
        <p:spPr/>
        <p:txBody>
          <a:bodyPr/>
          <a:lstStyle/>
          <a:p>
            <a:fld id="{E31375A4-56A4-47D6-9801-1991572033F7}" type="slidenum">
              <a:rPr lang="en-US" smtClean="0"/>
              <a:pPr/>
              <a:t>4</a:t>
            </a:fld>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403648" y="260648"/>
            <a:ext cx="6858000" cy="762000"/>
          </a:xfrm>
          <a:noFill/>
          <a:ln/>
        </p:spPr>
        <p:txBody>
          <a:bodyPr/>
          <a:lstStyle/>
          <a:p>
            <a:r>
              <a:rPr lang="zh-CN" altLang="en-US" sz="3600" b="1" dirty="0" smtClean="0">
                <a:latin typeface="+mj-ea"/>
                <a:ea typeface="+mj-ea"/>
              </a:rPr>
              <a:t>常见</a:t>
            </a:r>
            <a:r>
              <a:rPr lang="zh-CN" altLang="en-US" sz="3600" b="1" dirty="0">
                <a:latin typeface="+mj-ea"/>
                <a:ea typeface="+mj-ea"/>
              </a:rPr>
              <a:t>的调制</a:t>
            </a:r>
            <a:r>
              <a:rPr lang="zh-CN" altLang="en-US" sz="3600" b="1" dirty="0" smtClean="0">
                <a:latin typeface="+mj-ea"/>
                <a:ea typeface="+mj-ea"/>
              </a:rPr>
              <a:t>方式</a:t>
            </a:r>
            <a:endParaRPr lang="zh-CN" altLang="en-US" sz="3600" b="1" dirty="0">
              <a:latin typeface="+mj-ea"/>
              <a:ea typeface="+mj-ea"/>
            </a:endParaRPr>
          </a:p>
        </p:txBody>
      </p:sp>
      <p:graphicFrame>
        <p:nvGraphicFramePr>
          <p:cNvPr id="153603" name="Group 3"/>
          <p:cNvGraphicFramePr>
            <a:graphicFrameLocks noGrp="1"/>
          </p:cNvGraphicFramePr>
          <p:nvPr/>
        </p:nvGraphicFramePr>
        <p:xfrm>
          <a:off x="381000" y="1371600"/>
          <a:ext cx="8610600" cy="4876802"/>
        </p:xfrm>
        <a:graphic>
          <a:graphicData uri="http://schemas.openxmlformats.org/drawingml/2006/table">
            <a:tbl>
              <a:tblPr/>
              <a:tblGrid>
                <a:gridCol w="731838"/>
                <a:gridCol w="1624012"/>
                <a:gridCol w="2681288"/>
                <a:gridCol w="3573462"/>
              </a:tblGrid>
              <a:tr h="563563">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调 制 方 式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用途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rowSpan="8">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连续波调制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线性调制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常规双边带调幅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广播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抑制载波双边带调幅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立体声广播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单边带调幅</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SSB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载波通信、无线电台、数传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残留边带调幅</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VSB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电视广播、 数传、 传真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非线性调制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频率调制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FM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微波中继、卫星通信、广播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相位调制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PM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中间调制方式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数字调制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幅度键控</a:t>
                      </a:r>
                      <a:r>
                        <a:rPr kumimoji="1" lang="en-US" altLang="zh-CN" sz="2000" b="1" i="0" u="none" strike="noStrike" cap="none" normalizeH="0" baseline="0" smtClean="0">
                          <a:ln>
                            <a:noFill/>
                          </a:ln>
                          <a:solidFill>
                            <a:schemeClr val="hlink"/>
                          </a:solidFill>
                          <a:effectLst/>
                          <a:latin typeface="Tahoma" pitchFamily="34" charset="0"/>
                          <a:ea typeface="宋体" pitchFamily="2" charset="-122"/>
                        </a:rPr>
                        <a:t>ASK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数据传输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相位键控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数据传输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40</a:t>
            </a:fld>
            <a:endParaRPr lang="en-US"/>
          </a:p>
        </p:txBody>
      </p:sp>
    </p:spTree>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69" name="Group 45"/>
          <p:cNvGraphicFramePr>
            <a:graphicFrameLocks noGrp="1"/>
          </p:cNvGraphicFramePr>
          <p:nvPr/>
        </p:nvGraphicFramePr>
        <p:xfrm>
          <a:off x="304800" y="685800"/>
          <a:ext cx="8334375" cy="5855971"/>
        </p:xfrm>
        <a:graphic>
          <a:graphicData uri="http://schemas.openxmlformats.org/drawingml/2006/table">
            <a:tbl>
              <a:tblPr/>
              <a:tblGrid>
                <a:gridCol w="708025"/>
                <a:gridCol w="1571625"/>
                <a:gridCol w="2884488"/>
                <a:gridCol w="3170237"/>
              </a:tblGrid>
              <a:tr h="563563">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调 制 方 式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用途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rowSpan="9">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脉冲调制</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数字调制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相位键控</a:t>
                      </a:r>
                      <a:r>
                        <a:rPr kumimoji="1" lang="en-US" altLang="zh-CN" sz="2000" b="1" i="0" u="none" strike="noStrike" cap="none" normalizeH="0" baseline="0" smtClean="0">
                          <a:ln>
                            <a:noFill/>
                          </a:ln>
                          <a:solidFill>
                            <a:schemeClr val="hlink"/>
                          </a:solidFill>
                          <a:effectLst/>
                          <a:latin typeface="Tahoma" pitchFamily="34" charset="0"/>
                          <a:ea typeface="宋体" pitchFamily="2" charset="-122"/>
                        </a:rPr>
                        <a:t>PSK</a:t>
                      </a:r>
                      <a:r>
                        <a:rPr kumimoji="1" lang="zh-CN" altLang="en-US" sz="2000" b="1" i="0" u="none" strike="noStrike" cap="none" normalizeH="0" baseline="0" smtClean="0">
                          <a:ln>
                            <a:noFill/>
                          </a:ln>
                          <a:solidFill>
                            <a:srgbClr val="FFFFFF"/>
                          </a:solidFill>
                          <a:effectLst/>
                          <a:latin typeface="Tahoma" pitchFamily="34" charset="0"/>
                          <a:ea typeface="宋体" pitchFamily="2" charset="-122"/>
                        </a:rPr>
                        <a:t>、 </a:t>
                      </a:r>
                      <a:r>
                        <a:rPr kumimoji="1" lang="en-US" altLang="zh-CN" sz="2000" b="1" i="0" u="none" strike="noStrike" cap="none" normalizeH="0" baseline="0" smtClean="0">
                          <a:ln>
                            <a:noFill/>
                          </a:ln>
                          <a:solidFill>
                            <a:srgbClr val="FFFFFF"/>
                          </a:solidFill>
                          <a:effectLst/>
                          <a:latin typeface="Tahoma" pitchFamily="34" charset="0"/>
                          <a:ea typeface="宋体" pitchFamily="2" charset="-122"/>
                        </a:rPr>
                        <a:t>DPSK</a:t>
                      </a:r>
                      <a:r>
                        <a:rPr kumimoji="1" lang="zh-CN" altLang="en-US" sz="2000" b="1" i="0" u="none" strike="noStrike" cap="none" normalizeH="0" baseline="0" smtClean="0">
                          <a:ln>
                            <a:noFill/>
                          </a:ln>
                          <a:solidFill>
                            <a:srgbClr val="FFFFFF"/>
                          </a:solidFill>
                          <a:effectLst/>
                          <a:latin typeface="Tahoma" pitchFamily="34" charset="0"/>
                          <a:ea typeface="宋体" pitchFamily="2" charset="-122"/>
                        </a:rPr>
                        <a:t>、 </a:t>
                      </a:r>
                      <a:r>
                        <a:rPr kumimoji="1" lang="en-US" altLang="zh-CN" sz="2000" b="1" i="0" u="none" strike="noStrike" cap="none" normalizeH="0" baseline="0" smtClean="0">
                          <a:ln>
                            <a:noFill/>
                          </a:ln>
                          <a:solidFill>
                            <a:srgbClr val="FFFFFF"/>
                          </a:solidFill>
                          <a:effectLst/>
                          <a:latin typeface="Tahoma" pitchFamily="34" charset="0"/>
                          <a:ea typeface="宋体" pitchFamily="2" charset="-122"/>
                        </a:rPr>
                        <a:t>QPSK</a:t>
                      </a:r>
                      <a:r>
                        <a:rPr kumimoji="1" lang="zh-CN" altLang="en-US" sz="2000" b="1" i="0" u="none" strike="noStrike" cap="none" normalizeH="0" baseline="0" smtClean="0">
                          <a:ln>
                            <a:noFill/>
                          </a:ln>
                          <a:solidFill>
                            <a:srgbClr val="FFFFFF"/>
                          </a:solidFill>
                          <a:effectLst/>
                          <a:latin typeface="Tahoma" pitchFamily="34" charset="0"/>
                          <a:ea typeface="宋体" pitchFamily="2" charset="-122"/>
                        </a:rPr>
                        <a:t>等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数据传输、 数字微波、 空间通信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其他高效数字调制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QAM</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MSK</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等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数字微波、 空间通信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vMerge="1">
                  <a:txBody>
                    <a:bodyPr/>
                    <a:lstStyle/>
                    <a:p>
                      <a:endParaRPr lang="zh-CN" altLang="en-US"/>
                    </a:p>
                  </a:txBody>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脉冲模拟调制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脉幅调制</a:t>
                      </a:r>
                      <a:r>
                        <a:rPr kumimoji="1" lang="en-US" altLang="zh-CN" sz="2000" b="1" i="0" u="none" strike="noStrike" cap="none" normalizeH="0" baseline="0" smtClean="0">
                          <a:ln>
                            <a:noFill/>
                          </a:ln>
                          <a:solidFill>
                            <a:srgbClr val="FF0000"/>
                          </a:solidFill>
                          <a:effectLst/>
                          <a:latin typeface="Tahoma" pitchFamily="34" charset="0"/>
                          <a:ea typeface="宋体" pitchFamily="2" charset="-122"/>
                        </a:rPr>
                        <a:t>PAM</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中间调制方式、 遥测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脉宽调制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PDM(PWM)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中间调制方式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脉位调制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PPM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遥测、 光纤传输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vMerge="1">
                  <a:txBody>
                    <a:bodyPr/>
                    <a:lstStyle/>
                    <a:p>
                      <a:endParaRPr lang="zh-CN" altLang="en-US"/>
                    </a:p>
                  </a:txBody>
                  <a:tcPr/>
                </a:tc>
                <a:tc rowSpan="4">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脉冲数字调制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脉码调制</a:t>
                      </a:r>
                      <a:r>
                        <a:rPr kumimoji="1" lang="en-US" altLang="zh-CN" sz="2000" b="1" i="0" u="none" strike="noStrike" cap="none" normalizeH="0" baseline="0" smtClean="0">
                          <a:ln>
                            <a:noFill/>
                          </a:ln>
                          <a:solidFill>
                            <a:srgbClr val="FF0000"/>
                          </a:solidFill>
                          <a:effectLst/>
                          <a:latin typeface="Tahoma" pitchFamily="34" charset="0"/>
                          <a:ea typeface="宋体" pitchFamily="2" charset="-122"/>
                        </a:rPr>
                        <a:t>PCM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市话、 卫星、 空间通信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增量调制</a:t>
                      </a:r>
                      <a:r>
                        <a:rPr kumimoji="1" lang="en-US" altLang="zh-CN" sz="2000" b="1" i="0" u="none" strike="noStrike" cap="none" normalizeH="0" baseline="0" smtClean="0">
                          <a:ln>
                            <a:noFill/>
                          </a:ln>
                          <a:solidFill>
                            <a:srgbClr val="FF0000"/>
                          </a:solidFill>
                          <a:effectLst/>
                          <a:latin typeface="Tahoma" pitchFamily="34" charset="0"/>
                          <a:ea typeface="宋体" pitchFamily="2" charset="-122"/>
                        </a:rPr>
                        <a:t>DM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军用、 民用电话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FF0000"/>
                          </a:solidFill>
                          <a:effectLst/>
                          <a:latin typeface="Tahoma" pitchFamily="34" charset="0"/>
                          <a:ea typeface="宋体" pitchFamily="2" charset="-122"/>
                        </a:rPr>
                        <a:t>差分脉码调制</a:t>
                      </a:r>
                      <a:r>
                        <a:rPr kumimoji="1" lang="en-US" altLang="zh-CN" sz="2000" b="1" i="0" u="none" strike="noStrike" cap="none" normalizeH="0" baseline="0" smtClean="0">
                          <a:ln>
                            <a:noFill/>
                          </a:ln>
                          <a:solidFill>
                            <a:srgbClr val="FF0000"/>
                          </a:solidFill>
                          <a:effectLst/>
                          <a:latin typeface="Tahoma" pitchFamily="34" charset="0"/>
                          <a:ea typeface="宋体" pitchFamily="2" charset="-122"/>
                        </a:rPr>
                        <a:t>DPCM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Tahoma" pitchFamily="34" charset="0"/>
                          <a:ea typeface="宋体" pitchFamily="2" charset="-122"/>
                        </a:rPr>
                        <a:t>电视电话、 图像编码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其他语言编码方式</a:t>
                      </a:r>
                      <a:r>
                        <a:rPr kumimoji="1" lang="en-US" altLang="zh-CN" sz="2000" b="1" i="0" u="none" strike="noStrike" cap="none" normalizeH="0" baseline="0" smtClean="0">
                          <a:ln>
                            <a:noFill/>
                          </a:ln>
                          <a:solidFill>
                            <a:srgbClr val="FF0000"/>
                          </a:solidFill>
                          <a:effectLst/>
                          <a:latin typeface="Tahoma" pitchFamily="34" charset="0"/>
                          <a:ea typeface="宋体" pitchFamily="2" charset="-122"/>
                        </a:rPr>
                        <a:t>ADPCM</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APC</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LPC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中低速数字电话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667" name="Text Box 43"/>
          <p:cNvSpPr txBox="1">
            <a:spLocks noChangeArrowheads="1"/>
          </p:cNvSpPr>
          <p:nvPr/>
        </p:nvSpPr>
        <p:spPr bwMode="auto">
          <a:xfrm>
            <a:off x="1219200" y="0"/>
            <a:ext cx="1219200" cy="396875"/>
          </a:xfrm>
          <a:prstGeom prst="rect">
            <a:avLst/>
          </a:prstGeom>
          <a:noFill/>
          <a:ln w="9525">
            <a:noFill/>
            <a:miter lim="800000"/>
            <a:headEnd/>
            <a:tailEnd/>
          </a:ln>
          <a:effectLst/>
        </p:spPr>
        <p:txBody>
          <a:bodyPr>
            <a:spAutoFit/>
          </a:bodyPr>
          <a:lstStyle/>
          <a:p>
            <a:pPr>
              <a:spcBef>
                <a:spcPct val="50000"/>
              </a:spcBef>
            </a:pPr>
            <a:r>
              <a:rPr lang="zh-CN" altLang="en-US" sz="2000" b="1">
                <a:latin typeface="Times New Roman" pitchFamily="18" charset="0"/>
              </a:rPr>
              <a:t>续表（</a:t>
            </a:r>
            <a:r>
              <a:rPr lang="en-US" altLang="zh-CN" sz="2000" b="1">
                <a:latin typeface="Times New Roman" pitchFamily="18" charset="0"/>
              </a:rPr>
              <a:t>1</a:t>
            </a:r>
            <a:r>
              <a:rPr lang="zh-CN" altLang="en-US" sz="2000" b="1">
                <a:latin typeface="Times New Roman" pitchFamily="18" charset="0"/>
              </a:rPr>
              <a:t>）</a:t>
            </a:r>
          </a:p>
        </p:txBody>
      </p:sp>
      <p:sp>
        <p:nvSpPr>
          <p:cNvPr id="154668" name="Line 44"/>
          <p:cNvSpPr>
            <a:spLocks noChangeShapeType="1"/>
          </p:cNvSpPr>
          <p:nvPr/>
        </p:nvSpPr>
        <p:spPr bwMode="auto">
          <a:xfrm flipH="1">
            <a:off x="539750" y="2636838"/>
            <a:ext cx="719138" cy="0"/>
          </a:xfrm>
          <a:prstGeom prst="line">
            <a:avLst/>
          </a:prstGeom>
          <a:noFill/>
          <a:ln w="9525">
            <a:solidFill>
              <a:schemeClr val="tx1"/>
            </a:solidFill>
            <a:round/>
            <a:headEnd/>
            <a:tailEnd/>
          </a:ln>
          <a:effectLst/>
        </p:spPr>
        <p:txBody>
          <a:bodyPr/>
          <a:lstStyle/>
          <a:p>
            <a:endParaRPr lang="zh-CN" altLang="en-US"/>
          </a:p>
        </p:txBody>
      </p:sp>
      <p:sp>
        <p:nvSpPr>
          <p:cNvPr id="2" name="灯片编号占位符 1"/>
          <p:cNvSpPr>
            <a:spLocks noGrp="1"/>
          </p:cNvSpPr>
          <p:nvPr>
            <p:ph type="sldNum" sz="quarter" idx="12"/>
          </p:nvPr>
        </p:nvSpPr>
        <p:spPr/>
        <p:txBody>
          <a:bodyPr/>
          <a:lstStyle/>
          <a:p>
            <a:fld id="{E31375A4-56A4-47D6-9801-1991572033F7}" type="slidenum">
              <a:rPr lang="en-US" smtClean="0"/>
              <a:pPr/>
              <a:t>41</a:t>
            </a:fld>
            <a:endParaRPr lang="en-US"/>
          </a:p>
        </p:txBody>
      </p:sp>
    </p:spTree>
  </p:cSld>
  <p:clrMapOvr>
    <a:masterClrMapping/>
  </p:clrMapOvr>
  <p:transition spd="med">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611560" y="1196752"/>
          <a:ext cx="7848872" cy="1728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a:spLocks noGrp="1" noChangeArrowheads="1"/>
          </p:cNvSpPr>
          <p:nvPr>
            <p:ph type="title"/>
          </p:nvPr>
        </p:nvSpPr>
        <p:spPr>
          <a:xfrm>
            <a:off x="539552" y="188640"/>
            <a:ext cx="8064896" cy="811560"/>
          </a:xfrm>
        </p:spPr>
        <p:txBody>
          <a:bodyPr/>
          <a:lstStyle/>
          <a:p>
            <a:r>
              <a:rPr lang="zh-CN" altLang="en-US" dirty="0" smtClean="0"/>
              <a:t>通信系统分类</a:t>
            </a:r>
          </a:p>
        </p:txBody>
      </p:sp>
      <p:graphicFrame>
        <p:nvGraphicFramePr>
          <p:cNvPr id="6" name="图示 5"/>
          <p:cNvGraphicFramePr/>
          <p:nvPr/>
        </p:nvGraphicFramePr>
        <p:xfrm>
          <a:off x="611560" y="3068960"/>
          <a:ext cx="7992888" cy="35283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灯片编号占位符 6"/>
          <p:cNvSpPr>
            <a:spLocks noGrp="1"/>
          </p:cNvSpPr>
          <p:nvPr>
            <p:ph type="sldNum" sz="quarter" idx="12"/>
          </p:nvPr>
        </p:nvSpPr>
        <p:spPr/>
        <p:txBody>
          <a:bodyPr/>
          <a:lstStyle/>
          <a:p>
            <a:fld id="{E31375A4-56A4-47D6-9801-1991572033F7}" type="slidenum">
              <a:rPr lang="en-US" smtClean="0"/>
              <a:pPr/>
              <a:t>42</a:t>
            </a:fld>
            <a:endParaRPr lang="en-US"/>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20" name="Picture 1028" descr="C:\Documents and Settings\liuliping\My Documents\My Pictures\2004102614821738.gif"/>
          <p:cNvPicPr>
            <a:picLocks noChangeAspect="1" noChangeArrowheads="1"/>
          </p:cNvPicPr>
          <p:nvPr/>
        </p:nvPicPr>
        <p:blipFill>
          <a:blip r:embed="rId2" cstate="print"/>
          <a:srcRect/>
          <a:stretch>
            <a:fillRect/>
          </a:stretch>
        </p:blipFill>
        <p:spPr bwMode="auto">
          <a:xfrm>
            <a:off x="4038600" y="762000"/>
            <a:ext cx="2149475" cy="1679575"/>
          </a:xfrm>
          <a:prstGeom prst="rect">
            <a:avLst/>
          </a:prstGeom>
          <a:noFill/>
        </p:spPr>
      </p:pic>
      <p:sp>
        <p:nvSpPr>
          <p:cNvPr id="316421" name="Text Box 1029"/>
          <p:cNvSpPr txBox="1">
            <a:spLocks noChangeArrowheads="1"/>
          </p:cNvSpPr>
          <p:nvPr/>
        </p:nvSpPr>
        <p:spPr bwMode="auto">
          <a:xfrm>
            <a:off x="3733800" y="2667000"/>
            <a:ext cx="3124200" cy="519113"/>
          </a:xfrm>
          <a:prstGeom prst="rect">
            <a:avLst/>
          </a:prstGeom>
          <a:noFill/>
          <a:ln w="9525">
            <a:noFill/>
            <a:miter lim="800000"/>
            <a:headEnd/>
            <a:tailEnd/>
          </a:ln>
          <a:effectLst/>
        </p:spPr>
        <p:txBody>
          <a:bodyPr>
            <a:spAutoFit/>
          </a:bodyPr>
          <a:lstStyle/>
          <a:p>
            <a:pPr>
              <a:spcBef>
                <a:spcPct val="50000"/>
              </a:spcBef>
            </a:pPr>
            <a:r>
              <a:rPr lang="zh-CN" altLang="en-US" sz="2800">
                <a:latin typeface="宋体" pitchFamily="2" charset="-122"/>
              </a:rPr>
              <a:t>电梯用综合电缆</a:t>
            </a:r>
          </a:p>
        </p:txBody>
      </p:sp>
      <p:sp>
        <p:nvSpPr>
          <p:cNvPr id="316422" name="Text Box 1030"/>
          <p:cNvSpPr txBox="1">
            <a:spLocks noChangeArrowheads="1"/>
          </p:cNvSpPr>
          <p:nvPr/>
        </p:nvSpPr>
        <p:spPr bwMode="auto">
          <a:xfrm>
            <a:off x="685800" y="2667000"/>
            <a:ext cx="3200400" cy="519113"/>
          </a:xfrm>
          <a:prstGeom prst="rect">
            <a:avLst/>
          </a:prstGeom>
          <a:noFill/>
          <a:ln w="9525">
            <a:noFill/>
            <a:miter lim="800000"/>
            <a:headEnd/>
            <a:tailEnd/>
          </a:ln>
          <a:effectLst/>
        </p:spPr>
        <p:txBody>
          <a:bodyPr>
            <a:spAutoFit/>
          </a:bodyPr>
          <a:lstStyle/>
          <a:p>
            <a:pPr>
              <a:spcBef>
                <a:spcPct val="50000"/>
              </a:spcBef>
            </a:pPr>
            <a:r>
              <a:rPr lang="en-US" altLang="zh-CN" sz="2800">
                <a:latin typeface="宋体" pitchFamily="2" charset="-122"/>
              </a:rPr>
              <a:t>75Ω</a:t>
            </a:r>
            <a:r>
              <a:rPr lang="zh-CN" altLang="en-US" sz="2800">
                <a:latin typeface="宋体" pitchFamily="2" charset="-122"/>
              </a:rPr>
              <a:t>射频同轴电缆</a:t>
            </a:r>
          </a:p>
        </p:txBody>
      </p:sp>
      <p:pic>
        <p:nvPicPr>
          <p:cNvPr id="316423" name="Picture 1031" descr="C:\Documents and Settings\liuliping\My Documents\My Pictures\2004102614658253.gif"/>
          <p:cNvPicPr>
            <a:picLocks noChangeAspect="1" noChangeArrowheads="1"/>
          </p:cNvPicPr>
          <p:nvPr/>
        </p:nvPicPr>
        <p:blipFill>
          <a:blip r:embed="rId3" cstate="print"/>
          <a:srcRect/>
          <a:stretch>
            <a:fillRect/>
          </a:stretch>
        </p:blipFill>
        <p:spPr bwMode="auto">
          <a:xfrm>
            <a:off x="898525" y="762000"/>
            <a:ext cx="2149475" cy="1679575"/>
          </a:xfrm>
          <a:prstGeom prst="rect">
            <a:avLst/>
          </a:prstGeom>
          <a:noFill/>
        </p:spPr>
      </p:pic>
      <p:sp>
        <p:nvSpPr>
          <p:cNvPr id="316424" name="Text Box 1032"/>
          <p:cNvSpPr txBox="1">
            <a:spLocks noChangeArrowheads="1"/>
          </p:cNvSpPr>
          <p:nvPr/>
        </p:nvSpPr>
        <p:spPr bwMode="auto">
          <a:xfrm>
            <a:off x="457200" y="5881688"/>
            <a:ext cx="3810000" cy="519112"/>
          </a:xfrm>
          <a:prstGeom prst="rect">
            <a:avLst/>
          </a:prstGeom>
          <a:noFill/>
          <a:ln w="9525">
            <a:noFill/>
            <a:miter lim="800000"/>
            <a:headEnd/>
            <a:tailEnd/>
          </a:ln>
          <a:effectLst/>
        </p:spPr>
        <p:txBody>
          <a:bodyPr>
            <a:spAutoFit/>
          </a:bodyPr>
          <a:lstStyle/>
          <a:p>
            <a:pPr>
              <a:spcBef>
                <a:spcPct val="50000"/>
              </a:spcBef>
            </a:pPr>
            <a:r>
              <a:rPr lang="zh-CN" altLang="en-US" sz="2800">
                <a:latin typeface="宋体" pitchFamily="2" charset="-122"/>
              </a:rPr>
              <a:t>室外非金属光缆布线</a:t>
            </a:r>
          </a:p>
        </p:txBody>
      </p:sp>
      <p:pic>
        <p:nvPicPr>
          <p:cNvPr id="316425" name="Picture 1033" descr="C:\Documents and Settings\liuliping\My Documents\My Pictures\gyfty.jpg"/>
          <p:cNvPicPr>
            <a:picLocks noChangeAspect="1" noChangeArrowheads="1"/>
          </p:cNvPicPr>
          <p:nvPr/>
        </p:nvPicPr>
        <p:blipFill>
          <a:blip r:embed="rId4" cstate="print"/>
          <a:srcRect/>
          <a:stretch>
            <a:fillRect/>
          </a:stretch>
        </p:blipFill>
        <p:spPr bwMode="auto">
          <a:xfrm>
            <a:off x="762000" y="3535363"/>
            <a:ext cx="2971800" cy="2103437"/>
          </a:xfrm>
          <a:prstGeom prst="rect">
            <a:avLst/>
          </a:prstGeom>
          <a:noFill/>
        </p:spPr>
      </p:pic>
      <p:sp>
        <p:nvSpPr>
          <p:cNvPr id="316426" name="Text Box 1034"/>
          <p:cNvSpPr txBox="1">
            <a:spLocks noChangeArrowheads="1"/>
          </p:cNvSpPr>
          <p:nvPr/>
        </p:nvSpPr>
        <p:spPr bwMode="auto">
          <a:xfrm>
            <a:off x="4800600" y="5791200"/>
            <a:ext cx="1981200" cy="519113"/>
          </a:xfrm>
          <a:prstGeom prst="rect">
            <a:avLst/>
          </a:prstGeom>
          <a:noFill/>
          <a:ln w="9525">
            <a:noFill/>
            <a:miter lim="800000"/>
            <a:headEnd/>
            <a:tailEnd/>
          </a:ln>
          <a:effectLst/>
        </p:spPr>
        <p:txBody>
          <a:bodyPr>
            <a:spAutoFit/>
          </a:bodyPr>
          <a:lstStyle/>
          <a:p>
            <a:pPr>
              <a:spcBef>
                <a:spcPct val="50000"/>
              </a:spcBef>
            </a:pPr>
            <a:r>
              <a:rPr lang="zh-CN" altLang="en-US" sz="2800">
                <a:latin typeface="宋体" pitchFamily="2" charset="-122"/>
              </a:rPr>
              <a:t>金属光缆</a:t>
            </a:r>
          </a:p>
        </p:txBody>
      </p:sp>
      <p:pic>
        <p:nvPicPr>
          <p:cNvPr id="316427" name="Picture 1035" descr="C:\Documents and Settings\liuliping\My Documents\My Pictures\18.jpg"/>
          <p:cNvPicPr>
            <a:picLocks noChangeAspect="1" noChangeArrowheads="1"/>
          </p:cNvPicPr>
          <p:nvPr/>
        </p:nvPicPr>
        <p:blipFill>
          <a:blip r:embed="rId5" cstate="print"/>
          <a:srcRect/>
          <a:stretch>
            <a:fillRect/>
          </a:stretch>
        </p:blipFill>
        <p:spPr bwMode="auto">
          <a:xfrm>
            <a:off x="4191000" y="3657600"/>
            <a:ext cx="3429000" cy="1939925"/>
          </a:xfrm>
          <a:prstGeom prst="rect">
            <a:avLst/>
          </a:prstGeom>
          <a:noFill/>
        </p:spPr>
      </p:pic>
      <p:sp>
        <p:nvSpPr>
          <p:cNvPr id="2" name="灯片编号占位符 1"/>
          <p:cNvSpPr>
            <a:spLocks noGrp="1"/>
          </p:cNvSpPr>
          <p:nvPr>
            <p:ph type="sldNum" sz="quarter" idx="12"/>
          </p:nvPr>
        </p:nvSpPr>
        <p:spPr/>
        <p:txBody>
          <a:bodyPr/>
          <a:lstStyle/>
          <a:p>
            <a:fld id="{E31375A4-56A4-47D6-9801-1991572033F7}" type="slidenum">
              <a:rPr lang="en-US" smtClean="0"/>
              <a:pPr/>
              <a:t>43</a:t>
            </a:fld>
            <a:endParaRPr lang="en-US"/>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2290" name="Group 402"/>
          <p:cNvGraphicFramePr>
            <a:graphicFrameLocks noGrp="1"/>
          </p:cNvGraphicFramePr>
          <p:nvPr>
            <p:ph sz="quarter" idx="3"/>
          </p:nvPr>
        </p:nvGraphicFramePr>
        <p:xfrm>
          <a:off x="0" y="530225"/>
          <a:ext cx="9144000" cy="6321552"/>
        </p:xfrm>
        <a:graphic>
          <a:graphicData uri="http://schemas.openxmlformats.org/drawingml/2006/table">
            <a:tbl>
              <a:tblPr/>
              <a:tblGrid>
                <a:gridCol w="1900238"/>
                <a:gridCol w="1404937"/>
                <a:gridCol w="1155700"/>
                <a:gridCol w="1735138"/>
                <a:gridCol w="2947987"/>
              </a:tblGrid>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频率范围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波长范围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传输媒质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用途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3Hz~30KHz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8</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4</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VLF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甚低频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有线线对</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长波无线电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水下通信、远程导航</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电话、授时、声纳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30~300KHz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4</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3</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LF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低频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有线线对</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长波无线电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电力线通信、</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无线电信标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300KHz~3MHz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3</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2</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中频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同轴电缆</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中波无线电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广播、海事通信</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业余无线电、测向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3~30MHz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2</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HF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高频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同轴电缆</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短波无线电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短波广播、业余无线电</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电报、定点军用通信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30~300MHz</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smtClean="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10~1M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米波</a:t>
                      </a:r>
                      <a:endParaRPr kumimoji="0" lang="zh-CN" altLang="en-US" sz="1600" b="1" i="0" u="none" strike="noStrike" cap="none" normalizeH="0" baseline="0" smtClean="0">
                        <a:ln>
                          <a:noFill/>
                        </a:ln>
                        <a:solidFill>
                          <a:schemeClr val="hlink"/>
                        </a:solidFill>
                        <a:effectLst/>
                        <a:latin typeface="Comic Sans MS" pitchFamily="66"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VHF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甚高频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同轴电缆</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米波无线电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电视、调频广播、 导航</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空中管制、陆地交通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300MHz~3GHz</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smtClean="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-1</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分米波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UHF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特高频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波导</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分米波无线电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电视、</a:t>
                      </a: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GPS</a:t>
                      </a: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、卫星通信</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蜂窝网、微波链路、 雷达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3~30GHz</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smtClean="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-1</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-2</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厘米波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SHF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超高频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波导</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厘米波无线电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卫星通信、微波链路、机载</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雷达、气象雷达、移动通信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30~300GHz</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-2</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-3</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毫米波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EHF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极高频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波导</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Comic Sans MS" pitchFamily="66" charset="0"/>
                          <a:ea typeface="宋体" pitchFamily="2" charset="-122"/>
                        </a:rPr>
                        <a:t>毫米波无线电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铁路业务、雷达着陆系统</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微波接力、实验用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300~3000GHz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dirty="0" smtClean="0">
                          <a:ln>
                            <a:noFill/>
                          </a:ln>
                          <a:solidFill>
                            <a:schemeClr val="tx1"/>
                          </a:solidFill>
                          <a:effectLst/>
                          <a:latin typeface="Comic Sans MS" pitchFamily="66" charset="0"/>
                          <a:ea typeface="宋体" pitchFamily="2" charset="-122"/>
                        </a:rPr>
                        <a:t>-3</a:t>
                      </a: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dirty="0" smtClean="0">
                          <a:ln>
                            <a:noFill/>
                          </a:ln>
                          <a:solidFill>
                            <a:schemeClr val="tx1"/>
                          </a:solidFill>
                          <a:effectLst/>
                          <a:latin typeface="Comic Sans MS" pitchFamily="66" charset="0"/>
                          <a:ea typeface="宋体" pitchFamily="2" charset="-122"/>
                        </a:rPr>
                        <a:t>-4</a:t>
                      </a: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超极高频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亚毫米波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射电天文学、实验用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dirty="0" smtClean="0">
                          <a:ln>
                            <a:noFill/>
                          </a:ln>
                          <a:solidFill>
                            <a:schemeClr val="tx1"/>
                          </a:solidFill>
                          <a:effectLst/>
                          <a:latin typeface="Comic Sans MS" pitchFamily="66" charset="0"/>
                          <a:ea typeface="宋体" pitchFamily="2" charset="-122"/>
                        </a:rPr>
                        <a:t>5</a:t>
                      </a: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dirty="0" smtClean="0">
                          <a:ln>
                            <a:noFill/>
                          </a:ln>
                          <a:solidFill>
                            <a:schemeClr val="tx1"/>
                          </a:solidFill>
                          <a:effectLst/>
                          <a:latin typeface="Comic Sans MS" pitchFamily="66" charset="0"/>
                          <a:ea typeface="宋体" pitchFamily="2" charset="-122"/>
                        </a:rPr>
                        <a:t>7</a:t>
                      </a:r>
                      <a:r>
                        <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rPr>
                        <a:t>GHz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-5</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~10</a:t>
                      </a:r>
                      <a:r>
                        <a:rPr kumimoji="0" lang="en-US" altLang="zh-CN" sz="1600" b="1" i="0" u="none" strike="noStrike" cap="none" normalizeH="0" baseline="30000" smtClean="0">
                          <a:ln>
                            <a:noFill/>
                          </a:ln>
                          <a:solidFill>
                            <a:schemeClr val="tx1"/>
                          </a:solidFill>
                          <a:effectLst/>
                          <a:latin typeface="Comic Sans MS" pitchFamily="66" charset="0"/>
                          <a:ea typeface="宋体" pitchFamily="2" charset="-122"/>
                        </a:rPr>
                        <a:t>-7</a:t>
                      </a:r>
                      <a:r>
                        <a:rPr kumimoji="0" lang="en-US" altLang="zh-CN" sz="1600" b="1" i="0" u="none" strike="noStrike" cap="none" normalizeH="0" baseline="0" smtClean="0">
                          <a:ln>
                            <a:noFill/>
                          </a:ln>
                          <a:solidFill>
                            <a:schemeClr val="tx1"/>
                          </a:solidFill>
                          <a:effectLst/>
                          <a:latin typeface="Comic Sans MS" pitchFamily="66"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可见光</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射线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光纤</a:t>
                      </a:r>
                      <a:endPar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激光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光通信、激光通信、</a:t>
                      </a:r>
                      <a:endParaRPr kumimoji="0" lang="en-US" altLang="zh-CN" sz="1600" b="1" i="0" u="none" strike="noStrike" cap="none" normalizeH="0" baseline="0" dirty="0" smtClean="0">
                        <a:ln>
                          <a:noFill/>
                        </a:ln>
                        <a:solidFill>
                          <a:schemeClr val="tx1"/>
                        </a:solidFill>
                        <a:effectLst/>
                        <a:latin typeface="Comic Sans MS" pitchFamily="66"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600" b="1" i="0" u="none" strike="noStrike" cap="none" normalizeH="0" baseline="0" dirty="0" smtClean="0">
                          <a:ln>
                            <a:noFill/>
                          </a:ln>
                          <a:solidFill>
                            <a:schemeClr val="tx1"/>
                          </a:solidFill>
                          <a:effectLst/>
                          <a:latin typeface="Comic Sans MS" pitchFamily="66" charset="0"/>
                          <a:ea typeface="宋体" pitchFamily="2" charset="-122"/>
                        </a:rPr>
                        <a:t>量子通信、太赫通信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9772" name="Rectangle 390"/>
          <p:cNvSpPr>
            <a:spLocks noChangeArrowheads="1"/>
          </p:cNvSpPr>
          <p:nvPr/>
        </p:nvSpPr>
        <p:spPr bwMode="auto">
          <a:xfrm>
            <a:off x="0" y="0"/>
            <a:ext cx="9144000" cy="54927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l"/>
            <a:r>
              <a:rPr lang="en-US" altLang="zh-CN" sz="2800" b="1" dirty="0">
                <a:solidFill>
                  <a:srgbClr val="0000FF"/>
                </a:solidFill>
                <a:latin typeface="+mj-ea"/>
                <a:ea typeface="+mj-ea"/>
              </a:rPr>
              <a:t>    </a:t>
            </a:r>
            <a:r>
              <a:rPr lang="zh-CN" altLang="en-US" sz="2800" b="1" dirty="0">
                <a:solidFill>
                  <a:srgbClr val="0000FF"/>
                </a:solidFill>
                <a:latin typeface="+mj-ea"/>
                <a:ea typeface="+mj-ea"/>
              </a:rPr>
              <a:t>五 按频段</a:t>
            </a:r>
            <a:r>
              <a:rPr lang="en-US" altLang="zh-CN" sz="2800" b="1" dirty="0">
                <a:solidFill>
                  <a:srgbClr val="0000FF"/>
                </a:solidFill>
                <a:latin typeface="+mj-ea"/>
                <a:ea typeface="+mj-ea"/>
              </a:rPr>
              <a:t>(</a:t>
            </a:r>
            <a:r>
              <a:rPr lang="zh-CN" altLang="en-US" sz="2800" b="1" dirty="0">
                <a:solidFill>
                  <a:srgbClr val="0000FF"/>
                </a:solidFill>
                <a:latin typeface="+mj-ea"/>
                <a:ea typeface="+mj-ea"/>
              </a:rPr>
              <a:t>波长</a:t>
            </a:r>
            <a:r>
              <a:rPr lang="en-US" altLang="zh-CN" sz="2800" b="1" dirty="0">
                <a:solidFill>
                  <a:srgbClr val="0000FF"/>
                </a:solidFill>
                <a:latin typeface="+mj-ea"/>
                <a:ea typeface="+mj-ea"/>
              </a:rPr>
              <a:t>)</a:t>
            </a:r>
            <a:r>
              <a:rPr lang="zh-CN" altLang="en-US" sz="2800" b="1" dirty="0">
                <a:solidFill>
                  <a:srgbClr val="0000FF"/>
                </a:solidFill>
                <a:latin typeface="+mj-ea"/>
                <a:ea typeface="+mj-ea"/>
              </a:rPr>
              <a:t>划分</a:t>
            </a:r>
          </a:p>
        </p:txBody>
      </p:sp>
      <p:sp>
        <p:nvSpPr>
          <p:cNvPr id="4" name="灯片编号占位符 3"/>
          <p:cNvSpPr>
            <a:spLocks noGrp="1"/>
          </p:cNvSpPr>
          <p:nvPr>
            <p:ph type="sldNum" sz="quarter" idx="12"/>
          </p:nvPr>
        </p:nvSpPr>
        <p:spPr/>
        <p:txBody>
          <a:bodyPr/>
          <a:lstStyle/>
          <a:p>
            <a:fld id="{E566BE5B-4DD5-49DA-98E2-17BC8AE29CE1}" type="slidenum">
              <a:rPr lang="en-US" altLang="zh-CN" smtClean="0"/>
              <a:pPr/>
              <a:t>44</a:t>
            </a:fld>
            <a:endParaRPr lang="en-US" altLang="zh-CN"/>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755650" y="1196752"/>
          <a:ext cx="7704782" cy="3168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755576" y="4509120"/>
          <a:ext cx="7704856" cy="21602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2"/>
          <p:cNvSpPr>
            <a:spLocks noGrp="1" noChangeArrowheads="1"/>
          </p:cNvSpPr>
          <p:nvPr>
            <p:ph type="title"/>
          </p:nvPr>
        </p:nvSpPr>
        <p:spPr>
          <a:xfrm>
            <a:off x="539552" y="188640"/>
            <a:ext cx="8064896" cy="811560"/>
          </a:xfrm>
        </p:spPr>
        <p:txBody>
          <a:bodyPr/>
          <a:lstStyle/>
          <a:p>
            <a:r>
              <a:rPr lang="zh-CN" altLang="en-US" dirty="0" smtClean="0"/>
              <a:t>通信系统分类</a:t>
            </a:r>
          </a:p>
        </p:txBody>
      </p:sp>
      <p:sp>
        <p:nvSpPr>
          <p:cNvPr id="7" name="灯片编号占位符 6"/>
          <p:cNvSpPr>
            <a:spLocks noGrp="1"/>
          </p:cNvSpPr>
          <p:nvPr>
            <p:ph type="sldNum" sz="quarter" idx="12"/>
          </p:nvPr>
        </p:nvSpPr>
        <p:spPr/>
        <p:txBody>
          <a:bodyPr/>
          <a:lstStyle/>
          <a:p>
            <a:fld id="{E31375A4-56A4-47D6-9801-1991572033F7}" type="slidenum">
              <a:rPr lang="en-US" smtClean="0"/>
              <a:pPr/>
              <a:t>45</a:t>
            </a:fld>
            <a:endParaRPr lang="en-US"/>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lvl="1"/>
            <a:r>
              <a:rPr lang="zh-CN" altLang="en-US" sz="3400" b="1" dirty="0" smtClean="0">
                <a:latin typeface="+mj-ea"/>
                <a:ea typeface="+mj-ea"/>
              </a:rPr>
              <a:t>通信方式</a:t>
            </a:r>
            <a:r>
              <a:rPr lang="en-US" altLang="zh-CN" sz="3400" b="1" dirty="0" smtClean="0">
                <a:latin typeface="+mj-ea"/>
                <a:ea typeface="+mj-ea"/>
              </a:rPr>
              <a:t>--</a:t>
            </a:r>
            <a:r>
              <a:rPr lang="zh-CN" altLang="en-US" sz="3400" b="1" dirty="0">
                <a:latin typeface="+mj-ea"/>
                <a:ea typeface="+mj-ea"/>
              </a:rPr>
              <a:t>单工、半双工和全双工通信</a:t>
            </a:r>
          </a:p>
        </p:txBody>
      </p:sp>
      <p:sp>
        <p:nvSpPr>
          <p:cNvPr id="35843" name="Rectangle 3"/>
          <p:cNvSpPr>
            <a:spLocks noGrp="1" noChangeArrowheads="1"/>
          </p:cNvSpPr>
          <p:nvPr>
            <p:ph idx="1"/>
          </p:nvPr>
        </p:nvSpPr>
        <p:spPr/>
        <p:txBody>
          <a:bodyPr>
            <a:normAutofit/>
          </a:bodyPr>
          <a:lstStyle/>
          <a:p>
            <a:r>
              <a:rPr lang="zh-CN" altLang="en-US" dirty="0" smtClean="0">
                <a:solidFill>
                  <a:srgbClr val="0000FF"/>
                </a:solidFill>
              </a:rPr>
              <a:t>单工通信</a:t>
            </a:r>
            <a:r>
              <a:rPr lang="zh-CN" altLang="en-US" dirty="0" smtClean="0"/>
              <a:t>：消息只能单方向传输的工作方式</a:t>
            </a:r>
          </a:p>
          <a:p>
            <a:pPr lvl="1"/>
            <a:endParaRPr lang="zh-CN" altLang="en-US" dirty="0" smtClean="0"/>
          </a:p>
          <a:p>
            <a:r>
              <a:rPr lang="zh-CN" altLang="en-US" dirty="0" smtClean="0">
                <a:solidFill>
                  <a:srgbClr val="0000FF"/>
                </a:solidFill>
              </a:rPr>
              <a:t>半双工通信</a:t>
            </a:r>
            <a:r>
              <a:rPr lang="zh-CN" altLang="en-US" dirty="0" smtClean="0"/>
              <a:t>：通信双方都能收发消息，但不能同时收</a:t>
            </a:r>
          </a:p>
          <a:p>
            <a:pPr lvl="1"/>
            <a:r>
              <a:rPr lang="zh-CN" altLang="en-US" dirty="0" smtClean="0"/>
              <a:t>发的工作方式</a:t>
            </a:r>
          </a:p>
          <a:p>
            <a:pPr lvl="1"/>
            <a:endParaRPr lang="zh-CN" altLang="en-US" dirty="0" smtClean="0"/>
          </a:p>
          <a:p>
            <a:r>
              <a:rPr lang="zh-CN" altLang="en-US" dirty="0" smtClean="0">
                <a:solidFill>
                  <a:srgbClr val="0000FF"/>
                </a:solidFill>
              </a:rPr>
              <a:t>全双工通信</a:t>
            </a:r>
            <a:r>
              <a:rPr lang="zh-CN" altLang="en-US" dirty="0" smtClean="0"/>
              <a:t>：通信双方可同时进行收发消息的工作方式 </a:t>
            </a:r>
            <a:endParaRPr lang="zh-CN" altLang="en-US" dirty="0"/>
          </a:p>
        </p:txBody>
      </p:sp>
      <p:pic>
        <p:nvPicPr>
          <p:cNvPr id="35844" name="Picture 4" descr="t0104"/>
          <p:cNvPicPr>
            <a:picLocks noChangeAspect="1" noChangeArrowheads="1"/>
          </p:cNvPicPr>
          <p:nvPr/>
        </p:nvPicPr>
        <p:blipFill>
          <a:blip r:embed="rId2" cstate="print"/>
          <a:srcRect l="10576" r="11687" b="82207"/>
          <a:stretch>
            <a:fillRect/>
          </a:stretch>
        </p:blipFill>
        <p:spPr bwMode="auto">
          <a:xfrm>
            <a:off x="1763688" y="1628800"/>
            <a:ext cx="4951413" cy="673100"/>
          </a:xfrm>
          <a:prstGeom prst="rect">
            <a:avLst/>
          </a:prstGeom>
          <a:noFill/>
          <a:ln w="9525">
            <a:noFill/>
            <a:miter lim="800000"/>
            <a:headEnd/>
            <a:tailEnd/>
          </a:ln>
        </p:spPr>
      </p:pic>
      <p:grpSp>
        <p:nvGrpSpPr>
          <p:cNvPr id="2" name="Group 8"/>
          <p:cNvGrpSpPr>
            <a:grpSpLocks/>
          </p:cNvGrpSpPr>
          <p:nvPr/>
        </p:nvGrpSpPr>
        <p:grpSpPr bwMode="auto">
          <a:xfrm>
            <a:off x="3059832" y="2996952"/>
            <a:ext cx="4860925" cy="1419225"/>
            <a:chOff x="2568" y="2443"/>
            <a:chExt cx="3062" cy="894"/>
          </a:xfrm>
        </p:grpSpPr>
        <p:pic>
          <p:nvPicPr>
            <p:cNvPr id="35845" name="Picture 5" descr="t0104"/>
            <p:cNvPicPr>
              <a:picLocks noChangeAspect="1" noChangeArrowheads="1"/>
            </p:cNvPicPr>
            <p:nvPr/>
          </p:nvPicPr>
          <p:blipFill>
            <a:blip r:embed="rId3" cstate="print"/>
            <a:srcRect l="7690" t="18222" r="8977" b="40889"/>
            <a:stretch>
              <a:fillRect/>
            </a:stretch>
          </p:blipFill>
          <p:spPr bwMode="auto">
            <a:xfrm>
              <a:off x="2568" y="2443"/>
              <a:ext cx="3062" cy="894"/>
            </a:xfrm>
            <a:prstGeom prst="rect">
              <a:avLst/>
            </a:prstGeom>
            <a:noFill/>
            <a:ln w="9525">
              <a:noFill/>
              <a:miter lim="800000"/>
              <a:headEnd/>
              <a:tailEnd/>
            </a:ln>
          </p:spPr>
        </p:pic>
        <p:sp>
          <p:nvSpPr>
            <p:cNvPr id="35846" name="Rectangle 6"/>
            <p:cNvSpPr>
              <a:spLocks noChangeArrowheads="1"/>
            </p:cNvSpPr>
            <p:nvPr/>
          </p:nvSpPr>
          <p:spPr bwMode="auto">
            <a:xfrm>
              <a:off x="3957" y="2472"/>
              <a:ext cx="255" cy="113"/>
            </a:xfrm>
            <a:prstGeom prst="rect">
              <a:avLst/>
            </a:prstGeom>
            <a:solidFill>
              <a:schemeClr val="bg1"/>
            </a:solidFill>
            <a:ln w="9525">
              <a:noFill/>
              <a:miter lim="800000"/>
              <a:headEnd/>
              <a:tailEnd/>
            </a:ln>
            <a:effectLst/>
          </p:spPr>
          <p:txBody>
            <a:bodyPr wrap="none" anchor="ctr"/>
            <a:lstStyle/>
            <a:p>
              <a:endParaRPr lang="zh-CN" altLang="en-US"/>
            </a:p>
          </p:txBody>
        </p:sp>
        <p:sp>
          <p:nvSpPr>
            <p:cNvPr id="35847" name="Rectangle 7"/>
            <p:cNvSpPr>
              <a:spLocks noChangeArrowheads="1"/>
            </p:cNvSpPr>
            <p:nvPr/>
          </p:nvSpPr>
          <p:spPr bwMode="auto">
            <a:xfrm>
              <a:off x="3957" y="3039"/>
              <a:ext cx="255" cy="113"/>
            </a:xfrm>
            <a:prstGeom prst="rect">
              <a:avLst/>
            </a:prstGeom>
            <a:solidFill>
              <a:schemeClr val="bg1"/>
            </a:solidFill>
            <a:ln w="9525">
              <a:noFill/>
              <a:miter lim="800000"/>
              <a:headEnd/>
              <a:tailEnd/>
            </a:ln>
            <a:effectLst/>
          </p:spPr>
          <p:txBody>
            <a:bodyPr wrap="none" anchor="ctr"/>
            <a:lstStyle/>
            <a:p>
              <a:pPr algn="ctr"/>
              <a:endParaRPr lang="zh-CN" altLang="zh-CN"/>
            </a:p>
          </p:txBody>
        </p:sp>
      </p:grpSp>
      <p:grpSp>
        <p:nvGrpSpPr>
          <p:cNvPr id="3" name="Group 11"/>
          <p:cNvGrpSpPr>
            <a:grpSpLocks/>
          </p:cNvGrpSpPr>
          <p:nvPr/>
        </p:nvGrpSpPr>
        <p:grpSpPr bwMode="auto">
          <a:xfrm>
            <a:off x="2555776" y="4941168"/>
            <a:ext cx="4287837" cy="1619250"/>
            <a:chOff x="2115" y="3181"/>
            <a:chExt cx="2701" cy="1020"/>
          </a:xfrm>
        </p:grpSpPr>
        <p:pic>
          <p:nvPicPr>
            <p:cNvPr id="35849" name="Picture 9" descr="t0104"/>
            <p:cNvPicPr>
              <a:picLocks noChangeAspect="1" noChangeArrowheads="1"/>
            </p:cNvPicPr>
            <p:nvPr/>
          </p:nvPicPr>
          <p:blipFill>
            <a:blip r:embed="rId4" cstate="print"/>
            <a:srcRect l="10335" t="57333" r="10597" b="444"/>
            <a:stretch>
              <a:fillRect/>
            </a:stretch>
          </p:blipFill>
          <p:spPr bwMode="auto">
            <a:xfrm>
              <a:off x="2115" y="3181"/>
              <a:ext cx="2701" cy="1002"/>
            </a:xfrm>
            <a:prstGeom prst="rect">
              <a:avLst/>
            </a:prstGeom>
            <a:noFill/>
            <a:ln w="9525">
              <a:noFill/>
              <a:miter lim="800000"/>
              <a:headEnd/>
              <a:tailEnd/>
            </a:ln>
          </p:spPr>
        </p:pic>
        <p:sp>
          <p:nvSpPr>
            <p:cNvPr id="35850" name="Rectangle 10"/>
            <p:cNvSpPr>
              <a:spLocks noChangeArrowheads="1"/>
            </p:cNvSpPr>
            <p:nvPr/>
          </p:nvSpPr>
          <p:spPr bwMode="auto">
            <a:xfrm>
              <a:off x="3362" y="4059"/>
              <a:ext cx="198" cy="142"/>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12" name="矩形 11"/>
          <p:cNvSpPr/>
          <p:nvPr/>
        </p:nvSpPr>
        <p:spPr>
          <a:xfrm>
            <a:off x="7236296" y="1700808"/>
            <a:ext cx="1723549"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400" b="1" dirty="0" smtClean="0">
                <a:latin typeface="+mj-ea"/>
                <a:ea typeface="+mj-ea"/>
              </a:rPr>
              <a:t>遥测、遥控</a:t>
            </a:r>
            <a:endParaRPr lang="zh-CN" altLang="en-US" sz="2400" b="1" dirty="0">
              <a:latin typeface="+mj-ea"/>
              <a:ea typeface="+mj-ea"/>
            </a:endParaRPr>
          </a:p>
        </p:txBody>
      </p:sp>
      <p:sp>
        <p:nvSpPr>
          <p:cNvPr id="13" name="矩形 12"/>
          <p:cNvSpPr/>
          <p:nvPr/>
        </p:nvSpPr>
        <p:spPr>
          <a:xfrm>
            <a:off x="7812360" y="3284984"/>
            <a:ext cx="1107996"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400" b="1" dirty="0" smtClean="0">
                <a:solidFill>
                  <a:schemeClr val="dk1"/>
                </a:solidFill>
                <a:latin typeface="+mj-ea"/>
                <a:ea typeface="+mj-ea"/>
              </a:rPr>
              <a:t>对讲机</a:t>
            </a:r>
          </a:p>
        </p:txBody>
      </p:sp>
      <p:sp>
        <p:nvSpPr>
          <p:cNvPr id="14" name="矩形 13"/>
          <p:cNvSpPr/>
          <p:nvPr/>
        </p:nvSpPr>
        <p:spPr>
          <a:xfrm>
            <a:off x="8028384" y="5229200"/>
            <a:ext cx="800219"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400" b="1" dirty="0" smtClean="0">
                <a:solidFill>
                  <a:schemeClr val="dk1"/>
                </a:solidFill>
                <a:latin typeface="+mj-ea"/>
                <a:ea typeface="+mj-ea"/>
              </a:rPr>
              <a:t>电话</a:t>
            </a:r>
          </a:p>
        </p:txBody>
      </p:sp>
      <p:sp>
        <p:nvSpPr>
          <p:cNvPr id="15" name="灯片编号占位符 14"/>
          <p:cNvSpPr>
            <a:spLocks noGrp="1"/>
          </p:cNvSpPr>
          <p:nvPr>
            <p:ph type="sldNum" sz="quarter" idx="12"/>
          </p:nvPr>
        </p:nvSpPr>
        <p:spPr/>
        <p:txBody>
          <a:bodyPr/>
          <a:lstStyle/>
          <a:p>
            <a:fld id="{E31375A4-56A4-47D6-9801-1991572033F7}" type="slidenum">
              <a:rPr lang="en-US" smtClean="0"/>
              <a:pPr/>
              <a:t>46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4"/>
                                        </p:tgtEl>
                                        <p:attrNameLst>
                                          <p:attrName>style.visibility</p:attrName>
                                        </p:attrNameLst>
                                      </p:cBhvr>
                                      <p:to>
                                        <p:strVal val="visible"/>
                                      </p:to>
                                    </p:set>
                                    <p:anim calcmode="lin" valueType="num">
                                      <p:cBhvr additive="base">
                                        <p:cTn id="11" dur="500" fill="hold"/>
                                        <p:tgtEl>
                                          <p:spTgt spid="35844"/>
                                        </p:tgtEl>
                                        <p:attrNameLst>
                                          <p:attrName>ppt_x</p:attrName>
                                        </p:attrNameLst>
                                      </p:cBhvr>
                                      <p:tavLst>
                                        <p:tav tm="0">
                                          <p:val>
                                            <p:strVal val="#ppt_x"/>
                                          </p:val>
                                        </p:tav>
                                        <p:tav tm="100000">
                                          <p:val>
                                            <p:strVal val="#ppt_x"/>
                                          </p:val>
                                        </p:tav>
                                      </p:tavLst>
                                    </p:anim>
                                    <p:anim calcmode="lin" valueType="num">
                                      <p:cBhvr additive="base">
                                        <p:cTn id="12"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5843">
                                            <p:txEl>
                                              <p:pRg st="5" end="5"/>
                                            </p:txEl>
                                          </p:spTgt>
                                        </p:tgtEl>
                                        <p:attrNameLst>
                                          <p:attrName>style.visibility</p:attrName>
                                        </p:attrNameLst>
                                      </p:cBhvr>
                                      <p:to>
                                        <p:strVal val="visible"/>
                                      </p:to>
                                    </p:set>
                                    <p:anim calcmode="lin" valueType="num">
                                      <p:cBhvr additive="base">
                                        <p:cTn id="39"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t>通信方式</a:t>
            </a:r>
            <a:r>
              <a:rPr lang="en-US" altLang="zh-CN" dirty="0" smtClean="0"/>
              <a:t>—</a:t>
            </a:r>
            <a:r>
              <a:rPr lang="zh-CN" altLang="en-US" dirty="0" smtClean="0"/>
              <a:t>并行传输和串行传输</a:t>
            </a:r>
            <a:endParaRPr lang="zh-CN" altLang="en-US" dirty="0"/>
          </a:p>
        </p:txBody>
      </p:sp>
      <p:sp>
        <p:nvSpPr>
          <p:cNvPr id="36867" name="Rectangle 3"/>
          <p:cNvSpPr>
            <a:spLocks noGrp="1" noChangeArrowheads="1"/>
          </p:cNvSpPr>
          <p:nvPr>
            <p:ph type="body" idx="1"/>
          </p:nvPr>
        </p:nvSpPr>
        <p:spPr/>
        <p:txBody>
          <a:bodyPr>
            <a:normAutofit/>
          </a:bodyPr>
          <a:lstStyle/>
          <a:p>
            <a:r>
              <a:rPr lang="zh-CN" altLang="en-US" dirty="0" smtClean="0">
                <a:solidFill>
                  <a:srgbClr val="0000FF"/>
                </a:solidFill>
              </a:rPr>
              <a:t>并行传输</a:t>
            </a:r>
            <a:r>
              <a:rPr lang="zh-CN" altLang="en-US" dirty="0" smtClean="0"/>
              <a:t>：</a:t>
            </a:r>
            <a:endParaRPr lang="en-US" altLang="zh-CN" dirty="0" smtClean="0"/>
          </a:p>
          <a:p>
            <a:pPr>
              <a:buNone/>
            </a:pPr>
            <a:r>
              <a:rPr lang="en-US" altLang="zh-CN" dirty="0" smtClean="0"/>
              <a:t>   </a:t>
            </a:r>
            <a:r>
              <a:rPr lang="zh-CN" altLang="en-US" dirty="0" smtClean="0"/>
              <a:t>将代表信息的数字信号码元序列以成组的方式在两条或两条以上的并行信道上同时传输 </a:t>
            </a:r>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p:txBody>
      </p:sp>
      <p:sp>
        <p:nvSpPr>
          <p:cNvPr id="36869" name="Rectangle 5"/>
          <p:cNvSpPr>
            <a:spLocks noChangeArrowheads="1"/>
          </p:cNvSpPr>
          <p:nvPr/>
        </p:nvSpPr>
        <p:spPr bwMode="auto">
          <a:xfrm>
            <a:off x="0" y="26574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6868" name="Object 4"/>
          <p:cNvGraphicFramePr>
            <a:graphicFrameLocks noChangeAspect="1"/>
          </p:cNvGraphicFramePr>
          <p:nvPr/>
        </p:nvGraphicFramePr>
        <p:xfrm>
          <a:off x="1979712" y="2719933"/>
          <a:ext cx="4589463" cy="2581275"/>
        </p:xfrm>
        <a:graphic>
          <a:graphicData uri="http://schemas.openxmlformats.org/presentationml/2006/ole">
            <mc:AlternateContent xmlns:mc="http://schemas.openxmlformats.org/markup-compatibility/2006">
              <mc:Choice xmlns:v="urn:schemas-microsoft-com:vml" Requires="v">
                <p:oleObj spid="_x0000_s2323482" name="Visio" r:id="rId3" imgW="2746858" imgH="1543202" progId="Visio.Drawing.11">
                  <p:embed/>
                </p:oleObj>
              </mc:Choice>
              <mc:Fallback>
                <p:oleObj name="Visio" r:id="rId3" imgW="2746858" imgH="154320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719933"/>
                        <a:ext cx="4589463"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图示 12"/>
          <p:cNvGraphicFramePr/>
          <p:nvPr/>
        </p:nvGraphicFramePr>
        <p:xfrm>
          <a:off x="1259632" y="5085184"/>
          <a:ext cx="6768752" cy="14401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灯片编号占位符 6"/>
          <p:cNvSpPr>
            <a:spLocks noGrp="1"/>
          </p:cNvSpPr>
          <p:nvPr>
            <p:ph type="sldNum" sz="quarter" idx="12"/>
          </p:nvPr>
        </p:nvSpPr>
        <p:spPr/>
        <p:txBody>
          <a:bodyPr/>
          <a:lstStyle/>
          <a:p>
            <a:fld id="{E31375A4-56A4-47D6-9801-1991572033F7}" type="slidenum">
              <a:rPr lang="en-US" smtClean="0"/>
              <a:pPr/>
              <a:t>47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additive="base">
                                        <p:cTn id="19" dur="500" fill="hold"/>
                                        <p:tgtEl>
                                          <p:spTgt spid="36868"/>
                                        </p:tgtEl>
                                        <p:attrNameLst>
                                          <p:attrName>ppt_x</p:attrName>
                                        </p:attrNameLst>
                                      </p:cBhvr>
                                      <p:tavLst>
                                        <p:tav tm="0">
                                          <p:val>
                                            <p:strVal val="#ppt_x"/>
                                          </p:val>
                                        </p:tav>
                                        <p:tav tm="100000">
                                          <p:val>
                                            <p:strVal val="#ppt_x"/>
                                          </p:val>
                                        </p:tav>
                                      </p:tavLst>
                                    </p:anim>
                                    <p:anim calcmode="lin" valueType="num">
                                      <p:cBhvr additive="base">
                                        <p:cTn id="20"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通信方式</a:t>
            </a:r>
            <a:r>
              <a:rPr lang="en-US" altLang="zh-CN" dirty="0" smtClean="0"/>
              <a:t>—</a:t>
            </a:r>
            <a:r>
              <a:rPr lang="zh-CN" altLang="en-US" dirty="0" smtClean="0"/>
              <a:t>并行传输和串行传输</a:t>
            </a:r>
            <a:endParaRPr lang="zh-CN" altLang="en-US" dirty="0"/>
          </a:p>
        </p:txBody>
      </p:sp>
      <p:sp>
        <p:nvSpPr>
          <p:cNvPr id="37891" name="Rectangle 3"/>
          <p:cNvSpPr>
            <a:spLocks noGrp="1" noChangeArrowheads="1"/>
          </p:cNvSpPr>
          <p:nvPr>
            <p:ph type="body" idx="1"/>
          </p:nvPr>
        </p:nvSpPr>
        <p:spPr>
          <a:xfrm>
            <a:off x="539552" y="1196752"/>
            <a:ext cx="8208912" cy="5472608"/>
          </a:xfrm>
        </p:spPr>
        <p:txBody>
          <a:bodyPr>
            <a:normAutofit fontScale="92500" lnSpcReduction="20000"/>
          </a:bodyPr>
          <a:lstStyle/>
          <a:p>
            <a:r>
              <a:rPr lang="zh-CN" altLang="en-US" dirty="0" smtClean="0">
                <a:solidFill>
                  <a:srgbClr val="0000FF"/>
                </a:solidFill>
              </a:rPr>
              <a:t>串行传输 ：</a:t>
            </a:r>
            <a:r>
              <a:rPr lang="zh-CN" altLang="en-US" dirty="0" smtClean="0"/>
              <a:t>将数字信号码元序列以串行方式一个码元接一个码元地在一条信道上传输</a:t>
            </a:r>
          </a:p>
          <a:p>
            <a:pPr lvl="3"/>
            <a:endParaRPr lang="zh-CN" altLang="en-US" dirty="0" smtClean="0"/>
          </a:p>
          <a:p>
            <a:pPr lvl="3"/>
            <a:endParaRPr lang="zh-CN" altLang="en-US" dirty="0" smtClean="0"/>
          </a:p>
          <a:p>
            <a:pPr lvl="3"/>
            <a:endParaRPr lang="zh-CN" altLang="en-US" dirty="0" smtClean="0"/>
          </a:p>
          <a:p>
            <a:pPr lvl="3"/>
            <a:endParaRPr lang="en-US" altLang="zh-CN" dirty="0" smtClean="0"/>
          </a:p>
          <a:p>
            <a:pPr lvl="3"/>
            <a:endParaRPr lang="zh-CN" altLang="en-US" dirty="0" smtClean="0"/>
          </a:p>
          <a:p>
            <a:pPr lvl="3"/>
            <a:endParaRPr lang="zh-CN" altLang="en-US" dirty="0" smtClean="0"/>
          </a:p>
          <a:p>
            <a:pPr lvl="3"/>
            <a:endParaRPr lang="zh-CN" altLang="en-US" dirty="0" smtClean="0"/>
          </a:p>
          <a:p>
            <a:pPr lvl="3"/>
            <a:endParaRPr lang="zh-CN" altLang="en-US" dirty="0" smtClean="0"/>
          </a:p>
          <a:p>
            <a:r>
              <a:rPr lang="zh-CN" altLang="en-US" dirty="0" smtClean="0">
                <a:solidFill>
                  <a:srgbClr val="0000FF"/>
                </a:solidFill>
              </a:rPr>
              <a:t>其他分类方式：</a:t>
            </a:r>
          </a:p>
          <a:p>
            <a:pPr lvl="1"/>
            <a:r>
              <a:rPr lang="zh-CN" altLang="en-US" dirty="0" smtClean="0"/>
              <a:t>同步通信和异步通信</a:t>
            </a:r>
          </a:p>
          <a:p>
            <a:pPr lvl="1"/>
            <a:r>
              <a:rPr lang="zh-CN" altLang="en-US" dirty="0" smtClean="0"/>
              <a:t>专线通信和网通信：</a:t>
            </a:r>
            <a:endParaRPr lang="en-US" altLang="zh-CN" dirty="0" smtClean="0"/>
          </a:p>
          <a:p>
            <a:pPr lvl="2"/>
            <a:r>
              <a:rPr lang="zh-CN" altLang="en-US" dirty="0" smtClean="0"/>
              <a:t>专线：点对点通信、激光通信</a:t>
            </a:r>
            <a:endParaRPr lang="en-US" altLang="zh-CN" dirty="0" smtClean="0"/>
          </a:p>
          <a:p>
            <a:pPr lvl="2"/>
            <a:r>
              <a:rPr lang="zh-CN" altLang="en-US" dirty="0" smtClean="0"/>
              <a:t>通信网：多点间通信</a:t>
            </a:r>
            <a:r>
              <a:rPr lang="en-US" altLang="zh-CN" dirty="0" smtClean="0"/>
              <a:t>(</a:t>
            </a:r>
            <a:r>
              <a:rPr lang="zh-CN" altLang="en-US" dirty="0" smtClean="0"/>
              <a:t>网络通信</a:t>
            </a:r>
            <a:r>
              <a:rPr lang="en-US" altLang="zh-CN" dirty="0" smtClean="0"/>
              <a:t>)</a:t>
            </a:r>
            <a:r>
              <a:rPr lang="zh-CN" altLang="en-US" dirty="0" smtClean="0"/>
              <a:t>、电信网、互联网</a:t>
            </a:r>
            <a:endParaRPr lang="zh-CN" altLang="en-US" dirty="0"/>
          </a:p>
        </p:txBody>
      </p:sp>
      <p:sp>
        <p:nvSpPr>
          <p:cNvPr id="37893" name="Rectangle 5"/>
          <p:cNvSpPr>
            <a:spLocks noChangeArrowheads="1"/>
          </p:cNvSpPr>
          <p:nvPr/>
        </p:nvSpPr>
        <p:spPr bwMode="auto">
          <a:xfrm>
            <a:off x="0" y="25955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7892" name="Object 4"/>
          <p:cNvGraphicFramePr>
            <a:graphicFrameLocks noChangeAspect="1"/>
          </p:cNvGraphicFramePr>
          <p:nvPr/>
        </p:nvGraphicFramePr>
        <p:xfrm>
          <a:off x="611560" y="1988840"/>
          <a:ext cx="4410075" cy="2454275"/>
        </p:xfrm>
        <a:graphic>
          <a:graphicData uri="http://schemas.openxmlformats.org/presentationml/2006/ole">
            <mc:AlternateContent xmlns:mc="http://schemas.openxmlformats.org/markup-compatibility/2006">
              <mc:Choice xmlns:v="urn:schemas-microsoft-com:vml" Requires="v">
                <p:oleObj spid="_x0000_s2324506" name="Visio" r:id="rId3" imgW="2746858" imgH="1666951" progId="Visio.Drawing.11">
                  <p:embed/>
                </p:oleObj>
              </mc:Choice>
              <mc:Fallback>
                <p:oleObj name="Visio" r:id="rId3" imgW="2746858" imgH="1666951"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988840"/>
                        <a:ext cx="4410075" cy="245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图示 6"/>
          <p:cNvGraphicFramePr/>
          <p:nvPr/>
        </p:nvGraphicFramePr>
        <p:xfrm>
          <a:off x="5436096" y="2060848"/>
          <a:ext cx="3168352" cy="22322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矩形 7"/>
          <p:cNvSpPr/>
          <p:nvPr/>
        </p:nvSpPr>
        <p:spPr>
          <a:xfrm>
            <a:off x="5508104" y="4437112"/>
            <a:ext cx="2122697"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400" b="1" dirty="0" smtClean="0">
                <a:latin typeface="+mj-ea"/>
                <a:ea typeface="+mj-ea"/>
              </a:rPr>
              <a:t>例：串口 并口</a:t>
            </a:r>
            <a:endParaRPr lang="zh-CN" altLang="en-US" sz="2400" b="1" dirty="0">
              <a:latin typeface="+mj-ea"/>
              <a:ea typeface="+mj-ea"/>
            </a:endParaRPr>
          </a:p>
        </p:txBody>
      </p:sp>
      <p:sp>
        <p:nvSpPr>
          <p:cNvPr id="9" name="灯片编号占位符 8"/>
          <p:cNvSpPr>
            <a:spLocks noGrp="1"/>
          </p:cNvSpPr>
          <p:nvPr>
            <p:ph type="sldNum" sz="quarter" idx="12"/>
          </p:nvPr>
        </p:nvSpPr>
        <p:spPr/>
        <p:txBody>
          <a:bodyPr/>
          <a:lstStyle/>
          <a:p>
            <a:fld id="{E31375A4-56A4-47D6-9801-1991572033F7}" type="slidenum">
              <a:rPr lang="en-US" smtClean="0"/>
              <a:pPr/>
              <a:t>48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2"/>
                                        </p:tgtEl>
                                        <p:attrNameLst>
                                          <p:attrName>style.visibility</p:attrName>
                                        </p:attrNameLst>
                                      </p:cBhvr>
                                      <p:to>
                                        <p:strVal val="visible"/>
                                      </p:to>
                                    </p:set>
                                    <p:anim calcmode="lin" valueType="num">
                                      <p:cBhvr additive="base">
                                        <p:cTn id="13" dur="500" fill="hold"/>
                                        <p:tgtEl>
                                          <p:spTgt spid="37892"/>
                                        </p:tgtEl>
                                        <p:attrNameLst>
                                          <p:attrName>ppt_x</p:attrName>
                                        </p:attrNameLst>
                                      </p:cBhvr>
                                      <p:tavLst>
                                        <p:tav tm="0">
                                          <p:val>
                                            <p:strVal val="#ppt_x"/>
                                          </p:val>
                                        </p:tav>
                                        <p:tav tm="100000">
                                          <p:val>
                                            <p:strVal val="#ppt_x"/>
                                          </p:val>
                                        </p:tav>
                                      </p:tavLst>
                                    </p:anim>
                                    <p:anim calcmode="lin" valueType="num">
                                      <p:cBhvr additive="base">
                                        <p:cTn id="14"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7891">
                                            <p:txEl>
                                              <p:pRg st="9" end="9"/>
                                            </p:txEl>
                                          </p:spTgt>
                                        </p:tgtEl>
                                        <p:attrNameLst>
                                          <p:attrName>style.visibility</p:attrName>
                                        </p:attrNameLst>
                                      </p:cBhvr>
                                      <p:to>
                                        <p:strVal val="visible"/>
                                      </p:to>
                                    </p:set>
                                    <p:anim calcmode="lin" valueType="num">
                                      <p:cBhvr additive="base">
                                        <p:cTn id="26"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78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7891">
                                            <p:txEl>
                                              <p:pRg st="10" end="10"/>
                                            </p:txEl>
                                          </p:spTgt>
                                        </p:tgtEl>
                                        <p:attrNameLst>
                                          <p:attrName>style.visibility</p:attrName>
                                        </p:attrNameLst>
                                      </p:cBhvr>
                                      <p:to>
                                        <p:strVal val="visible"/>
                                      </p:to>
                                    </p:set>
                                    <p:anim calcmode="lin" valueType="num">
                                      <p:cBhvr additive="base">
                                        <p:cTn id="32" dur="500" fill="hold"/>
                                        <p:tgtEl>
                                          <p:spTgt spid="37891">
                                            <p:txEl>
                                              <p:pRg st="10" end="1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78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7891">
                                            <p:txEl>
                                              <p:pRg st="11" end="11"/>
                                            </p:txEl>
                                          </p:spTgt>
                                        </p:tgtEl>
                                        <p:attrNameLst>
                                          <p:attrName>style.visibility</p:attrName>
                                        </p:attrNameLst>
                                      </p:cBhvr>
                                      <p:to>
                                        <p:strVal val="visible"/>
                                      </p:to>
                                    </p:set>
                                    <p:anim calcmode="lin" valueType="num">
                                      <p:cBhvr additive="base">
                                        <p:cTn id="38" dur="500" fill="hold"/>
                                        <p:tgtEl>
                                          <p:spTgt spid="37891">
                                            <p:txEl>
                                              <p:pRg st="11" end="1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78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7891">
                                            <p:txEl>
                                              <p:pRg st="12" end="12"/>
                                            </p:txEl>
                                          </p:spTgt>
                                        </p:tgtEl>
                                        <p:attrNameLst>
                                          <p:attrName>style.visibility</p:attrName>
                                        </p:attrNameLst>
                                      </p:cBhvr>
                                      <p:to>
                                        <p:strVal val="visible"/>
                                      </p:to>
                                    </p:set>
                                    <p:anim calcmode="lin" valueType="num">
                                      <p:cBhvr additive="base">
                                        <p:cTn id="44" dur="500" fill="hold"/>
                                        <p:tgtEl>
                                          <p:spTgt spid="37891">
                                            <p:txEl>
                                              <p:pRg st="12" end="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78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7891">
                                            <p:txEl>
                                              <p:pRg st="13" end="13"/>
                                            </p:txEl>
                                          </p:spTgt>
                                        </p:tgtEl>
                                        <p:attrNameLst>
                                          <p:attrName>style.visibility</p:attrName>
                                        </p:attrNameLst>
                                      </p:cBhvr>
                                      <p:to>
                                        <p:strVal val="visible"/>
                                      </p:to>
                                    </p:set>
                                    <p:anim calcmode="lin" valueType="num">
                                      <p:cBhvr additive="base">
                                        <p:cTn id="50" dur="500" fill="hold"/>
                                        <p:tgtEl>
                                          <p:spTgt spid="37891">
                                            <p:txEl>
                                              <p:pRg st="13" end="1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789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476375" y="404813"/>
            <a:ext cx="4032250" cy="844550"/>
          </a:xfrm>
          <a:prstGeom prst="rect">
            <a:avLst/>
          </a:prstGeom>
          <a:noFill/>
          <a:ln w="9525">
            <a:noFill/>
            <a:miter lim="800000"/>
            <a:headEnd/>
            <a:tailEnd/>
          </a:ln>
        </p:spPr>
        <p:txBody>
          <a:bodyPr anchor="b"/>
          <a:lstStyle/>
          <a:p>
            <a:pPr algn="l"/>
            <a:endParaRPr kumimoji="1" lang="zh-CN" altLang="en-US" sz="4000" b="1" dirty="0">
              <a:solidFill>
                <a:schemeClr val="tx2"/>
              </a:solidFill>
              <a:ea typeface="隶书" pitchFamily="49" charset="-122"/>
            </a:endParaRPr>
          </a:p>
        </p:txBody>
      </p:sp>
      <p:sp>
        <p:nvSpPr>
          <p:cNvPr id="4099" name="Rectangle 5"/>
          <p:cNvSpPr>
            <a:spLocks noChangeArrowheads="1"/>
          </p:cNvSpPr>
          <p:nvPr/>
        </p:nvSpPr>
        <p:spPr bwMode="auto">
          <a:xfrm>
            <a:off x="-2484784" y="2780928"/>
            <a:ext cx="6472237" cy="3240088"/>
          </a:xfrm>
          <a:prstGeom prst="rect">
            <a:avLst/>
          </a:prstGeom>
          <a:noFill/>
          <a:ln w="9525">
            <a:noFill/>
            <a:miter lim="800000"/>
            <a:headEnd/>
            <a:tailEnd/>
          </a:ln>
        </p:spPr>
        <p:txBody>
          <a:bodyPr/>
          <a:lstStyle/>
          <a:p>
            <a:pPr marL="342900" indent="-342900" algn="l">
              <a:lnSpc>
                <a:spcPct val="110000"/>
              </a:lnSpc>
            </a:pPr>
            <a:endParaRPr lang="zh-CN" altLang="en-US" sz="3200" dirty="0">
              <a:ea typeface="隶书" pitchFamily="49" charset="-122"/>
            </a:endParaRPr>
          </a:p>
        </p:txBody>
      </p:sp>
      <p:sp>
        <p:nvSpPr>
          <p:cNvPr id="6" name="标题 5"/>
          <p:cNvSpPr>
            <a:spLocks noGrp="1"/>
          </p:cNvSpPr>
          <p:nvPr>
            <p:ph type="title"/>
          </p:nvPr>
        </p:nvSpPr>
        <p:spPr/>
        <p:txBody>
          <a:bodyPr/>
          <a:lstStyle/>
          <a:p>
            <a:r>
              <a:rPr lang="zh-CN" altLang="en-US" dirty="0" smtClean="0"/>
              <a:t>第</a:t>
            </a:r>
            <a:r>
              <a:rPr lang="en-US" altLang="zh-CN" dirty="0" smtClean="0"/>
              <a:t>1</a:t>
            </a:r>
            <a:r>
              <a:rPr lang="zh-CN" altLang="en-US" dirty="0" smtClean="0"/>
              <a:t>章  绪  论</a:t>
            </a:r>
            <a:endParaRPr lang="zh-CN" altLang="en-US" dirty="0"/>
          </a:p>
        </p:txBody>
      </p:sp>
      <p:sp>
        <p:nvSpPr>
          <p:cNvPr id="9" name="内容占位符 8"/>
          <p:cNvSpPr>
            <a:spLocks noGrp="1"/>
          </p:cNvSpPr>
          <p:nvPr>
            <p:ph idx="1"/>
          </p:nvPr>
        </p:nvSpPr>
        <p:spPr/>
        <p:txBody>
          <a:bodyPr/>
          <a:lstStyle/>
          <a:p>
            <a:r>
              <a:rPr lang="en-US" altLang="zh-CN" dirty="0" smtClean="0"/>
              <a:t>1.1  </a:t>
            </a:r>
            <a:r>
              <a:rPr lang="zh-CN" altLang="en-US" dirty="0" smtClean="0"/>
              <a:t>引言</a:t>
            </a:r>
          </a:p>
          <a:p>
            <a:r>
              <a:rPr lang="en-US" altLang="zh-CN" dirty="0" smtClean="0"/>
              <a:t>1.2  </a:t>
            </a:r>
            <a:r>
              <a:rPr lang="zh-CN" altLang="en-US" dirty="0" smtClean="0"/>
              <a:t>通信系统的组成</a:t>
            </a:r>
          </a:p>
          <a:p>
            <a:r>
              <a:rPr lang="en-US" altLang="zh-CN" dirty="0" smtClean="0"/>
              <a:t>1.3  </a:t>
            </a:r>
            <a:r>
              <a:rPr lang="zh-CN" altLang="en-US" dirty="0" smtClean="0"/>
              <a:t>通信系统的分类及通信方式</a:t>
            </a:r>
          </a:p>
          <a:p>
            <a:r>
              <a:rPr lang="en-US" altLang="zh-CN" dirty="0" smtClean="0">
                <a:solidFill>
                  <a:srgbClr val="FF0000"/>
                </a:solidFill>
              </a:rPr>
              <a:t>1.4  </a:t>
            </a:r>
            <a:r>
              <a:rPr lang="zh-CN" altLang="en-US" dirty="0" smtClean="0">
                <a:solidFill>
                  <a:srgbClr val="FF0000"/>
                </a:solidFill>
              </a:rPr>
              <a:t>信息及其度量</a:t>
            </a:r>
          </a:p>
          <a:p>
            <a:r>
              <a:rPr lang="en-US" altLang="zh-CN" dirty="0" smtClean="0"/>
              <a:t>1.5  </a:t>
            </a:r>
            <a:r>
              <a:rPr lang="zh-CN" altLang="en-US" dirty="0" smtClean="0"/>
              <a:t>主要性能指标</a:t>
            </a:r>
          </a:p>
          <a:p>
            <a:endParaRPr lang="zh-CN" altLang="en-US" dirty="0"/>
          </a:p>
        </p:txBody>
      </p:sp>
      <p:sp>
        <p:nvSpPr>
          <p:cNvPr id="7" name="灯片编号占位符 6"/>
          <p:cNvSpPr>
            <a:spLocks noGrp="1"/>
          </p:cNvSpPr>
          <p:nvPr>
            <p:ph type="sldNum" sz="quarter" idx="12"/>
          </p:nvPr>
        </p:nvSpPr>
        <p:spPr/>
        <p:txBody>
          <a:bodyPr/>
          <a:lstStyle/>
          <a:p>
            <a:fld id="{E31375A4-56A4-47D6-9801-1991572033F7}" type="slidenum">
              <a:rPr lang="en-US" smtClean="0"/>
              <a:pPr/>
              <a:t>49</a:t>
            </a:fld>
            <a:endParaRPr 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什么叫通信？</a:t>
            </a:r>
          </a:p>
        </p:txBody>
      </p:sp>
      <p:graphicFrame>
        <p:nvGraphicFramePr>
          <p:cNvPr id="6" name="图示 5"/>
          <p:cNvGraphicFramePr/>
          <p:nvPr>
            <p:extLst>
              <p:ext uri="{D42A27DB-BD31-4B8C-83A1-F6EECF244321}">
                <p14:modId xmlns:p14="http://schemas.microsoft.com/office/powerpoint/2010/main" val="3507113103"/>
              </p:ext>
            </p:extLst>
          </p:nvPr>
        </p:nvGraphicFramePr>
        <p:xfrm>
          <a:off x="539552" y="1196752"/>
          <a:ext cx="835292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zh-CN" altLang="en-US" dirty="0" smtClean="0"/>
              <a:t>一 信息的基本概念</a:t>
            </a:r>
          </a:p>
        </p:txBody>
      </p:sp>
      <p:graphicFrame>
        <p:nvGraphicFramePr>
          <p:cNvPr id="7" name="图示 6"/>
          <p:cNvGraphicFramePr/>
          <p:nvPr/>
        </p:nvGraphicFramePr>
        <p:xfrm>
          <a:off x="539552" y="1196752"/>
          <a:ext cx="828092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5724128" y="2195572"/>
            <a:ext cx="1656184" cy="461665"/>
          </a:xfrm>
          <a:prstGeom prst="rect">
            <a:avLst/>
          </a:prstGeom>
        </p:spPr>
        <p:txBody>
          <a:bodyPr wrap="square">
            <a:spAutoFit/>
          </a:bodyPr>
          <a:lstStyle/>
          <a:p>
            <a:pPr lvl="0"/>
            <a:r>
              <a:rPr lang="zh-CN" altLang="zh-CN" sz="2400" b="1" dirty="0" smtClean="0">
                <a:solidFill>
                  <a:srgbClr val="0000FF"/>
                </a:solidFill>
                <a:latin typeface="+mj-ea"/>
              </a:rPr>
              <a:t>具体的</a:t>
            </a:r>
            <a:endParaRPr lang="zh-CN" altLang="en-US" sz="2400" dirty="0">
              <a:solidFill>
                <a:srgbClr val="0000FF"/>
              </a:solidFill>
            </a:endParaRPr>
          </a:p>
        </p:txBody>
      </p:sp>
      <p:sp>
        <p:nvSpPr>
          <p:cNvPr id="9" name="矩形 8"/>
          <p:cNvSpPr/>
          <p:nvPr/>
        </p:nvSpPr>
        <p:spPr>
          <a:xfrm>
            <a:off x="4788024" y="2636912"/>
            <a:ext cx="1314021" cy="461665"/>
          </a:xfrm>
          <a:prstGeom prst="rect">
            <a:avLst/>
          </a:prstGeom>
        </p:spPr>
        <p:txBody>
          <a:bodyPr wrap="square">
            <a:spAutoFit/>
          </a:bodyPr>
          <a:lstStyle/>
          <a:p>
            <a:pPr lvl="0"/>
            <a:r>
              <a:rPr lang="zh-CN" altLang="zh-CN" sz="2400" b="1" dirty="0" smtClean="0">
                <a:solidFill>
                  <a:srgbClr val="0000FF"/>
                </a:solidFill>
                <a:latin typeface="+mj-ea"/>
              </a:rPr>
              <a:t>抽象的</a:t>
            </a:r>
            <a:endParaRPr lang="zh-CN" altLang="en-US" sz="2400" dirty="0">
              <a:solidFill>
                <a:srgbClr val="0000FF"/>
              </a:solidFill>
            </a:endParaRPr>
          </a:p>
        </p:txBody>
      </p:sp>
      <p:sp>
        <p:nvSpPr>
          <p:cNvPr id="21" name="灯片编号占位符 20"/>
          <p:cNvSpPr>
            <a:spLocks noGrp="1"/>
          </p:cNvSpPr>
          <p:nvPr>
            <p:ph type="sldNum" sz="quarter" idx="12"/>
          </p:nvPr>
        </p:nvSpPr>
        <p:spPr/>
        <p:txBody>
          <a:bodyPr/>
          <a:lstStyle/>
          <a:p>
            <a:fld id="{E31375A4-56A4-47D6-9801-1991572033F7}" type="slidenum">
              <a:rPr lang="en-US" smtClean="0"/>
              <a:pPr/>
              <a:t>50</a:t>
            </a:fld>
            <a:endParaRPr lang="en-US"/>
          </a:p>
        </p:txBody>
      </p:sp>
      <p:sp>
        <p:nvSpPr>
          <p:cNvPr id="2" name="矩形 1"/>
          <p:cNvSpPr/>
          <p:nvPr/>
        </p:nvSpPr>
        <p:spPr>
          <a:xfrm>
            <a:off x="2314811" y="4509120"/>
            <a:ext cx="6289637" cy="461665"/>
          </a:xfrm>
          <a:prstGeom prst="rect">
            <a:avLst/>
          </a:prstGeom>
        </p:spPr>
        <p:txBody>
          <a:bodyPr wrap="square">
            <a:spAutoFit/>
          </a:bodyPr>
          <a:lstStyle/>
          <a:p>
            <a:r>
              <a:rPr lang="zh-CN" altLang="en-US" sz="2400" b="1" dirty="0">
                <a:solidFill>
                  <a:srgbClr val="0000FF"/>
                </a:solidFill>
                <a:latin typeface="+mj-ea"/>
                <a:ea typeface="+mj-ea"/>
              </a:rPr>
              <a:t>问题 ：如何度量离散消息中所含的信息量</a:t>
            </a:r>
            <a:r>
              <a:rPr lang="en-US" altLang="zh-CN" sz="2400" b="1" dirty="0">
                <a:solidFill>
                  <a:srgbClr val="0000FF"/>
                </a:solidFill>
                <a:latin typeface="+mj-ea"/>
                <a:ea typeface="+mj-ea"/>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zh-CN" altLang="en-US" dirty="0" smtClean="0"/>
              <a:t>一 信息的基本概念</a:t>
            </a:r>
          </a:p>
        </p:txBody>
      </p:sp>
      <p:graphicFrame>
        <p:nvGraphicFramePr>
          <p:cNvPr id="7" name="图示 6"/>
          <p:cNvGraphicFramePr/>
          <p:nvPr/>
        </p:nvGraphicFramePr>
        <p:xfrm>
          <a:off x="539552" y="1196752"/>
          <a:ext cx="828092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图示 19"/>
          <p:cNvGraphicFramePr/>
          <p:nvPr>
            <p:extLst>
              <p:ext uri="{D42A27DB-BD31-4B8C-83A1-F6EECF244321}">
                <p14:modId xmlns:p14="http://schemas.microsoft.com/office/powerpoint/2010/main" val="2598884719"/>
              </p:ext>
            </p:extLst>
          </p:nvPr>
        </p:nvGraphicFramePr>
        <p:xfrm>
          <a:off x="3779912" y="3068960"/>
          <a:ext cx="5184576" cy="3789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灯片编号占位符 9"/>
          <p:cNvSpPr>
            <a:spLocks noGrp="1"/>
          </p:cNvSpPr>
          <p:nvPr>
            <p:ph type="sldNum" sz="quarter" idx="12"/>
          </p:nvPr>
        </p:nvSpPr>
        <p:spPr/>
        <p:txBody>
          <a:bodyPr/>
          <a:lstStyle/>
          <a:p>
            <a:fld id="{E31375A4-56A4-47D6-9801-1991572033F7}" type="slidenum">
              <a:rPr lang="en-US" smtClean="0"/>
              <a:pPr/>
              <a:t>51</a:t>
            </a:fld>
            <a:endParaRPr lang="en-US"/>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graphicFrame>
        <p:nvGraphicFramePr>
          <p:cNvPr id="8" name="图示 7"/>
          <p:cNvGraphicFramePr/>
          <p:nvPr/>
        </p:nvGraphicFramePr>
        <p:xfrm>
          <a:off x="539552" y="260648"/>
          <a:ext cx="813690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91042" name="Object 2"/>
          <p:cNvGraphicFramePr>
            <a:graphicFrameLocks noChangeAspect="1"/>
          </p:cNvGraphicFramePr>
          <p:nvPr/>
        </p:nvGraphicFramePr>
        <p:xfrm>
          <a:off x="1279525" y="5935663"/>
          <a:ext cx="6340475" cy="533400"/>
        </p:xfrm>
        <a:graphic>
          <a:graphicData uri="http://schemas.openxmlformats.org/presentationml/2006/ole">
            <mc:AlternateContent xmlns:mc="http://schemas.openxmlformats.org/markup-compatibility/2006">
              <mc:Choice xmlns:v="urn:schemas-microsoft-com:vml" Requires="v">
                <p:oleObj spid="_x0000_s2391065" name="Equation" r:id="rId8" imgW="2755800" imgH="228600" progId="Equation.DSMT4">
                  <p:embed/>
                </p:oleObj>
              </mc:Choice>
              <mc:Fallback>
                <p:oleObj name="Equation" r:id="rId8" imgW="2755800" imgH="22860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9525" y="5935663"/>
                        <a:ext cx="63404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fld id="{E31375A4-56A4-47D6-9801-1991572033F7}" type="slidenum">
              <a:rPr lang="en-US" smtClean="0"/>
              <a:pPr/>
              <a:t>52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91042"/>
                                        </p:tgtEl>
                                        <p:attrNameLst>
                                          <p:attrName>style.visibility</p:attrName>
                                        </p:attrNameLst>
                                      </p:cBhvr>
                                      <p:to>
                                        <p:strVal val="visible"/>
                                      </p:to>
                                    </p:set>
                                    <p:anim calcmode="lin" valueType="num">
                                      <p:cBhvr additive="base">
                                        <p:cTn id="7" dur="500" fill="hold"/>
                                        <p:tgtEl>
                                          <p:spTgt spid="2391042"/>
                                        </p:tgtEl>
                                        <p:attrNameLst>
                                          <p:attrName>ppt_x</p:attrName>
                                        </p:attrNameLst>
                                      </p:cBhvr>
                                      <p:tavLst>
                                        <p:tav tm="0">
                                          <p:val>
                                            <p:strVal val="#ppt_x"/>
                                          </p:val>
                                        </p:tav>
                                        <p:tav tm="100000">
                                          <p:val>
                                            <p:strVal val="#ppt_x"/>
                                          </p:val>
                                        </p:tav>
                                      </p:tavLst>
                                    </p:anim>
                                    <p:anim calcmode="lin" valueType="num">
                                      <p:cBhvr additive="base">
                                        <p:cTn id="8" dur="500" fill="hold"/>
                                        <p:tgtEl>
                                          <p:spTgt spid="23910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684213" y="1196753"/>
          <a:ext cx="7918450" cy="5256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92066" name="Object 2"/>
          <p:cNvGraphicFramePr>
            <a:graphicFrameLocks noChangeAspect="1"/>
          </p:cNvGraphicFramePr>
          <p:nvPr/>
        </p:nvGraphicFramePr>
        <p:xfrm>
          <a:off x="2699792" y="2708920"/>
          <a:ext cx="3297600" cy="792088"/>
        </p:xfrm>
        <a:graphic>
          <a:graphicData uri="http://schemas.openxmlformats.org/presentationml/2006/ole">
            <mc:AlternateContent xmlns:mc="http://schemas.openxmlformats.org/markup-compatibility/2006">
              <mc:Choice xmlns:v="urn:schemas-microsoft-com:vml" Requires="v">
                <p:oleObj spid="_x0000_s2392089" name="Equation" r:id="rId8" imgW="1739900" imgH="419100" progId="Equation.DSMT4">
                  <p:embed/>
                </p:oleObj>
              </mc:Choice>
              <mc:Fallback>
                <p:oleObj name="Equation" r:id="rId8" imgW="1739900" imgH="41910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2708920"/>
                        <a:ext cx="3297600"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a:spLocks noGrp="1" noChangeArrowheads="1"/>
          </p:cNvSpPr>
          <p:nvPr>
            <p:ph type="title"/>
          </p:nvPr>
        </p:nvSpPr>
        <p:spPr>
          <a:xfrm>
            <a:off x="539552" y="188640"/>
            <a:ext cx="8064896" cy="811560"/>
          </a:xfrm>
        </p:spPr>
        <p:txBody>
          <a:bodyPr>
            <a:normAutofit/>
          </a:bodyPr>
          <a:lstStyle/>
          <a:p>
            <a:r>
              <a:rPr lang="zh-CN" altLang="en-US" dirty="0" smtClean="0"/>
              <a:t>一 信息的基本概念</a:t>
            </a:r>
          </a:p>
        </p:txBody>
      </p:sp>
      <p:pic>
        <p:nvPicPr>
          <p:cNvPr id="6" name="Picture 8" descr="http://www.iconpng.com/png/detailed-3d/checkmark.png">
            <a:hlinkClick r:id="rId10"/>
          </p:cNvPr>
          <p:cNvPicPr>
            <a:picLocks noChangeAspect="1" noChangeArrowheads="1"/>
          </p:cNvPicPr>
          <p:nvPr/>
        </p:nvPicPr>
        <p:blipFill>
          <a:blip r:embed="rId11" cstate="print"/>
          <a:srcRect/>
          <a:stretch>
            <a:fillRect/>
          </a:stretch>
        </p:blipFill>
        <p:spPr bwMode="auto">
          <a:xfrm>
            <a:off x="395536" y="4725144"/>
            <a:ext cx="787152" cy="787153"/>
          </a:xfrm>
          <a:prstGeom prst="rect">
            <a:avLst/>
          </a:prstGeom>
          <a:noFill/>
        </p:spPr>
      </p:pic>
      <p:sp>
        <p:nvSpPr>
          <p:cNvPr id="7" name="灯片编号占位符 6"/>
          <p:cNvSpPr>
            <a:spLocks noGrp="1"/>
          </p:cNvSpPr>
          <p:nvPr>
            <p:ph type="sldNum" sz="quarter" idx="12"/>
          </p:nvPr>
        </p:nvSpPr>
        <p:spPr/>
        <p:txBody>
          <a:bodyPr/>
          <a:lstStyle/>
          <a:p>
            <a:fld id="{E31375A4-56A4-47D6-9801-1991572033F7}" type="slidenum">
              <a:rPr lang="en-US" smtClean="0"/>
              <a:pPr/>
              <a:t>53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信息量</a:t>
            </a:r>
            <a:endParaRPr lang="zh-CN" altLang="en-US" dirty="0"/>
          </a:p>
        </p:txBody>
      </p:sp>
      <p:sp>
        <p:nvSpPr>
          <p:cNvPr id="40963" name="Rectangle 3"/>
          <p:cNvSpPr>
            <a:spLocks noGrp="1" noChangeArrowheads="1"/>
          </p:cNvSpPr>
          <p:nvPr>
            <p:ph type="body" idx="1"/>
          </p:nvPr>
        </p:nvSpPr>
        <p:spPr>
          <a:xfrm>
            <a:off x="539552" y="1196752"/>
            <a:ext cx="8280920" cy="5040560"/>
          </a:xfrm>
        </p:spPr>
        <p:txBody>
          <a:bodyPr/>
          <a:lstStyle/>
          <a:p>
            <a:r>
              <a:rPr lang="zh-CN" altLang="en-US" dirty="0" smtClean="0"/>
              <a:t>通常广泛使用的单位为比特，这时有</a:t>
            </a:r>
          </a:p>
          <a:p>
            <a:pPr lvl="3">
              <a:buNone/>
            </a:pPr>
            <a:r>
              <a:rPr lang="zh-CN" altLang="en-US" dirty="0" smtClean="0"/>
              <a:t>						</a:t>
            </a:r>
            <a:endParaRPr lang="en-US" altLang="zh-CN" dirty="0" smtClean="0"/>
          </a:p>
          <a:p>
            <a:pPr lvl="3">
              <a:buNone/>
            </a:pPr>
            <a:endParaRPr lang="en-US" altLang="zh-CN" dirty="0" smtClean="0"/>
          </a:p>
          <a:p>
            <a:r>
              <a:rPr lang="en-US" altLang="zh-CN" dirty="0" smtClean="0"/>
              <a:t>【</a:t>
            </a:r>
            <a:r>
              <a:rPr lang="zh-CN" altLang="en-US" dirty="0" smtClean="0"/>
              <a:t>例</a:t>
            </a:r>
            <a:r>
              <a:rPr lang="en-US" altLang="zh-CN" dirty="0" smtClean="0"/>
              <a:t>】  </a:t>
            </a:r>
            <a:r>
              <a:rPr lang="zh-CN" altLang="en-US" dirty="0" smtClean="0"/>
              <a:t>设一个二进制离散信源，以相等的概率发送数字“</a:t>
            </a:r>
            <a:r>
              <a:rPr lang="en-US" altLang="zh-CN" dirty="0" smtClean="0"/>
              <a:t>0”</a:t>
            </a:r>
            <a:r>
              <a:rPr lang="zh-CN" altLang="en-US" dirty="0" smtClean="0"/>
              <a:t>或“</a:t>
            </a:r>
            <a:r>
              <a:rPr lang="en-US" altLang="zh-CN" dirty="0" smtClean="0"/>
              <a:t>1”</a:t>
            </a:r>
            <a:r>
              <a:rPr lang="zh-CN" altLang="en-US" dirty="0" smtClean="0"/>
              <a:t>，则信源每个输出的信息含量为 </a:t>
            </a:r>
          </a:p>
          <a:p>
            <a:pPr lvl="3"/>
            <a:endParaRPr lang="en-US" altLang="zh-CN" dirty="0" smtClean="0"/>
          </a:p>
          <a:p>
            <a:pPr lvl="3"/>
            <a:endParaRPr lang="en-US" altLang="zh-CN" dirty="0" smtClean="0"/>
          </a:p>
          <a:p>
            <a:pPr lvl="3"/>
            <a:endParaRPr lang="zh-CN" altLang="en-US" dirty="0" smtClean="0"/>
          </a:p>
          <a:p>
            <a:r>
              <a:rPr lang="zh-CN" altLang="en-US" dirty="0" smtClean="0"/>
              <a:t>在工程应用中，</a:t>
            </a:r>
            <a:r>
              <a:rPr lang="zh-CN" altLang="en-US" dirty="0" smtClean="0">
                <a:solidFill>
                  <a:srgbClr val="FF0000"/>
                </a:solidFill>
              </a:rPr>
              <a:t>习惯把一个二进制码元称作</a:t>
            </a:r>
            <a:r>
              <a:rPr lang="en-US" altLang="zh-CN" dirty="0" smtClean="0">
                <a:solidFill>
                  <a:srgbClr val="FF0000"/>
                </a:solidFill>
              </a:rPr>
              <a:t>1</a:t>
            </a:r>
            <a:r>
              <a:rPr lang="zh-CN" altLang="en-US" dirty="0" smtClean="0">
                <a:solidFill>
                  <a:srgbClr val="FF0000"/>
                </a:solidFill>
              </a:rPr>
              <a:t>比特 </a:t>
            </a:r>
            <a:endParaRPr lang="zh-CN" altLang="en-US" dirty="0">
              <a:solidFill>
                <a:srgbClr val="FF0000"/>
              </a:solidFill>
            </a:endParaRPr>
          </a:p>
        </p:txBody>
      </p:sp>
      <p:sp>
        <p:nvSpPr>
          <p:cNvPr id="40966" name="Rectangle 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0965" name="Object 5"/>
          <p:cNvGraphicFramePr>
            <a:graphicFrameLocks noChangeAspect="1"/>
          </p:cNvGraphicFramePr>
          <p:nvPr>
            <p:extLst>
              <p:ext uri="{D42A27DB-BD31-4B8C-83A1-F6EECF244321}">
                <p14:modId xmlns:p14="http://schemas.microsoft.com/office/powerpoint/2010/main" val="1521207706"/>
              </p:ext>
            </p:extLst>
          </p:nvPr>
        </p:nvGraphicFramePr>
        <p:xfrm>
          <a:off x="2127250" y="1835150"/>
          <a:ext cx="3151188" cy="695325"/>
        </p:xfrm>
        <a:graphic>
          <a:graphicData uri="http://schemas.openxmlformats.org/presentationml/2006/ole">
            <mc:AlternateContent xmlns:mc="http://schemas.openxmlformats.org/markup-compatibility/2006">
              <mc:Choice xmlns:v="urn:schemas-microsoft-com:vml" Requires="v">
                <p:oleObj spid="_x0000_s2388019" name="Equation" r:id="rId3" imgW="1765080" imgH="431640" progId="Equation.DSMT4">
                  <p:embed/>
                </p:oleObj>
              </mc:Choice>
              <mc:Fallback>
                <p:oleObj name="Equation" r:id="rId3" imgW="1765080" imgH="431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0" y="1835150"/>
                        <a:ext cx="3151188" cy="695325"/>
                      </a:xfrm>
                      <a:prstGeom prst="rect">
                        <a:avLst/>
                      </a:prstGeom>
                      <a:noFill/>
                      <a:ln>
                        <a:solidFill>
                          <a:srgbClr val="FF0000"/>
                        </a:solidFill>
                      </a:ln>
                    </p:spPr>
                  </p:pic>
                </p:oleObj>
              </mc:Fallback>
            </mc:AlternateContent>
          </a:graphicData>
        </a:graphic>
      </p:graphicFrame>
      <p:sp>
        <p:nvSpPr>
          <p:cNvPr id="40968" name="Rectangle 8"/>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0967" name="Object 7"/>
          <p:cNvGraphicFramePr>
            <a:graphicFrameLocks noChangeAspect="1"/>
          </p:cNvGraphicFramePr>
          <p:nvPr/>
        </p:nvGraphicFramePr>
        <p:xfrm>
          <a:off x="1835696" y="3789040"/>
          <a:ext cx="4495087" cy="728836"/>
        </p:xfrm>
        <a:graphic>
          <a:graphicData uri="http://schemas.openxmlformats.org/presentationml/2006/ole">
            <mc:AlternateContent xmlns:mc="http://schemas.openxmlformats.org/markup-compatibility/2006">
              <mc:Choice xmlns:v="urn:schemas-microsoft-com:vml" Requires="v">
                <p:oleObj spid="_x0000_s2388020" name="Equation" r:id="rId5" imgW="2489040" imgH="406080" progId="Equation.DSMT4">
                  <p:embed/>
                </p:oleObj>
              </mc:Choice>
              <mc:Fallback>
                <p:oleObj name="Equation" r:id="rId5" imgW="2489040" imgH="40608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789040"/>
                        <a:ext cx="4495087" cy="7288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fld id="{E31375A4-56A4-47D6-9801-1991572033F7}" type="slidenum">
              <a:rPr lang="en-US" smtClean="0"/>
              <a:pPr/>
              <a:t>54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5"/>
                                        </p:tgtEl>
                                        <p:attrNameLst>
                                          <p:attrName>style.visibility</p:attrName>
                                        </p:attrNameLst>
                                      </p:cBhvr>
                                      <p:to>
                                        <p:strVal val="visible"/>
                                      </p:to>
                                    </p:set>
                                    <p:anim calcmode="lin" valueType="num">
                                      <p:cBhvr additive="base">
                                        <p:cTn id="11" dur="500" fill="hold"/>
                                        <p:tgtEl>
                                          <p:spTgt spid="40965"/>
                                        </p:tgtEl>
                                        <p:attrNameLst>
                                          <p:attrName>ppt_x</p:attrName>
                                        </p:attrNameLst>
                                      </p:cBhvr>
                                      <p:tavLst>
                                        <p:tav tm="0">
                                          <p:val>
                                            <p:strVal val="#ppt_x"/>
                                          </p:val>
                                        </p:tav>
                                        <p:tav tm="100000">
                                          <p:val>
                                            <p:strVal val="#ppt_x"/>
                                          </p:val>
                                        </p:tav>
                                      </p:tavLst>
                                    </p:anim>
                                    <p:anim calcmode="lin" valueType="num">
                                      <p:cBhvr additive="base">
                                        <p:cTn id="12"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 calcmode="lin" valueType="num">
                                      <p:cBhvr additive="base">
                                        <p:cTn id="17"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67"/>
                                        </p:tgtEl>
                                        <p:attrNameLst>
                                          <p:attrName>style.visibility</p:attrName>
                                        </p:attrNameLst>
                                      </p:cBhvr>
                                      <p:to>
                                        <p:strVal val="visible"/>
                                      </p:to>
                                    </p:set>
                                    <p:anim calcmode="lin" valueType="num">
                                      <p:cBhvr additive="base">
                                        <p:cTn id="23" dur="500" fill="hold"/>
                                        <p:tgtEl>
                                          <p:spTgt spid="40967"/>
                                        </p:tgtEl>
                                        <p:attrNameLst>
                                          <p:attrName>ppt_x</p:attrName>
                                        </p:attrNameLst>
                                      </p:cBhvr>
                                      <p:tavLst>
                                        <p:tav tm="0">
                                          <p:val>
                                            <p:strVal val="#ppt_x"/>
                                          </p:val>
                                        </p:tav>
                                        <p:tav tm="100000">
                                          <p:val>
                                            <p:strVal val="#ppt_x"/>
                                          </p:val>
                                        </p:tav>
                                      </p:tavLst>
                                    </p:anim>
                                    <p:anim calcmode="lin" valueType="num">
                                      <p:cBhvr additive="base">
                                        <p:cTn id="24"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63">
                                            <p:txEl>
                                              <p:pRg st="7" end="7"/>
                                            </p:txEl>
                                          </p:spTgt>
                                        </p:tgtEl>
                                        <p:attrNameLst>
                                          <p:attrName>style.visibility</p:attrName>
                                        </p:attrNameLst>
                                      </p:cBhvr>
                                      <p:to>
                                        <p:strVal val="visible"/>
                                      </p:to>
                                    </p:set>
                                    <p:anim calcmode="lin" valueType="num">
                                      <p:cBhvr additive="base">
                                        <p:cTn id="29"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二 离散消息的信息量</a:t>
            </a:r>
          </a:p>
        </p:txBody>
      </p:sp>
      <p:sp>
        <p:nvSpPr>
          <p:cNvPr id="35843" name="Rectangle 3"/>
          <p:cNvSpPr>
            <a:spLocks noGrp="1" noChangeArrowheads="1"/>
          </p:cNvSpPr>
          <p:nvPr>
            <p:ph type="body" idx="1"/>
          </p:nvPr>
        </p:nvSpPr>
        <p:spPr>
          <a:xfrm>
            <a:off x="539552" y="1196752"/>
            <a:ext cx="8064896" cy="4464496"/>
          </a:xfrm>
        </p:spPr>
        <p:txBody>
          <a:bodyPr>
            <a:normAutofit fontScale="77500" lnSpcReduction="20000"/>
          </a:bodyPr>
          <a:lstStyle/>
          <a:p>
            <a:r>
              <a:rPr lang="en-US" altLang="zh-CN" dirty="0" smtClean="0"/>
              <a:t>1.</a:t>
            </a:r>
            <a:r>
              <a:rPr lang="zh-CN" altLang="en-US" dirty="0" smtClean="0"/>
              <a:t>离散消息</a:t>
            </a:r>
          </a:p>
          <a:p>
            <a:r>
              <a:rPr lang="zh-CN" altLang="en-US" dirty="0" smtClean="0"/>
              <a:t>  </a:t>
            </a:r>
            <a:r>
              <a:rPr lang="zh-CN" altLang="en-US" dirty="0" smtClean="0">
                <a:solidFill>
                  <a:srgbClr val="0000FF"/>
                </a:solidFill>
              </a:rPr>
              <a:t>状态是可数的或离散的消息           </a:t>
            </a:r>
            <a:r>
              <a:rPr lang="zh-CN" altLang="en-US" dirty="0" smtClean="0">
                <a:solidFill>
                  <a:srgbClr val="FF0000"/>
                </a:solidFill>
              </a:rPr>
              <a:t>连续消息</a:t>
            </a:r>
          </a:p>
          <a:p>
            <a:endParaRPr lang="zh-CN" altLang="en-US" dirty="0" smtClean="0"/>
          </a:p>
          <a:p>
            <a:r>
              <a:rPr lang="zh-CN" altLang="en-US" dirty="0" smtClean="0"/>
              <a:t>        </a:t>
            </a:r>
            <a:r>
              <a:rPr lang="zh-CN" altLang="en-US" dirty="0" smtClean="0">
                <a:solidFill>
                  <a:srgbClr val="0000FF"/>
                </a:solidFill>
              </a:rPr>
              <a:t>离散信源                                 </a:t>
            </a:r>
            <a:r>
              <a:rPr lang="zh-CN" altLang="en-US" dirty="0" smtClean="0">
                <a:solidFill>
                  <a:srgbClr val="FF0000"/>
                </a:solidFill>
              </a:rPr>
              <a:t>连续信源</a:t>
            </a:r>
          </a:p>
          <a:p>
            <a:r>
              <a:rPr lang="en-US" altLang="zh-CN" dirty="0" smtClean="0"/>
              <a:t>2.</a:t>
            </a:r>
            <a:r>
              <a:rPr lang="zh-CN" altLang="en-US" dirty="0" smtClean="0"/>
              <a:t>等概率离散消息的信息量</a:t>
            </a:r>
          </a:p>
          <a:p>
            <a:pPr marL="228600" lvl="3">
              <a:lnSpc>
                <a:spcPct val="120000"/>
              </a:lnSpc>
              <a:spcBef>
                <a:spcPts val="1800"/>
              </a:spcBef>
            </a:pPr>
            <a:r>
              <a:rPr lang="zh-CN" altLang="en-US" sz="2800" dirty="0" smtClean="0"/>
              <a:t>若有</a:t>
            </a:r>
            <a:r>
              <a:rPr lang="en-US" altLang="zh-CN" sz="2800" dirty="0" smtClean="0"/>
              <a:t>M</a:t>
            </a:r>
            <a:r>
              <a:rPr lang="zh-CN" altLang="en-US" sz="2800" dirty="0" smtClean="0"/>
              <a:t>个等概率波形（</a:t>
            </a:r>
            <a:r>
              <a:rPr lang="en-US" altLang="zh-CN" sz="2800" dirty="0" smtClean="0"/>
              <a:t>P = 1/M</a:t>
            </a:r>
            <a:r>
              <a:rPr lang="zh-CN" altLang="en-US" sz="2800" dirty="0" smtClean="0"/>
              <a:t>），且每一个波形的出现是独立的，则传送</a:t>
            </a:r>
            <a:r>
              <a:rPr lang="en-US" altLang="zh-CN" sz="2800" dirty="0" smtClean="0"/>
              <a:t>M</a:t>
            </a:r>
            <a:r>
              <a:rPr lang="zh-CN" altLang="en-US" sz="2800" dirty="0" smtClean="0"/>
              <a:t>进制波形之一的信息量为</a:t>
            </a:r>
            <a:r>
              <a:rPr lang="en-US" altLang="zh-CN" sz="2800" dirty="0" smtClean="0"/>
              <a:t>:</a:t>
            </a:r>
            <a:endParaRPr lang="en-US" altLang="zh-CN" dirty="0" smtClean="0"/>
          </a:p>
          <a:p>
            <a:endParaRPr lang="zh-CN" altLang="en-US" dirty="0" smtClean="0"/>
          </a:p>
          <a:p>
            <a:r>
              <a:rPr lang="en-US" altLang="zh-CN" dirty="0" smtClean="0"/>
              <a:t> </a:t>
            </a:r>
            <a:r>
              <a:rPr lang="zh-CN" altLang="en-US" dirty="0" smtClean="0"/>
              <a:t>若</a:t>
            </a:r>
            <a:r>
              <a:rPr lang="en-US" altLang="zh-CN" dirty="0" smtClean="0"/>
              <a:t>M</a:t>
            </a:r>
            <a:r>
              <a:rPr lang="zh-CN" altLang="en-US" dirty="0" smtClean="0"/>
              <a:t>是</a:t>
            </a:r>
            <a:r>
              <a:rPr lang="en-US" altLang="zh-CN" dirty="0" smtClean="0"/>
              <a:t>2</a:t>
            </a:r>
            <a:r>
              <a:rPr lang="zh-CN" altLang="en-US" dirty="0" smtClean="0"/>
              <a:t>的整次幂</a:t>
            </a:r>
            <a:r>
              <a:rPr lang="en-US" altLang="zh-CN" dirty="0" smtClean="0"/>
              <a:t>M</a:t>
            </a:r>
            <a:r>
              <a:rPr lang="zh-CN" altLang="en-US" dirty="0" smtClean="0"/>
              <a:t>＝</a:t>
            </a:r>
            <a:r>
              <a:rPr lang="en-US" altLang="zh-CN" dirty="0" smtClean="0">
                <a:ea typeface="仿宋_GB2312" pitchFamily="49" charset="-122"/>
              </a:rPr>
              <a:t>2</a:t>
            </a:r>
            <a:r>
              <a:rPr lang="en-US" altLang="zh-CN" baseline="30000" dirty="0" smtClean="0">
                <a:ea typeface="仿宋_GB2312" pitchFamily="49" charset="-122"/>
              </a:rPr>
              <a:t>k </a:t>
            </a:r>
            <a:r>
              <a:rPr lang="en-US" altLang="zh-CN" dirty="0" smtClean="0"/>
              <a:t>(k=1</a:t>
            </a:r>
            <a:r>
              <a:rPr lang="zh-CN" altLang="en-US" dirty="0" smtClean="0"/>
              <a:t>、</a:t>
            </a:r>
            <a:r>
              <a:rPr lang="en-US" altLang="zh-CN" dirty="0" smtClean="0"/>
              <a:t>2</a:t>
            </a:r>
            <a:r>
              <a:rPr lang="zh-CN" altLang="en-US" dirty="0" smtClean="0"/>
              <a:t>、</a:t>
            </a:r>
            <a:r>
              <a:rPr lang="en-US" altLang="zh-CN" dirty="0" smtClean="0"/>
              <a:t>3…)</a:t>
            </a:r>
            <a:r>
              <a:rPr lang="zh-CN" altLang="en-US" dirty="0" smtClean="0"/>
              <a:t>，则：</a:t>
            </a:r>
          </a:p>
          <a:p>
            <a:endParaRPr lang="en-US" altLang="zh-CN" dirty="0" smtClean="0"/>
          </a:p>
        </p:txBody>
      </p:sp>
      <p:sp>
        <p:nvSpPr>
          <p:cNvPr id="35844" name="Line 4"/>
          <p:cNvSpPr>
            <a:spLocks noChangeShapeType="1"/>
          </p:cNvSpPr>
          <p:nvPr/>
        </p:nvSpPr>
        <p:spPr bwMode="auto">
          <a:xfrm>
            <a:off x="4355976" y="2348880"/>
            <a:ext cx="433388" cy="0"/>
          </a:xfrm>
          <a:prstGeom prst="line">
            <a:avLst/>
          </a:prstGeom>
          <a:noFill/>
          <a:ln w="38100">
            <a:solidFill>
              <a:srgbClr val="0000FF"/>
            </a:solidFill>
            <a:round/>
            <a:headEnd/>
            <a:tailEnd type="triangle" w="med" len="med"/>
          </a:ln>
        </p:spPr>
        <p:txBody>
          <a:bodyPr/>
          <a:lstStyle/>
          <a:p>
            <a:endParaRPr lang="zh-CN" altLang="en-US"/>
          </a:p>
        </p:txBody>
      </p:sp>
      <p:sp>
        <p:nvSpPr>
          <p:cNvPr id="35845" name="Line 5"/>
          <p:cNvSpPr>
            <a:spLocks noChangeShapeType="1"/>
          </p:cNvSpPr>
          <p:nvPr/>
        </p:nvSpPr>
        <p:spPr bwMode="auto">
          <a:xfrm>
            <a:off x="2051720" y="2132856"/>
            <a:ext cx="0" cy="287337"/>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35847" name="Line 7"/>
          <p:cNvSpPr>
            <a:spLocks noChangeShapeType="1"/>
          </p:cNvSpPr>
          <p:nvPr/>
        </p:nvSpPr>
        <p:spPr bwMode="auto">
          <a:xfrm>
            <a:off x="5796136" y="2132856"/>
            <a:ext cx="0" cy="287337"/>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zh-CN" altLang="en-US"/>
          </a:p>
        </p:txBody>
      </p:sp>
      <p:graphicFrame>
        <p:nvGraphicFramePr>
          <p:cNvPr id="2393090" name="Object 2"/>
          <p:cNvGraphicFramePr>
            <a:graphicFrameLocks noChangeAspect="1"/>
          </p:cNvGraphicFramePr>
          <p:nvPr>
            <p:extLst>
              <p:ext uri="{D42A27DB-BD31-4B8C-83A1-F6EECF244321}">
                <p14:modId xmlns:p14="http://schemas.microsoft.com/office/powerpoint/2010/main" val="3203736126"/>
              </p:ext>
            </p:extLst>
          </p:nvPr>
        </p:nvGraphicFramePr>
        <p:xfrm>
          <a:off x="1907704" y="4365104"/>
          <a:ext cx="4071937" cy="677863"/>
        </p:xfrm>
        <a:graphic>
          <a:graphicData uri="http://schemas.openxmlformats.org/presentationml/2006/ole">
            <mc:AlternateContent xmlns:mc="http://schemas.openxmlformats.org/markup-compatibility/2006">
              <mc:Choice xmlns:v="urn:schemas-microsoft-com:vml" Requires="v">
                <p:oleObj spid="_x0000_s2394160" name="Equation" r:id="rId3" imgW="2425680" imgH="406080" progId="Equation.DSMT4">
                  <p:embed/>
                </p:oleObj>
              </mc:Choice>
              <mc:Fallback>
                <p:oleObj name="Equation" r:id="rId3" imgW="2425680" imgH="4060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365104"/>
                        <a:ext cx="4071937"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3091" name="Object 3"/>
          <p:cNvGraphicFramePr>
            <a:graphicFrameLocks noChangeAspect="1"/>
          </p:cNvGraphicFramePr>
          <p:nvPr>
            <p:extLst>
              <p:ext uri="{D42A27DB-BD31-4B8C-83A1-F6EECF244321}">
                <p14:modId xmlns:p14="http://schemas.microsoft.com/office/powerpoint/2010/main" val="2689572503"/>
              </p:ext>
            </p:extLst>
          </p:nvPr>
        </p:nvGraphicFramePr>
        <p:xfrm>
          <a:off x="1876301" y="5661248"/>
          <a:ext cx="2479675" cy="460375"/>
        </p:xfrm>
        <a:graphic>
          <a:graphicData uri="http://schemas.openxmlformats.org/presentationml/2006/ole">
            <mc:AlternateContent xmlns:mc="http://schemas.openxmlformats.org/markup-compatibility/2006">
              <mc:Choice xmlns:v="urn:schemas-microsoft-com:vml" Requires="v">
                <p:oleObj spid="_x0000_s2394161" name="Equation" r:id="rId5" imgW="1282680" imgH="241200" progId="Equation.DSMT4">
                  <p:embed/>
                </p:oleObj>
              </mc:Choice>
              <mc:Fallback>
                <p:oleObj name="Equation" r:id="rId5" imgW="128268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6301" y="5661248"/>
                        <a:ext cx="24796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fld id="{E31375A4-56A4-47D6-9801-1991572033F7}" type="slidenum">
              <a:rPr lang="en-US" smtClean="0"/>
              <a:pPr/>
              <a:t>55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393090"/>
                                        </p:tgtEl>
                                        <p:attrNameLst>
                                          <p:attrName>style.visibility</p:attrName>
                                        </p:attrNameLst>
                                      </p:cBhvr>
                                      <p:to>
                                        <p:strVal val="visible"/>
                                      </p:to>
                                    </p:set>
                                    <p:anim calcmode="lin" valueType="num">
                                      <p:cBhvr additive="base">
                                        <p:cTn id="13" dur="500" fill="hold"/>
                                        <p:tgtEl>
                                          <p:spTgt spid="2393090"/>
                                        </p:tgtEl>
                                        <p:attrNameLst>
                                          <p:attrName>ppt_x</p:attrName>
                                        </p:attrNameLst>
                                      </p:cBhvr>
                                      <p:tavLst>
                                        <p:tav tm="0">
                                          <p:val>
                                            <p:strVal val="#ppt_x"/>
                                          </p:val>
                                        </p:tav>
                                        <p:tav tm="100000">
                                          <p:val>
                                            <p:strVal val="#ppt_x"/>
                                          </p:val>
                                        </p:tav>
                                      </p:tavLst>
                                    </p:anim>
                                    <p:anim calcmode="lin" valueType="num">
                                      <p:cBhvr additive="base">
                                        <p:cTn id="14" dur="500" fill="hold"/>
                                        <p:tgtEl>
                                          <p:spTgt spid="23930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par>
                                <p:cTn id="19" presetID="2" presetClass="entr" presetSubtype="4" fill="hold" nodeType="withEffect">
                                  <p:stCondLst>
                                    <p:cond delay="0"/>
                                  </p:stCondLst>
                                  <p:childTnLst>
                                    <p:set>
                                      <p:cBhvr>
                                        <p:cTn id="20" dur="1" fill="hold">
                                          <p:stCondLst>
                                            <p:cond delay="0"/>
                                          </p:stCondLst>
                                        </p:cTn>
                                        <p:tgtEl>
                                          <p:spTgt spid="2393091"/>
                                        </p:tgtEl>
                                        <p:attrNameLst>
                                          <p:attrName>style.visibility</p:attrName>
                                        </p:attrNameLst>
                                      </p:cBhvr>
                                      <p:to>
                                        <p:strVal val="visible"/>
                                      </p:to>
                                    </p:set>
                                    <p:anim calcmode="lin" valueType="num">
                                      <p:cBhvr additive="base">
                                        <p:cTn id="21" dur="500" fill="hold"/>
                                        <p:tgtEl>
                                          <p:spTgt spid="2393091"/>
                                        </p:tgtEl>
                                        <p:attrNameLst>
                                          <p:attrName>ppt_x</p:attrName>
                                        </p:attrNameLst>
                                      </p:cBhvr>
                                      <p:tavLst>
                                        <p:tav tm="0">
                                          <p:val>
                                            <p:strVal val="#ppt_x"/>
                                          </p:val>
                                        </p:tav>
                                        <p:tav tm="100000">
                                          <p:val>
                                            <p:strVal val="#ppt_x"/>
                                          </p:val>
                                        </p:tav>
                                      </p:tavLst>
                                    </p:anim>
                                    <p:anim calcmode="lin" valueType="num">
                                      <p:cBhvr additive="base">
                                        <p:cTn id="22" dur="500" fill="hold"/>
                                        <p:tgtEl>
                                          <p:spTgt spid="2393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分析</a:t>
            </a:r>
            <a:endParaRPr lang="zh-CN" altLang="en-US" dirty="0"/>
          </a:p>
        </p:txBody>
      </p:sp>
      <p:sp>
        <p:nvSpPr>
          <p:cNvPr id="6" name="灯片编号占位符 3"/>
          <p:cNvSpPr>
            <a:spLocks noGrp="1"/>
          </p:cNvSpPr>
          <p:nvPr>
            <p:ph type="sldNum" sz="quarter" idx="12"/>
          </p:nvPr>
        </p:nvSpPr>
        <p:spPr/>
        <p:txBody>
          <a:bodyPr/>
          <a:lstStyle/>
          <a:p>
            <a:fld id="{4009D3A8-F083-41AF-90A3-E653FC994C1A}" type="slidenum">
              <a:rPr lang="en-US" altLang="zh-CN"/>
              <a:pPr/>
              <a:t>56</a:t>
            </a:fld>
            <a:endParaRPr lang="en-US" altLang="zh-CN"/>
          </a:p>
        </p:txBody>
      </p:sp>
      <p:sp>
        <p:nvSpPr>
          <p:cNvPr id="261122" name="Rectangle 2"/>
          <p:cNvSpPr>
            <a:spLocks noChangeArrowheads="1"/>
          </p:cNvSpPr>
          <p:nvPr/>
        </p:nvSpPr>
        <p:spPr bwMode="auto">
          <a:xfrm>
            <a:off x="611560" y="3573016"/>
            <a:ext cx="7772400" cy="201285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lnSpc>
                <a:spcPct val="130000"/>
              </a:lnSpc>
              <a:spcBef>
                <a:spcPct val="50000"/>
              </a:spcBef>
            </a:pPr>
            <a:r>
              <a:rPr lang="zh-CN" altLang="en-US" sz="2400" b="1" dirty="0" smtClean="0">
                <a:latin typeface="+mj-ea"/>
                <a:ea typeface="+mj-ea"/>
              </a:rPr>
              <a:t>这说明，如果</a:t>
            </a:r>
            <a:r>
              <a:rPr lang="zh-CN" altLang="en-US" sz="2400" b="1" dirty="0">
                <a:latin typeface="+mj-ea"/>
                <a:ea typeface="+mj-ea"/>
              </a:rPr>
              <a:t>传送等概率的四进制波形之一（</a:t>
            </a:r>
            <a:r>
              <a:rPr lang="en-US" altLang="zh-CN" sz="2400" b="1" dirty="0">
                <a:latin typeface="+mj-ea"/>
                <a:ea typeface="+mj-ea"/>
              </a:rPr>
              <a:t>P=1/4</a:t>
            </a:r>
            <a:r>
              <a:rPr lang="zh-CN" altLang="en-US" sz="2400" b="1" dirty="0">
                <a:latin typeface="+mj-ea"/>
                <a:ea typeface="+mj-ea"/>
              </a:rPr>
              <a:t>）的信息量为</a:t>
            </a:r>
            <a:r>
              <a:rPr lang="en-US" altLang="zh-CN" sz="2400" b="1" dirty="0">
                <a:latin typeface="+mj-ea"/>
                <a:ea typeface="+mj-ea"/>
              </a:rPr>
              <a:t>2</a:t>
            </a:r>
            <a:r>
              <a:rPr lang="zh-CN" altLang="en-US" sz="2400" b="1" dirty="0">
                <a:latin typeface="+mj-ea"/>
                <a:ea typeface="+mj-ea"/>
              </a:rPr>
              <a:t>比特，这时每一个四进制波形需要用</a:t>
            </a:r>
            <a:r>
              <a:rPr lang="en-US" altLang="zh-CN" sz="2400" b="1" dirty="0">
                <a:latin typeface="+mj-ea"/>
                <a:ea typeface="+mj-ea"/>
              </a:rPr>
              <a:t>2</a:t>
            </a:r>
            <a:r>
              <a:rPr lang="zh-CN" altLang="en-US" sz="2400" b="1" dirty="0">
                <a:latin typeface="+mj-ea"/>
                <a:ea typeface="+mj-ea"/>
              </a:rPr>
              <a:t>个二进制脉冲表示；传送等概率的八进制波形之一（</a:t>
            </a:r>
            <a:r>
              <a:rPr lang="en-US" altLang="zh-CN" sz="2400" b="1" dirty="0">
                <a:latin typeface="+mj-ea"/>
                <a:ea typeface="+mj-ea"/>
              </a:rPr>
              <a:t>P=1/8</a:t>
            </a:r>
            <a:r>
              <a:rPr lang="zh-CN" altLang="en-US" sz="2400" b="1" dirty="0">
                <a:latin typeface="+mj-ea"/>
                <a:ea typeface="+mj-ea"/>
              </a:rPr>
              <a:t>）的信息量为</a:t>
            </a:r>
            <a:r>
              <a:rPr lang="en-US" altLang="zh-CN" sz="2400" b="1" dirty="0">
                <a:latin typeface="+mj-ea"/>
                <a:ea typeface="+mj-ea"/>
              </a:rPr>
              <a:t>3</a:t>
            </a:r>
            <a:r>
              <a:rPr lang="zh-CN" altLang="en-US" sz="2400" b="1" dirty="0">
                <a:latin typeface="+mj-ea"/>
                <a:ea typeface="+mj-ea"/>
              </a:rPr>
              <a:t>比特，这时至少需要</a:t>
            </a:r>
            <a:r>
              <a:rPr lang="en-US" altLang="zh-CN" sz="2400" b="1" dirty="0">
                <a:latin typeface="+mj-ea"/>
                <a:ea typeface="+mj-ea"/>
              </a:rPr>
              <a:t>3</a:t>
            </a:r>
            <a:r>
              <a:rPr lang="zh-CN" altLang="en-US" sz="2400" b="1" dirty="0">
                <a:latin typeface="+mj-ea"/>
                <a:ea typeface="+mj-ea"/>
              </a:rPr>
              <a:t>个二进制脉冲。</a:t>
            </a:r>
          </a:p>
        </p:txBody>
      </p:sp>
      <p:graphicFrame>
        <p:nvGraphicFramePr>
          <p:cNvPr id="9" name="图示 8"/>
          <p:cNvGraphicFramePr/>
          <p:nvPr/>
        </p:nvGraphicFramePr>
        <p:xfrm>
          <a:off x="3059832" y="1268760"/>
          <a:ext cx="5256584" cy="1512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422786" name="Object 2"/>
          <p:cNvGraphicFramePr>
            <a:graphicFrameLocks noChangeAspect="1"/>
          </p:cNvGraphicFramePr>
          <p:nvPr/>
        </p:nvGraphicFramePr>
        <p:xfrm>
          <a:off x="467544" y="1700808"/>
          <a:ext cx="2479675" cy="460375"/>
        </p:xfrm>
        <a:graphic>
          <a:graphicData uri="http://schemas.openxmlformats.org/presentationml/2006/ole">
            <mc:AlternateContent xmlns:mc="http://schemas.openxmlformats.org/markup-compatibility/2006">
              <mc:Choice xmlns:v="urn:schemas-microsoft-com:vml" Requires="v">
                <p:oleObj spid="_x0000_s2422809" name="Equation" r:id="rId8" imgW="1282680" imgH="241200" progId="Equation.DSMT4">
                  <p:embed/>
                </p:oleObj>
              </mc:Choice>
              <mc:Fallback>
                <p:oleObj name="Equation" r:id="rId8" imgW="1282680" imgH="24120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1700808"/>
                        <a:ext cx="24796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wipe(down)">
                                      <p:cBhvr>
                                        <p:cTn id="7" dur="500"/>
                                        <p:tgtEl>
                                          <p:spTgt spid="261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zh-CN" sz="2400" dirty="0" smtClean="0"/>
              <a:t>3.</a:t>
            </a:r>
            <a:r>
              <a:rPr lang="zh-CN" altLang="en-US" sz="2400" dirty="0" smtClean="0"/>
              <a:t>非等概率离散消息的信息量</a:t>
            </a:r>
            <a:endParaRPr lang="zh-CN" altLang="en-US" sz="2400" dirty="0"/>
          </a:p>
        </p:txBody>
      </p:sp>
      <p:sp>
        <p:nvSpPr>
          <p:cNvPr id="43011" name="Rectangle 3"/>
          <p:cNvSpPr>
            <a:spLocks noGrp="1" noChangeArrowheads="1"/>
          </p:cNvSpPr>
          <p:nvPr>
            <p:ph type="body" idx="1"/>
          </p:nvPr>
        </p:nvSpPr>
        <p:spPr>
          <a:xfrm>
            <a:off x="539552" y="1196752"/>
            <a:ext cx="8064896" cy="5400600"/>
          </a:xfrm>
        </p:spPr>
        <p:txBody>
          <a:bodyPr>
            <a:noAutofit/>
          </a:bodyPr>
          <a:lstStyle/>
          <a:p>
            <a:r>
              <a:rPr lang="zh-CN" altLang="en-US" sz="2200" dirty="0" smtClean="0"/>
              <a:t>设：一个离散信源是由</a:t>
            </a:r>
            <a:r>
              <a:rPr lang="en-US" altLang="zh-CN" sz="2200" dirty="0" smtClean="0"/>
              <a:t>M</a:t>
            </a:r>
            <a:r>
              <a:rPr lang="zh-CN" altLang="en-US" sz="2200" dirty="0" smtClean="0"/>
              <a:t>个符号组成的集合，其中每个符号</a:t>
            </a:r>
            <a:r>
              <a:rPr lang="en-US" altLang="zh-CN" sz="2200" dirty="0" smtClean="0"/>
              <a:t>xi (</a:t>
            </a:r>
            <a:r>
              <a:rPr lang="en-US" altLang="zh-CN" sz="2200" dirty="0" err="1" smtClean="0"/>
              <a:t>i</a:t>
            </a:r>
            <a:r>
              <a:rPr lang="en-US" altLang="zh-CN" sz="2200" dirty="0" smtClean="0"/>
              <a:t> = 1, 2, 3, …, M)</a:t>
            </a:r>
            <a:r>
              <a:rPr lang="zh-CN" altLang="en-US" sz="2200" dirty="0" smtClean="0"/>
              <a:t>按一定的概率</a:t>
            </a:r>
            <a:r>
              <a:rPr lang="en-US" altLang="zh-CN" sz="2200" dirty="0" smtClean="0"/>
              <a:t>P(xi)</a:t>
            </a:r>
            <a:r>
              <a:rPr lang="zh-CN" altLang="en-US" sz="2200" dirty="0" smtClean="0"/>
              <a:t>独立出现，即 </a:t>
            </a:r>
          </a:p>
          <a:p>
            <a:pPr lvl="3"/>
            <a:endParaRPr lang="zh-CN" altLang="en-US" sz="2200" dirty="0" smtClean="0"/>
          </a:p>
          <a:p>
            <a:pPr lvl="3"/>
            <a:endParaRPr lang="zh-CN" altLang="en-US" sz="2200" dirty="0" smtClean="0"/>
          </a:p>
          <a:p>
            <a:r>
              <a:rPr lang="zh-CN" altLang="en-US" sz="2200" dirty="0" smtClean="0"/>
              <a:t>      且有</a:t>
            </a:r>
          </a:p>
          <a:p>
            <a:r>
              <a:rPr lang="zh-CN" altLang="en-US" sz="2200" dirty="0" smtClean="0"/>
              <a:t>则</a:t>
            </a:r>
            <a:r>
              <a:rPr lang="en-US" altLang="zh-CN" sz="2200" dirty="0" smtClean="0"/>
              <a:t>x1 , x2,  x3,…, </a:t>
            </a:r>
            <a:r>
              <a:rPr lang="en-US" altLang="zh-CN" sz="2200" dirty="0" err="1" smtClean="0"/>
              <a:t>xM</a:t>
            </a:r>
            <a:r>
              <a:rPr lang="en-US" altLang="zh-CN" sz="2200" dirty="0" smtClean="0"/>
              <a:t> </a:t>
            </a:r>
            <a:r>
              <a:rPr lang="zh-CN" altLang="en-US" sz="2200" dirty="0" smtClean="0"/>
              <a:t>所包含的信息量分别为</a:t>
            </a:r>
          </a:p>
          <a:p>
            <a:pPr lvl="3"/>
            <a:endParaRPr lang="zh-CN" altLang="en-US" sz="2200" dirty="0" smtClean="0"/>
          </a:p>
          <a:p>
            <a:r>
              <a:rPr lang="zh-CN" altLang="en-US" sz="2200" dirty="0" smtClean="0"/>
              <a:t>于是，每个符号所含</a:t>
            </a:r>
            <a:r>
              <a:rPr lang="zh-CN" altLang="en-US" sz="2200" dirty="0" smtClean="0">
                <a:solidFill>
                  <a:srgbClr val="0000FF"/>
                </a:solidFill>
              </a:rPr>
              <a:t>平均信息量</a:t>
            </a:r>
            <a:r>
              <a:rPr lang="zh-CN" altLang="en-US" sz="2200" dirty="0" smtClean="0"/>
              <a:t>为</a:t>
            </a:r>
          </a:p>
          <a:p>
            <a:pPr lvl="3"/>
            <a:endParaRPr lang="zh-CN" altLang="en-US" sz="2200" dirty="0" smtClean="0"/>
          </a:p>
          <a:p>
            <a:pPr lvl="3"/>
            <a:endParaRPr lang="zh-CN" altLang="en-US" sz="2200" dirty="0" smtClean="0"/>
          </a:p>
          <a:p>
            <a:endParaRPr lang="en-US" altLang="zh-CN" sz="100" dirty="0" smtClean="0"/>
          </a:p>
          <a:p>
            <a:r>
              <a:rPr lang="zh-CN" altLang="en-US" sz="2200" dirty="0" smtClean="0"/>
              <a:t>由于</a:t>
            </a:r>
            <a:r>
              <a:rPr lang="en-US" altLang="zh-CN" sz="2200" dirty="0" smtClean="0"/>
              <a:t>H(x)</a:t>
            </a:r>
            <a:r>
              <a:rPr lang="zh-CN" altLang="en-US" sz="2200" dirty="0" smtClean="0"/>
              <a:t>同热力学中的熵形式相似，故称它为</a:t>
            </a:r>
            <a:r>
              <a:rPr lang="zh-CN" altLang="en-US" sz="2200" dirty="0" smtClean="0">
                <a:solidFill>
                  <a:srgbClr val="0000FF"/>
                </a:solidFill>
              </a:rPr>
              <a:t>信息源的熵</a:t>
            </a:r>
            <a:r>
              <a:rPr lang="zh-CN" altLang="en-US" sz="2200" dirty="0" smtClean="0"/>
              <a:t> </a:t>
            </a:r>
            <a:endParaRPr lang="zh-CN" altLang="en-US" sz="2200" dirty="0"/>
          </a:p>
        </p:txBody>
      </p:sp>
      <p:sp>
        <p:nvSpPr>
          <p:cNvPr id="43013"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2" name="Object 4"/>
          <p:cNvGraphicFramePr>
            <a:graphicFrameLocks noChangeAspect="1"/>
          </p:cNvGraphicFramePr>
          <p:nvPr/>
        </p:nvGraphicFramePr>
        <p:xfrm>
          <a:off x="2267744" y="1988840"/>
          <a:ext cx="3575050" cy="808038"/>
        </p:xfrm>
        <a:graphic>
          <a:graphicData uri="http://schemas.openxmlformats.org/presentationml/2006/ole">
            <mc:AlternateContent xmlns:mc="http://schemas.openxmlformats.org/markup-compatibility/2006">
              <mc:Choice xmlns:v="urn:schemas-microsoft-com:vml" Requires="v">
                <p:oleObj spid="_x0000_s2328670" name="Equation" r:id="rId3" imgW="2489040" imgH="482400" progId="Equation.DSMT4">
                  <p:embed/>
                </p:oleObj>
              </mc:Choice>
              <mc:Fallback>
                <p:oleObj name="Equation" r:id="rId3" imgW="248904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988840"/>
                        <a:ext cx="357505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4" name="Object 6"/>
          <p:cNvGraphicFramePr>
            <a:graphicFrameLocks noChangeAspect="1"/>
          </p:cNvGraphicFramePr>
          <p:nvPr/>
        </p:nvGraphicFramePr>
        <p:xfrm>
          <a:off x="2267744" y="2924944"/>
          <a:ext cx="1465263" cy="698500"/>
        </p:xfrm>
        <a:graphic>
          <a:graphicData uri="http://schemas.openxmlformats.org/presentationml/2006/ole">
            <mc:AlternateContent xmlns:mc="http://schemas.openxmlformats.org/markup-compatibility/2006">
              <mc:Choice xmlns:v="urn:schemas-microsoft-com:vml" Requires="v">
                <p:oleObj spid="_x0000_s2328671" name="Equation" r:id="rId5" imgW="812520" imgH="431640" progId="Equation.DSMT4">
                  <p:embed/>
                </p:oleObj>
              </mc:Choice>
              <mc:Fallback>
                <p:oleObj name="Equation" r:id="rId5" imgW="81252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2924944"/>
                        <a:ext cx="146526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7"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6" name="Object 8"/>
          <p:cNvGraphicFramePr>
            <a:graphicFrameLocks noChangeAspect="1"/>
          </p:cNvGraphicFramePr>
          <p:nvPr/>
        </p:nvGraphicFramePr>
        <p:xfrm>
          <a:off x="1763688" y="4005064"/>
          <a:ext cx="4949825" cy="409575"/>
        </p:xfrm>
        <a:graphic>
          <a:graphicData uri="http://schemas.openxmlformats.org/presentationml/2006/ole">
            <mc:AlternateContent xmlns:mc="http://schemas.openxmlformats.org/markup-compatibility/2006">
              <mc:Choice xmlns:v="urn:schemas-microsoft-com:vml" Requires="v">
                <p:oleObj spid="_x0000_s2328672" r:id="rId7" imgW="2755900" imgH="228600" progId="Equation.DSMT4">
                  <p:embed/>
                </p:oleObj>
              </mc:Choice>
              <mc:Fallback>
                <p:oleObj r:id="rId7" imgW="275590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4005064"/>
                        <a:ext cx="49498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11"/>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8" name="Object 10"/>
          <p:cNvGraphicFramePr>
            <a:graphicFrameLocks noChangeAspect="1"/>
          </p:cNvGraphicFramePr>
          <p:nvPr/>
        </p:nvGraphicFramePr>
        <p:xfrm>
          <a:off x="755576" y="5085184"/>
          <a:ext cx="7430144" cy="1103471"/>
        </p:xfrm>
        <a:graphic>
          <a:graphicData uri="http://schemas.openxmlformats.org/presentationml/2006/ole">
            <mc:AlternateContent xmlns:mc="http://schemas.openxmlformats.org/markup-compatibility/2006">
              <mc:Choice xmlns:v="urn:schemas-microsoft-com:vml" Requires="v">
                <p:oleObj spid="_x0000_s2328673" name="Equation" r:id="rId9" imgW="4889160" imgH="672840" progId="Equation.DSMT4">
                  <p:embed/>
                </p:oleObj>
              </mc:Choice>
              <mc:Fallback>
                <p:oleObj name="Equation" r:id="rId9" imgW="4889160" imgH="6728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5085184"/>
                        <a:ext cx="7430144" cy="1103471"/>
                      </a:xfrm>
                      <a:prstGeom prst="rect">
                        <a:avLst/>
                      </a:prstGeom>
                      <a:solidFill>
                        <a:srgbClr val="FFFF00"/>
                      </a:solidFill>
                    </p:spPr>
                  </p:pic>
                </p:oleObj>
              </mc:Fallback>
            </mc:AlternateContent>
          </a:graphicData>
        </a:graphic>
      </p:graphicFrame>
      <p:sp>
        <p:nvSpPr>
          <p:cNvPr id="12" name="灯片编号占位符 11"/>
          <p:cNvSpPr>
            <a:spLocks noGrp="1"/>
          </p:cNvSpPr>
          <p:nvPr>
            <p:ph type="sldNum" sz="quarter" idx="12"/>
          </p:nvPr>
        </p:nvSpPr>
        <p:spPr/>
        <p:txBody>
          <a:bodyPr/>
          <a:lstStyle/>
          <a:p>
            <a:fld id="{E31375A4-56A4-47D6-9801-1991572033F7}" type="slidenum">
              <a:rPr lang="en-US" smtClean="0"/>
              <a:pPr/>
              <a:t>57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2"/>
                                        </p:tgtEl>
                                        <p:attrNameLst>
                                          <p:attrName>style.visibility</p:attrName>
                                        </p:attrNameLst>
                                      </p:cBhvr>
                                      <p:to>
                                        <p:strVal val="visible"/>
                                      </p:to>
                                    </p:set>
                                    <p:anim calcmode="lin" valueType="num">
                                      <p:cBhvr additive="base">
                                        <p:cTn id="11" dur="500" fill="hold"/>
                                        <p:tgtEl>
                                          <p:spTgt spid="43012"/>
                                        </p:tgtEl>
                                        <p:attrNameLst>
                                          <p:attrName>ppt_x</p:attrName>
                                        </p:attrNameLst>
                                      </p:cBhvr>
                                      <p:tavLst>
                                        <p:tav tm="0">
                                          <p:val>
                                            <p:strVal val="#ppt_x"/>
                                          </p:val>
                                        </p:tav>
                                        <p:tav tm="100000">
                                          <p:val>
                                            <p:strVal val="#ppt_x"/>
                                          </p:val>
                                        </p:tav>
                                      </p:tavLst>
                                    </p:anim>
                                    <p:anim calcmode="lin" valueType="num">
                                      <p:cBhvr additive="base">
                                        <p:cTn id="12" dur="500" fill="hold"/>
                                        <p:tgtEl>
                                          <p:spTgt spid="430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anim calcmode="lin" valueType="num">
                                      <p:cBhvr additive="base">
                                        <p:cTn id="15"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014"/>
                                        </p:tgtEl>
                                        <p:attrNameLst>
                                          <p:attrName>style.visibility</p:attrName>
                                        </p:attrNameLst>
                                      </p:cBhvr>
                                      <p:to>
                                        <p:strVal val="visible"/>
                                      </p:to>
                                    </p:set>
                                    <p:anim calcmode="lin" valueType="num">
                                      <p:cBhvr additive="base">
                                        <p:cTn id="19" dur="500" fill="hold"/>
                                        <p:tgtEl>
                                          <p:spTgt spid="43014"/>
                                        </p:tgtEl>
                                        <p:attrNameLst>
                                          <p:attrName>ppt_x</p:attrName>
                                        </p:attrNameLst>
                                      </p:cBhvr>
                                      <p:tavLst>
                                        <p:tav tm="0">
                                          <p:val>
                                            <p:strVal val="#ppt_x"/>
                                          </p:val>
                                        </p:tav>
                                        <p:tav tm="100000">
                                          <p:val>
                                            <p:strVal val="#ppt_x"/>
                                          </p:val>
                                        </p:tav>
                                      </p:tavLst>
                                    </p:anim>
                                    <p:anim calcmode="lin" valueType="num">
                                      <p:cBhvr additive="base">
                                        <p:cTn id="20"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4" end="4"/>
                                            </p:txEl>
                                          </p:spTgt>
                                        </p:tgtEl>
                                        <p:attrNameLst>
                                          <p:attrName>style.visibility</p:attrName>
                                        </p:attrNameLst>
                                      </p:cBhvr>
                                      <p:to>
                                        <p:strVal val="visible"/>
                                      </p:to>
                                    </p:set>
                                    <p:anim calcmode="lin" valueType="num">
                                      <p:cBhvr additive="base">
                                        <p:cTn id="25"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3016"/>
                                        </p:tgtEl>
                                        <p:attrNameLst>
                                          <p:attrName>style.visibility</p:attrName>
                                        </p:attrNameLst>
                                      </p:cBhvr>
                                      <p:to>
                                        <p:strVal val="visible"/>
                                      </p:to>
                                    </p:set>
                                    <p:anim calcmode="lin" valueType="num">
                                      <p:cBhvr additive="base">
                                        <p:cTn id="29" dur="500" fill="hold"/>
                                        <p:tgtEl>
                                          <p:spTgt spid="43016"/>
                                        </p:tgtEl>
                                        <p:attrNameLst>
                                          <p:attrName>ppt_x</p:attrName>
                                        </p:attrNameLst>
                                      </p:cBhvr>
                                      <p:tavLst>
                                        <p:tav tm="0">
                                          <p:val>
                                            <p:strVal val="#ppt_x"/>
                                          </p:val>
                                        </p:tav>
                                        <p:tav tm="100000">
                                          <p:val>
                                            <p:strVal val="#ppt_x"/>
                                          </p:val>
                                        </p:tav>
                                      </p:tavLst>
                                    </p:anim>
                                    <p:anim calcmode="lin" valueType="num">
                                      <p:cBhvr additive="base">
                                        <p:cTn id="30" dur="500" fill="hold"/>
                                        <p:tgtEl>
                                          <p:spTgt spid="430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3011">
                                            <p:txEl>
                                              <p:pRg st="6" end="6"/>
                                            </p:txEl>
                                          </p:spTgt>
                                        </p:tgtEl>
                                        <p:attrNameLst>
                                          <p:attrName>style.visibility</p:attrName>
                                        </p:attrNameLst>
                                      </p:cBhvr>
                                      <p:to>
                                        <p:strVal val="visible"/>
                                      </p:to>
                                    </p:set>
                                    <p:anim calcmode="lin" valueType="num">
                                      <p:cBhvr additive="base">
                                        <p:cTn id="35"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01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3018"/>
                                        </p:tgtEl>
                                        <p:attrNameLst>
                                          <p:attrName>style.visibility</p:attrName>
                                        </p:attrNameLst>
                                      </p:cBhvr>
                                      <p:to>
                                        <p:strVal val="visible"/>
                                      </p:to>
                                    </p:set>
                                    <p:anim calcmode="lin" valueType="num">
                                      <p:cBhvr additive="base">
                                        <p:cTn id="39" dur="500" fill="hold"/>
                                        <p:tgtEl>
                                          <p:spTgt spid="43018"/>
                                        </p:tgtEl>
                                        <p:attrNameLst>
                                          <p:attrName>ppt_x</p:attrName>
                                        </p:attrNameLst>
                                      </p:cBhvr>
                                      <p:tavLst>
                                        <p:tav tm="0">
                                          <p:val>
                                            <p:strVal val="#ppt_x"/>
                                          </p:val>
                                        </p:tav>
                                        <p:tav tm="100000">
                                          <p:val>
                                            <p:strVal val="#ppt_x"/>
                                          </p:val>
                                        </p:tav>
                                      </p:tavLst>
                                    </p:anim>
                                    <p:anim calcmode="lin" valueType="num">
                                      <p:cBhvr additive="base">
                                        <p:cTn id="40" dur="500" fill="hold"/>
                                        <p:tgtEl>
                                          <p:spTgt spid="430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3011">
                                            <p:txEl>
                                              <p:pRg st="10" end="10"/>
                                            </p:txEl>
                                          </p:spTgt>
                                        </p:tgtEl>
                                        <p:attrNameLst>
                                          <p:attrName>style.visibility</p:attrName>
                                        </p:attrNameLst>
                                      </p:cBhvr>
                                      <p:to>
                                        <p:strVal val="visible"/>
                                      </p:to>
                                    </p:set>
                                    <p:anim calcmode="lin" valueType="num">
                                      <p:cBhvr additive="base">
                                        <p:cTn id="43"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三 连续消息的信息量</a:t>
            </a:r>
          </a:p>
        </p:txBody>
      </p:sp>
      <p:sp>
        <p:nvSpPr>
          <p:cNvPr id="37891" name="Rectangle 3"/>
          <p:cNvSpPr>
            <a:spLocks noGrp="1" noChangeArrowheads="1"/>
          </p:cNvSpPr>
          <p:nvPr>
            <p:ph idx="1"/>
          </p:nvPr>
        </p:nvSpPr>
        <p:spPr/>
        <p:txBody>
          <a:bodyPr/>
          <a:lstStyle/>
          <a:p>
            <a:r>
              <a:rPr lang="zh-CN" altLang="en-US" dirty="0" smtClean="0"/>
              <a:t>连续消息</a:t>
            </a:r>
            <a:r>
              <a:rPr lang="en-US" altLang="zh-CN" dirty="0" smtClean="0"/>
              <a:t>, </a:t>
            </a:r>
            <a:r>
              <a:rPr lang="zh-CN" altLang="en-US" dirty="0" smtClean="0"/>
              <a:t>用概率密度</a:t>
            </a:r>
            <a:r>
              <a:rPr lang="en-US" altLang="zh-CN" dirty="0" smtClean="0"/>
              <a:t>f(x)</a:t>
            </a:r>
            <a:r>
              <a:rPr lang="zh-CN" altLang="en-US" dirty="0" smtClean="0"/>
              <a:t>来描述</a:t>
            </a:r>
          </a:p>
          <a:p>
            <a:r>
              <a:rPr lang="zh-CN" altLang="en-US" dirty="0" smtClean="0"/>
              <a:t>平均信息量</a:t>
            </a:r>
            <a:r>
              <a:rPr lang="en-US" altLang="zh-CN" dirty="0" smtClean="0"/>
              <a:t>(</a:t>
            </a:r>
            <a:r>
              <a:rPr lang="zh-CN" altLang="en-US" dirty="0" smtClean="0"/>
              <a:t>相对熵</a:t>
            </a:r>
            <a:r>
              <a:rPr lang="en-US" altLang="zh-CN" dirty="0" smtClean="0"/>
              <a:t>)</a:t>
            </a:r>
          </a:p>
          <a:p>
            <a:r>
              <a:rPr lang="en-US" altLang="zh-CN" dirty="0" smtClean="0"/>
              <a:t>  </a:t>
            </a:r>
          </a:p>
        </p:txBody>
      </p:sp>
      <p:graphicFrame>
        <p:nvGraphicFramePr>
          <p:cNvPr id="2396162" name="Object 2"/>
          <p:cNvGraphicFramePr>
            <a:graphicFrameLocks noChangeAspect="1"/>
          </p:cNvGraphicFramePr>
          <p:nvPr/>
        </p:nvGraphicFramePr>
        <p:xfrm>
          <a:off x="1979712" y="2564904"/>
          <a:ext cx="3843338" cy="568325"/>
        </p:xfrm>
        <a:graphic>
          <a:graphicData uri="http://schemas.openxmlformats.org/presentationml/2006/ole">
            <mc:AlternateContent xmlns:mc="http://schemas.openxmlformats.org/markup-compatibility/2006">
              <mc:Choice xmlns:v="urn:schemas-microsoft-com:vml" Requires="v">
                <p:oleObj spid="_x0000_s2396185" name="Equation" r:id="rId3" imgW="2006280" imgH="330120" progId="Equation.DSMT4">
                  <p:embed/>
                </p:oleObj>
              </mc:Choice>
              <mc:Fallback>
                <p:oleObj name="Equation" r:id="rId3" imgW="2006280" imgH="3301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564904"/>
                        <a:ext cx="3843338"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fld id="{E31375A4-56A4-47D6-9801-1991572033F7}" type="slidenum">
              <a:rPr lang="en-US" smtClean="0"/>
              <a:pPr/>
              <a:t>58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96162"/>
                                        </p:tgtEl>
                                        <p:attrNameLst>
                                          <p:attrName>style.visibility</p:attrName>
                                        </p:attrNameLst>
                                      </p:cBhvr>
                                      <p:to>
                                        <p:strVal val="visible"/>
                                      </p:to>
                                    </p:set>
                                    <p:anim calcmode="lin" valueType="num">
                                      <p:cBhvr additive="base">
                                        <p:cTn id="7" dur="500" fill="hold"/>
                                        <p:tgtEl>
                                          <p:spTgt spid="2396162"/>
                                        </p:tgtEl>
                                        <p:attrNameLst>
                                          <p:attrName>ppt_x</p:attrName>
                                        </p:attrNameLst>
                                      </p:cBhvr>
                                      <p:tavLst>
                                        <p:tav tm="0">
                                          <p:val>
                                            <p:strVal val="#ppt_x"/>
                                          </p:val>
                                        </p:tav>
                                        <p:tav tm="100000">
                                          <p:val>
                                            <p:strVal val="#ppt_x"/>
                                          </p:val>
                                        </p:tav>
                                      </p:tavLst>
                                    </p:anim>
                                    <p:anim calcmode="lin" valueType="num">
                                      <p:cBhvr additive="base">
                                        <p:cTn id="8" dur="500" fill="hold"/>
                                        <p:tgtEl>
                                          <p:spTgt spid="2396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endParaRPr lang="en-US" altLang="zh-CN" dirty="0" smtClean="0"/>
          </a:p>
        </p:txBody>
      </p:sp>
      <p:sp>
        <p:nvSpPr>
          <p:cNvPr id="37892" name="Rectangle 10"/>
          <p:cNvSpPr>
            <a:spLocks noChangeArrowheads="1"/>
          </p:cNvSpPr>
          <p:nvPr/>
        </p:nvSpPr>
        <p:spPr bwMode="auto">
          <a:xfrm>
            <a:off x="539551" y="1268760"/>
            <a:ext cx="7921625" cy="24124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l"/>
            <a:r>
              <a:rPr lang="zh-CN" altLang="en-US" sz="2800" b="1" dirty="0">
                <a:solidFill>
                  <a:schemeClr val="tx1"/>
                </a:solidFill>
                <a:latin typeface="+mj-ea"/>
                <a:ea typeface="+mj-ea"/>
              </a:rPr>
              <a:t>例</a:t>
            </a:r>
            <a:r>
              <a:rPr lang="en-US" altLang="zh-CN" sz="2800" b="1" dirty="0">
                <a:solidFill>
                  <a:schemeClr val="tx1"/>
                </a:solidFill>
                <a:latin typeface="+mj-ea"/>
                <a:ea typeface="+mj-ea"/>
              </a:rPr>
              <a:t>(1.4.1) p8:</a:t>
            </a:r>
          </a:p>
          <a:p>
            <a:pPr algn="l">
              <a:lnSpc>
                <a:spcPct val="120000"/>
              </a:lnSpc>
            </a:pPr>
            <a:r>
              <a:rPr lang="en-US" altLang="zh-CN" sz="2400" b="1" dirty="0">
                <a:solidFill>
                  <a:schemeClr val="tx1"/>
                </a:solidFill>
                <a:latin typeface="+mj-ea"/>
                <a:ea typeface="+mj-ea"/>
              </a:rPr>
              <a:t>     </a:t>
            </a:r>
            <a:r>
              <a:rPr lang="zh-CN" altLang="en-US" sz="2000" b="1" dirty="0">
                <a:solidFill>
                  <a:schemeClr val="tx1"/>
                </a:solidFill>
                <a:latin typeface="+mj-ea"/>
                <a:ea typeface="+mj-ea"/>
              </a:rPr>
              <a:t>信息源由四个符号</a:t>
            </a:r>
            <a:r>
              <a:rPr lang="en-US" altLang="zh-CN" sz="2000" b="1" dirty="0">
                <a:solidFill>
                  <a:schemeClr val="tx1"/>
                </a:solidFill>
                <a:latin typeface="+mj-ea"/>
                <a:ea typeface="+mj-ea"/>
              </a:rPr>
              <a:t>0</a:t>
            </a:r>
            <a:r>
              <a:rPr lang="zh-CN" altLang="en-US" sz="2000" b="1" dirty="0">
                <a:solidFill>
                  <a:schemeClr val="tx1"/>
                </a:solidFill>
                <a:latin typeface="+mj-ea"/>
                <a:ea typeface="+mj-ea"/>
              </a:rPr>
              <a:t>、</a:t>
            </a:r>
            <a:r>
              <a:rPr lang="en-US" altLang="zh-CN" sz="2000" b="1" dirty="0">
                <a:solidFill>
                  <a:schemeClr val="tx1"/>
                </a:solidFill>
                <a:latin typeface="+mj-ea"/>
                <a:ea typeface="+mj-ea"/>
              </a:rPr>
              <a:t>1</a:t>
            </a:r>
            <a:r>
              <a:rPr lang="zh-CN" altLang="en-US" sz="2000" b="1" dirty="0">
                <a:solidFill>
                  <a:schemeClr val="tx1"/>
                </a:solidFill>
                <a:latin typeface="+mj-ea"/>
                <a:ea typeface="+mj-ea"/>
              </a:rPr>
              <a:t>、</a:t>
            </a:r>
            <a:r>
              <a:rPr lang="en-US" altLang="zh-CN" sz="2000" b="1" dirty="0">
                <a:solidFill>
                  <a:schemeClr val="tx1"/>
                </a:solidFill>
                <a:latin typeface="+mj-ea"/>
                <a:ea typeface="+mj-ea"/>
              </a:rPr>
              <a:t>2</a:t>
            </a:r>
            <a:r>
              <a:rPr lang="zh-CN" altLang="en-US" sz="2000" b="1" dirty="0">
                <a:solidFill>
                  <a:schemeClr val="tx1"/>
                </a:solidFill>
                <a:latin typeface="+mj-ea"/>
                <a:ea typeface="+mj-ea"/>
              </a:rPr>
              <a:t>、</a:t>
            </a:r>
            <a:r>
              <a:rPr lang="en-US" altLang="zh-CN" sz="2000" b="1" dirty="0">
                <a:solidFill>
                  <a:schemeClr val="tx1"/>
                </a:solidFill>
                <a:latin typeface="+mj-ea"/>
                <a:ea typeface="+mj-ea"/>
              </a:rPr>
              <a:t>3</a:t>
            </a:r>
            <a:r>
              <a:rPr lang="zh-CN" altLang="en-US" sz="2000" b="1" dirty="0">
                <a:solidFill>
                  <a:schemeClr val="tx1"/>
                </a:solidFill>
                <a:latin typeface="+mj-ea"/>
                <a:ea typeface="+mj-ea"/>
              </a:rPr>
              <a:t>组成，它们出现的概率分别为：</a:t>
            </a:r>
            <a:r>
              <a:rPr lang="en-US" altLang="zh-CN" sz="2000" b="1" dirty="0">
                <a:solidFill>
                  <a:schemeClr val="tx1"/>
                </a:solidFill>
                <a:latin typeface="+mj-ea"/>
                <a:ea typeface="+mj-ea"/>
              </a:rPr>
              <a:t>3/8</a:t>
            </a:r>
            <a:r>
              <a:rPr lang="zh-CN" altLang="en-US" sz="2000" b="1" dirty="0">
                <a:solidFill>
                  <a:schemeClr val="tx1"/>
                </a:solidFill>
                <a:latin typeface="+mj-ea"/>
                <a:ea typeface="+mj-ea"/>
              </a:rPr>
              <a:t>、</a:t>
            </a:r>
            <a:r>
              <a:rPr lang="en-US" altLang="zh-CN" sz="2000" b="1" dirty="0">
                <a:solidFill>
                  <a:schemeClr val="tx1"/>
                </a:solidFill>
                <a:latin typeface="+mj-ea"/>
                <a:ea typeface="+mj-ea"/>
              </a:rPr>
              <a:t>1/4</a:t>
            </a:r>
            <a:r>
              <a:rPr lang="zh-CN" altLang="en-US" sz="2000" b="1" dirty="0">
                <a:solidFill>
                  <a:schemeClr val="tx1"/>
                </a:solidFill>
                <a:latin typeface="+mj-ea"/>
                <a:ea typeface="+mj-ea"/>
              </a:rPr>
              <a:t>、</a:t>
            </a:r>
            <a:r>
              <a:rPr lang="en-US" altLang="zh-CN" sz="2000" b="1" dirty="0">
                <a:solidFill>
                  <a:schemeClr val="tx1"/>
                </a:solidFill>
                <a:latin typeface="+mj-ea"/>
                <a:ea typeface="+mj-ea"/>
              </a:rPr>
              <a:t>1/4</a:t>
            </a:r>
            <a:r>
              <a:rPr lang="zh-CN" altLang="en-US" sz="2000" b="1" dirty="0">
                <a:solidFill>
                  <a:schemeClr val="tx1"/>
                </a:solidFill>
                <a:latin typeface="+mj-ea"/>
                <a:ea typeface="+mj-ea"/>
              </a:rPr>
              <a:t>、</a:t>
            </a:r>
            <a:r>
              <a:rPr lang="en-US" altLang="zh-CN" sz="2000" b="1" dirty="0">
                <a:solidFill>
                  <a:schemeClr val="tx1"/>
                </a:solidFill>
                <a:latin typeface="+mj-ea"/>
                <a:ea typeface="+mj-ea"/>
              </a:rPr>
              <a:t>1/8</a:t>
            </a:r>
            <a:r>
              <a:rPr lang="zh-CN" altLang="en-US" sz="2000" b="1" dirty="0">
                <a:solidFill>
                  <a:schemeClr val="tx1"/>
                </a:solidFill>
                <a:latin typeface="+mj-ea"/>
                <a:ea typeface="+mj-ea"/>
              </a:rPr>
              <a:t>，且每个符号的出现都是独立的。试求某个消息</a:t>
            </a:r>
            <a:r>
              <a:rPr lang="en-US" altLang="zh-CN" sz="2000" b="1" dirty="0" smtClean="0">
                <a:solidFill>
                  <a:schemeClr val="tx1"/>
                </a:solidFill>
                <a:latin typeface="+mj-ea"/>
                <a:ea typeface="+mj-ea"/>
              </a:rPr>
              <a:t>20102013021300120321010032101002310200202010312032100120210    </a:t>
            </a:r>
            <a:r>
              <a:rPr lang="zh-CN" altLang="en-US" sz="2000" b="1" dirty="0" smtClean="0">
                <a:solidFill>
                  <a:schemeClr val="tx1"/>
                </a:solidFill>
                <a:latin typeface="+mj-ea"/>
                <a:ea typeface="+mj-ea"/>
              </a:rPr>
              <a:t>的</a:t>
            </a:r>
            <a:r>
              <a:rPr lang="zh-CN" altLang="en-US" sz="2000" b="1" dirty="0">
                <a:solidFill>
                  <a:schemeClr val="tx1"/>
                </a:solidFill>
                <a:latin typeface="+mj-ea"/>
                <a:ea typeface="+mj-ea"/>
              </a:rPr>
              <a:t>信息量</a:t>
            </a:r>
          </a:p>
        </p:txBody>
      </p:sp>
      <p:sp>
        <p:nvSpPr>
          <p:cNvPr id="10" name="灯片编号占位符 9"/>
          <p:cNvSpPr>
            <a:spLocks noGrp="1"/>
          </p:cNvSpPr>
          <p:nvPr>
            <p:ph type="sldNum" sz="quarter" idx="12"/>
          </p:nvPr>
        </p:nvSpPr>
        <p:spPr/>
        <p:txBody>
          <a:bodyPr/>
          <a:lstStyle/>
          <a:p>
            <a:fld id="{E31375A4-56A4-47D6-9801-1991572033F7}" type="slidenum">
              <a:rPr lang="en-US" smtClean="0"/>
              <a:pPr/>
              <a:t>59</a:t>
            </a:fld>
            <a:endParaRPr lang="en-US"/>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53831494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descr=",幽王点燃烽火。诸侯以为幽王再次戏弄他们,都不理会烽火..."/>
          <p:cNvPicPr>
            <a:picLocks noChangeAspect="1" noChangeArrowheads="1"/>
          </p:cNvPicPr>
          <p:nvPr/>
        </p:nvPicPr>
        <p:blipFill>
          <a:blip r:embed="rId2" cstate="print"/>
          <a:srcRect l="44578"/>
          <a:stretch>
            <a:fillRect/>
          </a:stretch>
        </p:blipFill>
        <p:spPr bwMode="auto">
          <a:xfrm>
            <a:off x="4716016" y="1628800"/>
            <a:ext cx="4176464" cy="4567392"/>
          </a:xfrm>
          <a:prstGeom prst="rect">
            <a:avLst/>
          </a:prstGeom>
          <a:noFill/>
          <a:ln w="9525">
            <a:noFill/>
            <a:miter lim="800000"/>
            <a:headEnd/>
            <a:tailEnd/>
          </a:ln>
        </p:spPr>
      </p:pic>
      <p:sp>
        <p:nvSpPr>
          <p:cNvPr id="8196" name="Rectangle 5"/>
          <p:cNvSpPr>
            <a:spLocks noChangeArrowheads="1"/>
          </p:cNvSpPr>
          <p:nvPr/>
        </p:nvSpPr>
        <p:spPr bwMode="auto">
          <a:xfrm>
            <a:off x="468313" y="1557338"/>
            <a:ext cx="7486650" cy="4968875"/>
          </a:xfrm>
          <a:prstGeom prst="rect">
            <a:avLst/>
          </a:prstGeom>
          <a:noFill/>
          <a:ln w="9525">
            <a:noFill/>
            <a:miter lim="800000"/>
            <a:headEnd/>
            <a:tailEnd/>
          </a:ln>
        </p:spPr>
        <p:txBody>
          <a:bodyPr/>
          <a:lstStyle/>
          <a:p>
            <a:pPr marL="342900" indent="-342900" algn="l">
              <a:lnSpc>
                <a:spcPct val="110000"/>
              </a:lnSpc>
              <a:spcBef>
                <a:spcPct val="10000"/>
              </a:spcBef>
            </a:pPr>
            <a:endParaRPr lang="zh-CN" altLang="en-US" sz="2400" dirty="0">
              <a:solidFill>
                <a:srgbClr val="0000CC"/>
              </a:solidFill>
              <a:latin typeface="仿宋_GB2312" pitchFamily="49" charset="-122"/>
              <a:ea typeface="仿宋_GB2312" pitchFamily="49" charset="-122"/>
            </a:endParaRPr>
          </a:p>
        </p:txBody>
      </p:sp>
      <p:sp>
        <p:nvSpPr>
          <p:cNvPr id="6" name="标题 5"/>
          <p:cNvSpPr>
            <a:spLocks noGrp="1"/>
          </p:cNvSpPr>
          <p:nvPr>
            <p:ph type="title"/>
          </p:nvPr>
        </p:nvSpPr>
        <p:spPr/>
        <p:txBody>
          <a:bodyPr/>
          <a:lstStyle/>
          <a:p>
            <a:r>
              <a:rPr lang="zh-CN" altLang="en-US" smtClean="0"/>
              <a:t>通信的发展简史</a:t>
            </a:r>
            <a:endParaRPr lang="zh-CN" altLang="en-US" dirty="0"/>
          </a:p>
        </p:txBody>
      </p:sp>
      <p:sp>
        <p:nvSpPr>
          <p:cNvPr id="7" name="内容占位符 6"/>
          <p:cNvSpPr>
            <a:spLocks noGrp="1"/>
          </p:cNvSpPr>
          <p:nvPr>
            <p:ph sz="half" idx="1"/>
          </p:nvPr>
        </p:nvSpPr>
        <p:spPr/>
        <p:txBody>
          <a:bodyPr>
            <a:normAutofit fontScale="92500" lnSpcReduction="20000"/>
          </a:bodyPr>
          <a:lstStyle/>
          <a:p>
            <a:r>
              <a:rPr lang="en-US" altLang="zh-CN" dirty="0" smtClean="0">
                <a:solidFill>
                  <a:srgbClr val="0000FF"/>
                </a:solidFill>
                <a:latin typeface="+mj-ea"/>
                <a:ea typeface="+mj-ea"/>
              </a:rPr>
              <a:t>1.</a:t>
            </a:r>
            <a:r>
              <a:rPr lang="zh-CN" altLang="en-US" dirty="0" smtClean="0">
                <a:solidFill>
                  <a:srgbClr val="0000FF"/>
                </a:solidFill>
                <a:latin typeface="+mj-ea"/>
                <a:ea typeface="+mj-ea"/>
              </a:rPr>
              <a:t>第一阶段 － 信号、语言</a:t>
            </a:r>
          </a:p>
          <a:p>
            <a:pPr lvl="1"/>
            <a:r>
              <a:rPr lang="zh-CN" altLang="en-US" dirty="0" smtClean="0">
                <a:latin typeface="+mj-ea"/>
                <a:ea typeface="+mj-ea"/>
              </a:rPr>
              <a:t>古代通信的起源</a:t>
            </a:r>
          </a:p>
          <a:p>
            <a:pPr lvl="1"/>
            <a:r>
              <a:rPr lang="en-US" altLang="zh-CN" dirty="0" smtClean="0">
                <a:latin typeface="+mj-ea"/>
                <a:ea typeface="+mj-ea"/>
              </a:rPr>
              <a:t>—</a:t>
            </a:r>
            <a:r>
              <a:rPr lang="zh-CN" altLang="en-US" dirty="0" smtClean="0">
                <a:latin typeface="+mj-ea"/>
                <a:ea typeface="+mj-ea"/>
              </a:rPr>
              <a:t>烽火戏诸侯    </a:t>
            </a:r>
          </a:p>
          <a:p>
            <a:r>
              <a:rPr lang="zh-CN" altLang="en-US" dirty="0" smtClean="0">
                <a:latin typeface="+mj-ea"/>
                <a:ea typeface="+mj-ea"/>
              </a:rPr>
              <a:t>相传，周幽王为博取爱妃褒姒一笑，曾在骊山烽火台举烽火戏弄诸侯。而当犬戎攻入骊山，幽王再次下令点燃烽火时，各诸侯却无人来救，幽王被杀，褒姒被掳，西周灭亡</a:t>
            </a:r>
            <a:endParaRPr lang="zh-CN" altLang="en-US" dirty="0">
              <a:latin typeface="+mj-ea"/>
              <a:ea typeface="+mj-ea"/>
            </a:endParaRPr>
          </a:p>
        </p:txBody>
      </p:sp>
      <p:sp>
        <p:nvSpPr>
          <p:cNvPr id="8" name="灯片编号占位符 7"/>
          <p:cNvSpPr>
            <a:spLocks noGrp="1"/>
          </p:cNvSpPr>
          <p:nvPr>
            <p:ph type="sldNum" sz="quarter" idx="12"/>
          </p:nvPr>
        </p:nvSpPr>
        <p:spPr/>
        <p:txBody>
          <a:bodyPr/>
          <a:lstStyle/>
          <a:p>
            <a:fld id="{E31375A4-56A4-47D6-9801-1991572033F7}"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0" y="0"/>
            <a:ext cx="9144000" cy="3933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l">
              <a:lnSpc>
                <a:spcPct val="110000"/>
              </a:lnSpc>
              <a:spcBef>
                <a:spcPct val="10000"/>
              </a:spcBef>
            </a:pPr>
            <a:r>
              <a:rPr lang="zh-CN" altLang="en-US" sz="2800" b="1" dirty="0">
                <a:solidFill>
                  <a:schemeClr val="tx2"/>
                </a:solidFill>
                <a:latin typeface="+mj-ea"/>
                <a:ea typeface="+mj-ea"/>
              </a:rPr>
              <a:t>解：</a:t>
            </a:r>
            <a:r>
              <a:rPr lang="zh-CN" altLang="en-US" sz="2800" b="1" dirty="0">
                <a:solidFill>
                  <a:srgbClr val="0000FF"/>
                </a:solidFill>
                <a:latin typeface="+mj-ea"/>
                <a:ea typeface="+mj-ea"/>
              </a:rPr>
              <a:t>方法一  平均信息量</a:t>
            </a:r>
          </a:p>
          <a:p>
            <a:pPr algn="l">
              <a:lnSpc>
                <a:spcPct val="110000"/>
              </a:lnSpc>
              <a:spcBef>
                <a:spcPct val="10000"/>
              </a:spcBef>
            </a:pPr>
            <a:r>
              <a:rPr lang="zh-CN" altLang="en-US" sz="2400" dirty="0">
                <a:ea typeface="楷体_GB2312" pitchFamily="49" charset="-122"/>
              </a:rPr>
              <a:t>        </a:t>
            </a:r>
            <a:r>
              <a:rPr lang="en-US" altLang="zh-CN" sz="2400" dirty="0">
                <a:ea typeface="楷体_GB2312" pitchFamily="49" charset="-122"/>
              </a:rPr>
              <a:t>0</a:t>
            </a:r>
            <a:r>
              <a:rPr lang="zh-CN" altLang="en-US" sz="2400" dirty="0">
                <a:ea typeface="楷体_GB2312" pitchFamily="49" charset="-122"/>
              </a:rPr>
              <a:t>出现</a:t>
            </a:r>
            <a:r>
              <a:rPr lang="en-US" altLang="zh-CN" sz="2400" dirty="0">
                <a:ea typeface="楷体_GB2312" pitchFamily="49" charset="-122"/>
              </a:rPr>
              <a:t>23</a:t>
            </a:r>
            <a:r>
              <a:rPr lang="zh-CN" altLang="en-US" sz="2400" dirty="0">
                <a:ea typeface="楷体_GB2312" pitchFamily="49" charset="-122"/>
              </a:rPr>
              <a:t>次：</a:t>
            </a:r>
            <a:r>
              <a:rPr lang="en-US" altLang="zh-CN" sz="2400" dirty="0">
                <a:ea typeface="楷体_GB2312" pitchFamily="49" charset="-122"/>
              </a:rPr>
              <a:t>I</a:t>
            </a:r>
            <a:r>
              <a:rPr lang="en-US" altLang="zh-CN" sz="2400" baseline="-25000" dirty="0">
                <a:ea typeface="楷体_GB2312" pitchFamily="49" charset="-122"/>
              </a:rPr>
              <a:t>0</a:t>
            </a:r>
            <a:r>
              <a:rPr lang="en-US" altLang="zh-CN" sz="2400" dirty="0">
                <a:ea typeface="楷体_GB2312" pitchFamily="49" charset="-122"/>
              </a:rPr>
              <a:t>=23 log</a:t>
            </a:r>
            <a:r>
              <a:rPr lang="en-US" altLang="zh-CN" sz="2400" baseline="-25000" dirty="0">
                <a:ea typeface="楷体_GB2312" pitchFamily="49" charset="-122"/>
              </a:rPr>
              <a:t>2</a:t>
            </a:r>
            <a:r>
              <a:rPr lang="en-US" altLang="zh-CN" sz="2400" dirty="0">
                <a:ea typeface="楷体_GB2312" pitchFamily="49" charset="-122"/>
              </a:rPr>
              <a:t>[1/(3/8)]=33   bit</a:t>
            </a:r>
          </a:p>
          <a:p>
            <a:pPr algn="l">
              <a:lnSpc>
                <a:spcPct val="110000"/>
              </a:lnSpc>
              <a:spcBef>
                <a:spcPct val="10000"/>
              </a:spcBef>
            </a:pPr>
            <a:r>
              <a:rPr lang="en-US" altLang="zh-CN" sz="2400" dirty="0">
                <a:ea typeface="楷体_GB2312" pitchFamily="49" charset="-122"/>
              </a:rPr>
              <a:t>        1</a:t>
            </a:r>
            <a:r>
              <a:rPr lang="zh-CN" altLang="en-US" sz="2400" dirty="0">
                <a:ea typeface="楷体_GB2312" pitchFamily="49" charset="-122"/>
              </a:rPr>
              <a:t>出现</a:t>
            </a:r>
            <a:r>
              <a:rPr lang="en-US" altLang="zh-CN" sz="2400" dirty="0">
                <a:ea typeface="楷体_GB2312" pitchFamily="49" charset="-122"/>
              </a:rPr>
              <a:t>14</a:t>
            </a:r>
            <a:r>
              <a:rPr lang="zh-CN" altLang="en-US" sz="2400" dirty="0">
                <a:ea typeface="楷体_GB2312" pitchFamily="49" charset="-122"/>
              </a:rPr>
              <a:t>次： </a:t>
            </a:r>
            <a:r>
              <a:rPr lang="en-US" altLang="zh-CN" sz="2400" dirty="0">
                <a:ea typeface="楷体_GB2312" pitchFamily="49" charset="-122"/>
              </a:rPr>
              <a:t>I</a:t>
            </a:r>
            <a:r>
              <a:rPr lang="en-US" altLang="zh-CN" sz="2400" baseline="-25000" dirty="0">
                <a:ea typeface="楷体_GB2312" pitchFamily="49" charset="-122"/>
              </a:rPr>
              <a:t>1</a:t>
            </a:r>
            <a:r>
              <a:rPr lang="en-US" altLang="zh-CN" sz="2400" dirty="0">
                <a:ea typeface="楷体_GB2312" pitchFamily="49" charset="-122"/>
              </a:rPr>
              <a:t>=14 log</a:t>
            </a:r>
            <a:r>
              <a:rPr lang="en-US" altLang="zh-CN" sz="2400" baseline="-25000" dirty="0">
                <a:ea typeface="楷体_GB2312" pitchFamily="49" charset="-122"/>
              </a:rPr>
              <a:t>2</a:t>
            </a:r>
            <a:r>
              <a:rPr lang="en-US" altLang="zh-CN" sz="2400" dirty="0">
                <a:ea typeface="楷体_GB2312" pitchFamily="49" charset="-122"/>
              </a:rPr>
              <a:t>[1/(1/4)]=28     bit</a:t>
            </a:r>
          </a:p>
          <a:p>
            <a:pPr algn="l">
              <a:lnSpc>
                <a:spcPct val="110000"/>
              </a:lnSpc>
              <a:spcBef>
                <a:spcPct val="10000"/>
              </a:spcBef>
            </a:pPr>
            <a:r>
              <a:rPr lang="en-US" altLang="zh-CN" sz="2400" dirty="0">
                <a:ea typeface="楷体_GB2312" pitchFamily="49" charset="-122"/>
              </a:rPr>
              <a:t>        2</a:t>
            </a:r>
            <a:r>
              <a:rPr lang="zh-CN" altLang="en-US" sz="2400" dirty="0">
                <a:ea typeface="楷体_GB2312" pitchFamily="49" charset="-122"/>
              </a:rPr>
              <a:t>出现</a:t>
            </a:r>
            <a:r>
              <a:rPr lang="en-US" altLang="zh-CN" sz="2400" dirty="0">
                <a:ea typeface="楷体_GB2312" pitchFamily="49" charset="-122"/>
              </a:rPr>
              <a:t>13</a:t>
            </a:r>
            <a:r>
              <a:rPr lang="zh-CN" altLang="en-US" sz="2400" dirty="0">
                <a:ea typeface="楷体_GB2312" pitchFamily="49" charset="-122"/>
              </a:rPr>
              <a:t>次：</a:t>
            </a:r>
            <a:r>
              <a:rPr lang="en-US" altLang="zh-CN" sz="2400" dirty="0">
                <a:ea typeface="楷体_GB2312" pitchFamily="49" charset="-122"/>
              </a:rPr>
              <a:t>I</a:t>
            </a:r>
            <a:r>
              <a:rPr lang="en-US" altLang="zh-CN" sz="2400" baseline="-25000" dirty="0">
                <a:ea typeface="楷体_GB2312" pitchFamily="49" charset="-122"/>
              </a:rPr>
              <a:t>2</a:t>
            </a:r>
            <a:r>
              <a:rPr lang="en-US" altLang="zh-CN" sz="2400" dirty="0">
                <a:ea typeface="楷体_GB2312" pitchFamily="49" charset="-122"/>
              </a:rPr>
              <a:t>=13 log</a:t>
            </a:r>
            <a:r>
              <a:rPr lang="en-US" altLang="zh-CN" sz="2400" baseline="-25000" dirty="0">
                <a:ea typeface="楷体_GB2312" pitchFamily="49" charset="-122"/>
              </a:rPr>
              <a:t>2</a:t>
            </a:r>
            <a:r>
              <a:rPr lang="en-US" altLang="zh-CN" sz="2400" dirty="0">
                <a:ea typeface="楷体_GB2312" pitchFamily="49" charset="-122"/>
              </a:rPr>
              <a:t>[1/(1/4)]=26     bit</a:t>
            </a:r>
          </a:p>
          <a:p>
            <a:pPr algn="l">
              <a:lnSpc>
                <a:spcPct val="110000"/>
              </a:lnSpc>
              <a:spcBef>
                <a:spcPct val="10000"/>
              </a:spcBef>
            </a:pPr>
            <a:r>
              <a:rPr lang="en-US" altLang="zh-CN" sz="2400" dirty="0">
                <a:ea typeface="楷体_GB2312" pitchFamily="49" charset="-122"/>
              </a:rPr>
              <a:t>        3</a:t>
            </a:r>
            <a:r>
              <a:rPr lang="zh-CN" altLang="en-US" sz="2400" dirty="0">
                <a:ea typeface="楷体_GB2312" pitchFamily="49" charset="-122"/>
              </a:rPr>
              <a:t>出现</a:t>
            </a:r>
            <a:r>
              <a:rPr lang="en-US" altLang="zh-CN" sz="2400" dirty="0">
                <a:ea typeface="楷体_GB2312" pitchFamily="49" charset="-122"/>
              </a:rPr>
              <a:t>7</a:t>
            </a:r>
            <a:r>
              <a:rPr lang="zh-CN" altLang="en-US" sz="2400" dirty="0">
                <a:ea typeface="楷体_GB2312" pitchFamily="49" charset="-122"/>
              </a:rPr>
              <a:t>次：  </a:t>
            </a:r>
            <a:r>
              <a:rPr lang="en-US" altLang="zh-CN" sz="2400" dirty="0">
                <a:ea typeface="楷体_GB2312" pitchFamily="49" charset="-122"/>
              </a:rPr>
              <a:t>I</a:t>
            </a:r>
            <a:r>
              <a:rPr lang="en-US" altLang="zh-CN" sz="2400" baseline="-25000" dirty="0">
                <a:ea typeface="楷体_GB2312" pitchFamily="49" charset="-122"/>
              </a:rPr>
              <a:t>3</a:t>
            </a:r>
            <a:r>
              <a:rPr lang="en-US" altLang="zh-CN" sz="2400" dirty="0">
                <a:ea typeface="楷体_GB2312" pitchFamily="49" charset="-122"/>
              </a:rPr>
              <a:t>=7 log</a:t>
            </a:r>
            <a:r>
              <a:rPr lang="en-US" altLang="zh-CN" sz="2400" baseline="-25000" dirty="0">
                <a:ea typeface="楷体_GB2312" pitchFamily="49" charset="-122"/>
              </a:rPr>
              <a:t>2</a:t>
            </a:r>
            <a:r>
              <a:rPr lang="en-US" altLang="zh-CN" sz="2400" dirty="0">
                <a:ea typeface="楷体_GB2312" pitchFamily="49" charset="-122"/>
              </a:rPr>
              <a:t>[1/(1/8)]=21       bit</a:t>
            </a:r>
          </a:p>
          <a:p>
            <a:pPr algn="l">
              <a:lnSpc>
                <a:spcPct val="110000"/>
              </a:lnSpc>
              <a:spcBef>
                <a:spcPct val="10000"/>
              </a:spcBef>
            </a:pPr>
            <a:r>
              <a:rPr lang="en-US" altLang="zh-CN" sz="2400" dirty="0">
                <a:ea typeface="楷体_GB2312" pitchFamily="49" charset="-122"/>
              </a:rPr>
              <a:t>        </a:t>
            </a:r>
            <a:r>
              <a:rPr lang="zh-CN" altLang="en-US" sz="2400" dirty="0">
                <a:ea typeface="楷体_GB2312" pitchFamily="49" charset="-122"/>
              </a:rPr>
              <a:t>总的信息量：</a:t>
            </a:r>
            <a:r>
              <a:rPr lang="en-US" altLang="zh-CN" sz="2400" dirty="0">
                <a:ea typeface="楷体_GB2312" pitchFamily="49" charset="-122"/>
              </a:rPr>
              <a:t>I</a:t>
            </a:r>
            <a:r>
              <a:rPr lang="zh-CN" altLang="en-US" sz="2400" baseline="-25000" dirty="0">
                <a:ea typeface="楷体_GB2312" pitchFamily="49" charset="-122"/>
              </a:rPr>
              <a:t>总</a:t>
            </a:r>
            <a:r>
              <a:rPr lang="en-US" altLang="zh-CN" sz="2400" dirty="0">
                <a:ea typeface="楷体_GB2312" pitchFamily="49" charset="-122"/>
              </a:rPr>
              <a:t>=I</a:t>
            </a:r>
            <a:r>
              <a:rPr lang="en-US" altLang="zh-CN" sz="2400" baseline="-25000" dirty="0">
                <a:ea typeface="楷体_GB2312" pitchFamily="49" charset="-122"/>
              </a:rPr>
              <a:t>0</a:t>
            </a:r>
            <a:r>
              <a:rPr lang="en-US" altLang="zh-CN" sz="2400" dirty="0">
                <a:ea typeface="楷体_GB2312" pitchFamily="49" charset="-122"/>
              </a:rPr>
              <a:t>+I</a:t>
            </a:r>
            <a:r>
              <a:rPr lang="en-US" altLang="zh-CN" sz="2400" baseline="-25000" dirty="0">
                <a:ea typeface="楷体_GB2312" pitchFamily="49" charset="-122"/>
              </a:rPr>
              <a:t>1</a:t>
            </a:r>
            <a:r>
              <a:rPr lang="en-US" altLang="zh-CN" sz="2400" dirty="0">
                <a:ea typeface="楷体_GB2312" pitchFamily="49" charset="-122"/>
              </a:rPr>
              <a:t>+I</a:t>
            </a:r>
            <a:r>
              <a:rPr lang="en-US" altLang="zh-CN" sz="2400" baseline="-25000" dirty="0">
                <a:ea typeface="楷体_GB2312" pitchFamily="49" charset="-122"/>
              </a:rPr>
              <a:t>2</a:t>
            </a:r>
            <a:r>
              <a:rPr lang="en-US" altLang="zh-CN" sz="2400" dirty="0">
                <a:ea typeface="楷体_GB2312" pitchFamily="49" charset="-122"/>
              </a:rPr>
              <a:t>+I</a:t>
            </a:r>
            <a:r>
              <a:rPr lang="en-US" altLang="zh-CN" sz="2400" baseline="-25000" dirty="0">
                <a:ea typeface="楷体_GB2312" pitchFamily="49" charset="-122"/>
              </a:rPr>
              <a:t>3</a:t>
            </a:r>
            <a:r>
              <a:rPr lang="en-US" altLang="zh-CN" sz="2400" dirty="0">
                <a:ea typeface="楷体_GB2312" pitchFamily="49" charset="-122"/>
              </a:rPr>
              <a:t>=108        bit</a:t>
            </a:r>
          </a:p>
          <a:p>
            <a:pPr algn="l">
              <a:lnSpc>
                <a:spcPct val="110000"/>
              </a:lnSpc>
              <a:spcBef>
                <a:spcPct val="10000"/>
              </a:spcBef>
            </a:pPr>
            <a:r>
              <a:rPr lang="en-US" altLang="zh-CN" sz="2400" dirty="0">
                <a:ea typeface="楷体_GB2312" pitchFamily="49" charset="-122"/>
              </a:rPr>
              <a:t>        </a:t>
            </a:r>
            <a:r>
              <a:rPr lang="zh-CN" altLang="en-US" sz="2400" dirty="0">
                <a:ea typeface="楷体_GB2312" pitchFamily="49" charset="-122"/>
              </a:rPr>
              <a:t>消息共有</a:t>
            </a:r>
            <a:r>
              <a:rPr lang="en-US" altLang="zh-CN" sz="2400" dirty="0">
                <a:ea typeface="楷体_GB2312" pitchFamily="49" charset="-122"/>
              </a:rPr>
              <a:t>57</a:t>
            </a:r>
            <a:r>
              <a:rPr lang="zh-CN" altLang="en-US" sz="2400" dirty="0">
                <a:ea typeface="楷体_GB2312" pitchFamily="49" charset="-122"/>
              </a:rPr>
              <a:t>个符号，一个符号的平均信息量为：</a:t>
            </a:r>
          </a:p>
          <a:p>
            <a:pPr algn="l">
              <a:lnSpc>
                <a:spcPct val="110000"/>
              </a:lnSpc>
              <a:spcBef>
                <a:spcPct val="10000"/>
              </a:spcBef>
            </a:pPr>
            <a:r>
              <a:rPr lang="zh-CN" altLang="en-US" sz="2400" dirty="0">
                <a:ea typeface="楷体_GB2312" pitchFamily="49" charset="-122"/>
              </a:rPr>
              <a:t>                             </a:t>
            </a:r>
            <a:r>
              <a:rPr lang="en-US" altLang="zh-CN" sz="2400" dirty="0">
                <a:ea typeface="楷体_GB2312" pitchFamily="49" charset="-122"/>
              </a:rPr>
              <a:t>I</a:t>
            </a:r>
            <a:r>
              <a:rPr lang="zh-CN" altLang="en-US" sz="2400" baseline="-25000" dirty="0">
                <a:ea typeface="楷体_GB2312" pitchFamily="49" charset="-122"/>
              </a:rPr>
              <a:t>平均</a:t>
            </a:r>
            <a:r>
              <a:rPr lang="en-US" altLang="zh-CN" sz="2400" dirty="0">
                <a:ea typeface="楷体_GB2312" pitchFamily="49" charset="-122"/>
              </a:rPr>
              <a:t>= I</a:t>
            </a:r>
            <a:r>
              <a:rPr lang="zh-CN" altLang="en-US" sz="2400" baseline="-25000" dirty="0">
                <a:ea typeface="楷体_GB2312" pitchFamily="49" charset="-122"/>
              </a:rPr>
              <a:t>总</a:t>
            </a:r>
            <a:r>
              <a:rPr lang="en-US" altLang="zh-CN" sz="2400" dirty="0">
                <a:ea typeface="楷体_GB2312" pitchFamily="49" charset="-122"/>
              </a:rPr>
              <a:t>/57=108/57=1.89   bit /</a:t>
            </a:r>
            <a:r>
              <a:rPr lang="zh-CN" altLang="en-US" sz="2400" dirty="0">
                <a:ea typeface="楷体_GB2312" pitchFamily="49" charset="-122"/>
              </a:rPr>
              <a:t>符号</a:t>
            </a:r>
            <a:r>
              <a:rPr lang="zh-CN" altLang="en-US" sz="2400" dirty="0"/>
              <a:t>      </a:t>
            </a:r>
          </a:p>
        </p:txBody>
      </p:sp>
      <p:sp>
        <p:nvSpPr>
          <p:cNvPr id="38915" name="Rectangle 5"/>
          <p:cNvSpPr>
            <a:spLocks noChangeArrowheads="1"/>
          </p:cNvSpPr>
          <p:nvPr/>
        </p:nvSpPr>
        <p:spPr bwMode="auto">
          <a:xfrm>
            <a:off x="0" y="3933825"/>
            <a:ext cx="9144000" cy="2924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l">
              <a:lnSpc>
                <a:spcPct val="110000"/>
              </a:lnSpc>
              <a:spcBef>
                <a:spcPct val="10000"/>
              </a:spcBef>
            </a:pPr>
            <a:r>
              <a:rPr lang="zh-CN" altLang="en-US" sz="2800" b="1" dirty="0">
                <a:solidFill>
                  <a:schemeClr val="tx2"/>
                </a:solidFill>
                <a:latin typeface="+mj-ea"/>
                <a:ea typeface="+mj-ea"/>
              </a:rPr>
              <a:t>解：</a:t>
            </a:r>
            <a:r>
              <a:rPr lang="zh-CN" altLang="en-US" sz="2800" b="1" dirty="0">
                <a:solidFill>
                  <a:srgbClr val="0000FF"/>
                </a:solidFill>
                <a:latin typeface="+mj-ea"/>
                <a:ea typeface="+mj-ea"/>
              </a:rPr>
              <a:t>方法二  信息熵</a:t>
            </a:r>
          </a:p>
          <a:p>
            <a:pPr algn="l">
              <a:lnSpc>
                <a:spcPct val="110000"/>
              </a:lnSpc>
              <a:spcBef>
                <a:spcPct val="10000"/>
              </a:spcBef>
            </a:pPr>
            <a:r>
              <a:rPr lang="zh-CN" altLang="en-US" sz="2400" dirty="0">
                <a:ea typeface="楷体_GB2312" pitchFamily="49" charset="-122"/>
              </a:rPr>
              <a:t>      信息熵      </a:t>
            </a:r>
            <a:r>
              <a:rPr lang="en-US" altLang="zh-CN" sz="2400" dirty="0">
                <a:ea typeface="楷体_GB2312" pitchFamily="49" charset="-122"/>
              </a:rPr>
              <a:t>H(x)= -</a:t>
            </a:r>
            <a:r>
              <a:rPr lang="el-GR" altLang="zh-CN" sz="2400" dirty="0">
                <a:ea typeface="楷体_GB2312" pitchFamily="49" charset="-122"/>
              </a:rPr>
              <a:t>Σ</a:t>
            </a:r>
            <a:r>
              <a:rPr lang="en-US" altLang="zh-CN" sz="2400" dirty="0">
                <a:ea typeface="楷体_GB2312" pitchFamily="49" charset="-122"/>
              </a:rPr>
              <a:t>p(x</a:t>
            </a:r>
            <a:r>
              <a:rPr lang="en-US" altLang="zh-CN" sz="2400" baseline="-25000" dirty="0">
                <a:ea typeface="楷体_GB2312" pitchFamily="49" charset="-122"/>
              </a:rPr>
              <a:t>i</a:t>
            </a:r>
            <a:r>
              <a:rPr lang="en-US" altLang="zh-CN" sz="2400" dirty="0">
                <a:ea typeface="楷体_GB2312" pitchFamily="49" charset="-122"/>
              </a:rPr>
              <a:t>) [-log</a:t>
            </a:r>
            <a:r>
              <a:rPr lang="en-US" altLang="zh-CN" sz="2400" baseline="-25000" dirty="0">
                <a:ea typeface="楷体_GB2312" pitchFamily="49" charset="-122"/>
              </a:rPr>
              <a:t>2</a:t>
            </a:r>
            <a:r>
              <a:rPr lang="en-US" altLang="zh-CN" sz="2400" dirty="0">
                <a:ea typeface="楷体_GB2312" pitchFamily="49" charset="-122"/>
              </a:rPr>
              <a:t>p(X</a:t>
            </a:r>
            <a:r>
              <a:rPr lang="en-US" altLang="zh-CN" sz="2400" baseline="-25000" dirty="0">
                <a:ea typeface="楷体_GB2312" pitchFamily="49" charset="-122"/>
              </a:rPr>
              <a:t>i</a:t>
            </a:r>
            <a:r>
              <a:rPr lang="en-US" altLang="zh-CN" sz="2400" dirty="0">
                <a:ea typeface="楷体_GB2312" pitchFamily="49" charset="-122"/>
              </a:rPr>
              <a:t>)]</a:t>
            </a:r>
          </a:p>
          <a:p>
            <a:pPr algn="l">
              <a:lnSpc>
                <a:spcPct val="110000"/>
              </a:lnSpc>
              <a:spcBef>
                <a:spcPct val="10000"/>
              </a:spcBef>
            </a:pPr>
            <a:r>
              <a:rPr lang="en-US" altLang="zh-CN" sz="2400" dirty="0">
                <a:ea typeface="楷体_GB2312" pitchFamily="49" charset="-122"/>
              </a:rPr>
              <a:t>                             =-3/8 log</a:t>
            </a:r>
            <a:r>
              <a:rPr lang="en-US" altLang="zh-CN" sz="2400" baseline="-25000" dirty="0">
                <a:ea typeface="楷体_GB2312" pitchFamily="49" charset="-122"/>
              </a:rPr>
              <a:t>2</a:t>
            </a:r>
            <a:r>
              <a:rPr lang="en-US" altLang="zh-CN" sz="2400" dirty="0">
                <a:ea typeface="楷体_GB2312" pitchFamily="49" charset="-122"/>
              </a:rPr>
              <a:t>(3/8)-1/4 log</a:t>
            </a:r>
            <a:r>
              <a:rPr lang="en-US" altLang="zh-CN" sz="2400" baseline="-25000" dirty="0">
                <a:ea typeface="楷体_GB2312" pitchFamily="49" charset="-122"/>
              </a:rPr>
              <a:t>2</a:t>
            </a:r>
            <a:r>
              <a:rPr lang="en-US" altLang="zh-CN" sz="2400" dirty="0">
                <a:ea typeface="楷体_GB2312" pitchFamily="49" charset="-122"/>
              </a:rPr>
              <a:t> (1/4) </a:t>
            </a:r>
          </a:p>
          <a:p>
            <a:pPr algn="l">
              <a:lnSpc>
                <a:spcPct val="110000"/>
              </a:lnSpc>
              <a:spcBef>
                <a:spcPct val="10000"/>
              </a:spcBef>
            </a:pPr>
            <a:r>
              <a:rPr lang="en-US" altLang="zh-CN" sz="2400" dirty="0">
                <a:ea typeface="楷体_GB2312" pitchFamily="49" charset="-122"/>
              </a:rPr>
              <a:t>                                -1/4 log</a:t>
            </a:r>
            <a:r>
              <a:rPr lang="en-US" altLang="zh-CN" sz="2400" baseline="-25000" dirty="0">
                <a:ea typeface="楷体_GB2312" pitchFamily="49" charset="-122"/>
              </a:rPr>
              <a:t>2</a:t>
            </a:r>
            <a:r>
              <a:rPr lang="en-US" altLang="zh-CN" sz="2400" dirty="0">
                <a:ea typeface="楷体_GB2312" pitchFamily="49" charset="-122"/>
              </a:rPr>
              <a:t> (1/4)-1/8 log</a:t>
            </a:r>
            <a:r>
              <a:rPr lang="en-US" altLang="zh-CN" sz="2400" baseline="-25000" dirty="0">
                <a:ea typeface="楷体_GB2312" pitchFamily="49" charset="-122"/>
              </a:rPr>
              <a:t>2</a:t>
            </a:r>
            <a:r>
              <a:rPr lang="en-US" altLang="zh-CN" sz="2400" dirty="0">
                <a:ea typeface="楷体_GB2312" pitchFamily="49" charset="-122"/>
              </a:rPr>
              <a:t> (1/8)</a:t>
            </a:r>
          </a:p>
          <a:p>
            <a:pPr algn="l">
              <a:lnSpc>
                <a:spcPct val="110000"/>
              </a:lnSpc>
              <a:spcBef>
                <a:spcPct val="10000"/>
              </a:spcBef>
            </a:pPr>
            <a:r>
              <a:rPr lang="en-US" altLang="zh-CN" sz="2400" dirty="0">
                <a:ea typeface="楷体_GB2312" pitchFamily="49" charset="-122"/>
              </a:rPr>
              <a:t>                             =1.906    bit /</a:t>
            </a:r>
            <a:r>
              <a:rPr lang="zh-CN" altLang="en-US" sz="2400" dirty="0">
                <a:ea typeface="楷体_GB2312" pitchFamily="49" charset="-122"/>
              </a:rPr>
              <a:t>符号</a:t>
            </a:r>
          </a:p>
          <a:p>
            <a:pPr algn="l">
              <a:lnSpc>
                <a:spcPct val="110000"/>
              </a:lnSpc>
              <a:spcBef>
                <a:spcPct val="10000"/>
              </a:spcBef>
            </a:pPr>
            <a:r>
              <a:rPr lang="zh-CN" altLang="en-US" sz="2400" dirty="0">
                <a:ea typeface="楷体_GB2312" pitchFamily="49" charset="-122"/>
              </a:rPr>
              <a:t>                   </a:t>
            </a:r>
            <a:r>
              <a:rPr lang="en-US" altLang="zh-CN" sz="2400" dirty="0">
                <a:ea typeface="楷体_GB2312" pitchFamily="49" charset="-122"/>
              </a:rPr>
              <a:t>I</a:t>
            </a:r>
            <a:r>
              <a:rPr lang="zh-CN" altLang="en-US" sz="2400" baseline="-25000" dirty="0">
                <a:ea typeface="楷体_GB2312" pitchFamily="49" charset="-122"/>
              </a:rPr>
              <a:t>总</a:t>
            </a:r>
            <a:r>
              <a:rPr lang="en-US" altLang="zh-CN" sz="2400" dirty="0">
                <a:ea typeface="楷体_GB2312" pitchFamily="49" charset="-122"/>
              </a:rPr>
              <a:t>=H(x)*57=1.906*57=108.64    bit</a:t>
            </a:r>
          </a:p>
        </p:txBody>
      </p:sp>
      <p:sp>
        <p:nvSpPr>
          <p:cNvPr id="38916" name="Rectangle 10"/>
          <p:cNvSpPr>
            <a:spLocks noChangeArrowheads="1"/>
          </p:cNvSpPr>
          <p:nvPr/>
        </p:nvSpPr>
        <p:spPr bwMode="auto">
          <a:xfrm>
            <a:off x="9350375" y="5345113"/>
            <a:ext cx="184150" cy="457200"/>
          </a:xfrm>
          <a:prstGeom prst="rect">
            <a:avLst/>
          </a:prstGeom>
          <a:noFill/>
          <a:ln w="9525">
            <a:noFill/>
            <a:miter lim="800000"/>
            <a:headEnd/>
            <a:tailEnd/>
          </a:ln>
        </p:spPr>
        <p:txBody>
          <a:bodyPr wrap="none">
            <a:spAutoFit/>
          </a:bodyPr>
          <a:lstStyle/>
          <a:p>
            <a:endParaRPr lang="zh-CN" altLang="zh-CN" sz="2400">
              <a:ea typeface="楷体_GB2312" pitchFamily="49" charset="-122"/>
            </a:endParaRPr>
          </a:p>
        </p:txBody>
      </p:sp>
      <p:pic>
        <p:nvPicPr>
          <p:cNvPr id="2402316" name="Picture 12" descr="http://upfile.asqql.com/2009pasdfasdfic2009s305985-ts/2012-2/20122522363845399_asqql.com.jpg"/>
          <p:cNvPicPr>
            <a:picLocks noChangeAspect="1" noChangeArrowheads="1"/>
          </p:cNvPicPr>
          <p:nvPr/>
        </p:nvPicPr>
        <p:blipFill>
          <a:blip r:embed="rId2" cstate="print"/>
          <a:srcRect/>
          <a:stretch>
            <a:fillRect/>
          </a:stretch>
        </p:blipFill>
        <p:spPr bwMode="auto">
          <a:xfrm>
            <a:off x="6948264" y="4653136"/>
            <a:ext cx="1715202" cy="1669158"/>
          </a:xfrm>
          <a:prstGeom prst="rect">
            <a:avLst/>
          </a:prstGeom>
          <a:noFill/>
        </p:spPr>
      </p:pic>
      <p:sp>
        <p:nvSpPr>
          <p:cNvPr id="11" name="灯片编号占位符 10"/>
          <p:cNvSpPr>
            <a:spLocks noGrp="1"/>
          </p:cNvSpPr>
          <p:nvPr>
            <p:ph type="sldNum" sz="quarter" idx="12"/>
          </p:nvPr>
        </p:nvSpPr>
        <p:spPr/>
        <p:txBody>
          <a:bodyPr/>
          <a:lstStyle/>
          <a:p>
            <a:fld id="{E31375A4-56A4-47D6-9801-1991572033F7}" type="slidenum">
              <a:rPr lang="en-US" smtClean="0"/>
              <a:pPr/>
              <a:t>60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402316"/>
                                        </p:tgtEl>
                                        <p:attrNameLst>
                                          <p:attrName>style.visibility</p:attrName>
                                        </p:attrNameLst>
                                      </p:cBhvr>
                                      <p:to>
                                        <p:strVal val="visible"/>
                                      </p:to>
                                    </p:set>
                                    <p:anim calcmode="lin" valueType="num">
                                      <p:cBhvr additive="base">
                                        <p:cTn id="11" dur="500" fill="hold"/>
                                        <p:tgtEl>
                                          <p:spTgt spid="2402316"/>
                                        </p:tgtEl>
                                        <p:attrNameLst>
                                          <p:attrName>ppt_x</p:attrName>
                                        </p:attrNameLst>
                                      </p:cBhvr>
                                      <p:tavLst>
                                        <p:tav tm="0">
                                          <p:val>
                                            <p:strVal val="#ppt_x"/>
                                          </p:val>
                                        </p:tav>
                                        <p:tav tm="100000">
                                          <p:val>
                                            <p:strVal val="#ppt_x"/>
                                          </p:val>
                                        </p:tav>
                                      </p:tavLst>
                                    </p:anim>
                                    <p:anim calcmode="lin" valueType="num">
                                      <p:cBhvr additive="base">
                                        <p:cTn id="12" dur="500" fill="hold"/>
                                        <p:tgtEl>
                                          <p:spTgt spid="2402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899592" y="1628800"/>
          <a:ext cx="7488832"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标题 6"/>
          <p:cNvSpPr>
            <a:spLocks noGrp="1"/>
          </p:cNvSpPr>
          <p:nvPr>
            <p:ph type="title"/>
          </p:nvPr>
        </p:nvSpPr>
        <p:spPr/>
        <p:txBody>
          <a:bodyPr/>
          <a:lstStyle/>
          <a:p>
            <a:endParaRPr lang="zh-CN" altLang="en-US"/>
          </a:p>
        </p:txBody>
      </p:sp>
      <p:sp>
        <p:nvSpPr>
          <p:cNvPr id="8" name="灯片编号占位符 7"/>
          <p:cNvSpPr>
            <a:spLocks noGrp="1"/>
          </p:cNvSpPr>
          <p:nvPr>
            <p:ph type="sldNum" sz="quarter" idx="12"/>
          </p:nvPr>
        </p:nvSpPr>
        <p:spPr/>
        <p:txBody>
          <a:bodyPr/>
          <a:lstStyle/>
          <a:p>
            <a:fld id="{E31375A4-56A4-47D6-9801-1991572033F7}" type="slidenum">
              <a:rPr lang="en-US" smtClean="0"/>
              <a:pPr/>
              <a:t>61</a:t>
            </a:fld>
            <a:endParaRPr lang="en-US"/>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476375" y="404813"/>
            <a:ext cx="4032250" cy="844550"/>
          </a:xfrm>
          <a:prstGeom prst="rect">
            <a:avLst/>
          </a:prstGeom>
          <a:noFill/>
          <a:ln w="9525">
            <a:noFill/>
            <a:miter lim="800000"/>
            <a:headEnd/>
            <a:tailEnd/>
          </a:ln>
        </p:spPr>
        <p:txBody>
          <a:bodyPr anchor="b"/>
          <a:lstStyle/>
          <a:p>
            <a:pPr algn="l"/>
            <a:endParaRPr kumimoji="1" lang="zh-CN" altLang="en-US" sz="4000" b="1" dirty="0">
              <a:solidFill>
                <a:schemeClr val="tx2"/>
              </a:solidFill>
              <a:ea typeface="隶书" pitchFamily="49" charset="-122"/>
            </a:endParaRPr>
          </a:p>
        </p:txBody>
      </p:sp>
      <p:sp>
        <p:nvSpPr>
          <p:cNvPr id="4099" name="Rectangle 5"/>
          <p:cNvSpPr>
            <a:spLocks noChangeArrowheads="1"/>
          </p:cNvSpPr>
          <p:nvPr/>
        </p:nvSpPr>
        <p:spPr bwMode="auto">
          <a:xfrm>
            <a:off x="-2484784" y="2780928"/>
            <a:ext cx="6472237" cy="3240088"/>
          </a:xfrm>
          <a:prstGeom prst="rect">
            <a:avLst/>
          </a:prstGeom>
          <a:noFill/>
          <a:ln w="9525">
            <a:noFill/>
            <a:miter lim="800000"/>
            <a:headEnd/>
            <a:tailEnd/>
          </a:ln>
        </p:spPr>
        <p:txBody>
          <a:bodyPr/>
          <a:lstStyle/>
          <a:p>
            <a:pPr marL="342900" indent="-342900" algn="l">
              <a:lnSpc>
                <a:spcPct val="110000"/>
              </a:lnSpc>
            </a:pPr>
            <a:endParaRPr lang="zh-CN" altLang="en-US" sz="3200" dirty="0">
              <a:ea typeface="隶书" pitchFamily="49" charset="-122"/>
            </a:endParaRPr>
          </a:p>
        </p:txBody>
      </p:sp>
      <p:sp>
        <p:nvSpPr>
          <p:cNvPr id="6" name="标题 5"/>
          <p:cNvSpPr>
            <a:spLocks noGrp="1"/>
          </p:cNvSpPr>
          <p:nvPr>
            <p:ph type="title"/>
          </p:nvPr>
        </p:nvSpPr>
        <p:spPr/>
        <p:txBody>
          <a:bodyPr/>
          <a:lstStyle/>
          <a:p>
            <a:r>
              <a:rPr lang="zh-CN" altLang="en-US" dirty="0" smtClean="0"/>
              <a:t>第</a:t>
            </a:r>
            <a:r>
              <a:rPr lang="en-US" altLang="zh-CN" dirty="0" smtClean="0"/>
              <a:t>1</a:t>
            </a:r>
            <a:r>
              <a:rPr lang="zh-CN" altLang="en-US" dirty="0" smtClean="0"/>
              <a:t>章  绪  论</a:t>
            </a:r>
            <a:endParaRPr lang="zh-CN" altLang="en-US" dirty="0"/>
          </a:p>
        </p:txBody>
      </p:sp>
      <p:sp>
        <p:nvSpPr>
          <p:cNvPr id="9" name="内容占位符 8"/>
          <p:cNvSpPr>
            <a:spLocks noGrp="1"/>
          </p:cNvSpPr>
          <p:nvPr>
            <p:ph idx="1"/>
          </p:nvPr>
        </p:nvSpPr>
        <p:spPr/>
        <p:txBody>
          <a:bodyPr/>
          <a:lstStyle/>
          <a:p>
            <a:r>
              <a:rPr lang="en-US" altLang="zh-CN" dirty="0" smtClean="0"/>
              <a:t>1.1  </a:t>
            </a:r>
            <a:r>
              <a:rPr lang="zh-CN" altLang="en-US" dirty="0" smtClean="0"/>
              <a:t>引言</a:t>
            </a:r>
          </a:p>
          <a:p>
            <a:r>
              <a:rPr lang="en-US" altLang="zh-CN" dirty="0" smtClean="0"/>
              <a:t>1.2  </a:t>
            </a:r>
            <a:r>
              <a:rPr lang="zh-CN" altLang="en-US" dirty="0" smtClean="0"/>
              <a:t>通信系统的组成</a:t>
            </a:r>
          </a:p>
          <a:p>
            <a:r>
              <a:rPr lang="en-US" altLang="zh-CN" dirty="0" smtClean="0"/>
              <a:t>1.3  </a:t>
            </a:r>
            <a:r>
              <a:rPr lang="zh-CN" altLang="en-US" dirty="0" smtClean="0"/>
              <a:t>通信系统的分类及通信方式</a:t>
            </a:r>
          </a:p>
          <a:p>
            <a:r>
              <a:rPr lang="en-US" altLang="zh-CN" dirty="0" smtClean="0"/>
              <a:t>1.4  </a:t>
            </a:r>
            <a:r>
              <a:rPr lang="zh-CN" altLang="en-US" dirty="0" smtClean="0"/>
              <a:t>信息及其度量</a:t>
            </a:r>
          </a:p>
          <a:p>
            <a:r>
              <a:rPr lang="en-US" altLang="zh-CN" dirty="0" smtClean="0">
                <a:solidFill>
                  <a:srgbClr val="FF0000"/>
                </a:solidFill>
              </a:rPr>
              <a:t>1.5  </a:t>
            </a:r>
            <a:r>
              <a:rPr lang="zh-CN" altLang="en-US" dirty="0" smtClean="0">
                <a:solidFill>
                  <a:srgbClr val="FF0000"/>
                </a:solidFill>
              </a:rPr>
              <a:t>主要性能指标</a:t>
            </a:r>
          </a:p>
          <a:p>
            <a:endParaRPr lang="zh-CN" altLang="en-US" dirty="0"/>
          </a:p>
        </p:txBody>
      </p:sp>
      <p:sp>
        <p:nvSpPr>
          <p:cNvPr id="7" name="灯片编号占位符 6"/>
          <p:cNvSpPr>
            <a:spLocks noGrp="1"/>
          </p:cNvSpPr>
          <p:nvPr>
            <p:ph type="sldNum" sz="quarter" idx="12"/>
          </p:nvPr>
        </p:nvSpPr>
        <p:spPr/>
        <p:txBody>
          <a:bodyPr/>
          <a:lstStyle/>
          <a:p>
            <a:fld id="{E31375A4-56A4-47D6-9801-1991572033F7}" type="slidenum">
              <a:rPr lang="en-US" smtClean="0"/>
              <a:pPr/>
              <a:t>62</a:t>
            </a:fld>
            <a:endParaRPr lang="en-US"/>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smtClean="0"/>
              <a:t>一</a:t>
            </a:r>
            <a:r>
              <a:rPr lang="en-US" altLang="zh-CN" dirty="0" smtClean="0"/>
              <a:t> </a:t>
            </a:r>
            <a:r>
              <a:rPr lang="zh-CN" altLang="en-US" dirty="0" smtClean="0"/>
              <a:t>通信系统主要性能指标</a:t>
            </a:r>
            <a:endParaRPr lang="zh-CN" altLang="en-US" dirty="0"/>
          </a:p>
        </p:txBody>
      </p:sp>
      <p:sp>
        <p:nvSpPr>
          <p:cNvPr id="47107" name="Rectangle 3"/>
          <p:cNvSpPr>
            <a:spLocks noGrp="1" noChangeArrowheads="1"/>
          </p:cNvSpPr>
          <p:nvPr>
            <p:ph type="body" idx="1"/>
          </p:nvPr>
        </p:nvSpPr>
        <p:spPr/>
        <p:txBody>
          <a:bodyPr>
            <a:normAutofit lnSpcReduction="10000"/>
          </a:bodyPr>
          <a:lstStyle/>
          <a:p>
            <a:pPr>
              <a:lnSpc>
                <a:spcPct val="120000"/>
              </a:lnSpc>
            </a:pPr>
            <a:r>
              <a:rPr lang="zh-CN" altLang="en-US" dirty="0" smtClean="0">
                <a:solidFill>
                  <a:srgbClr val="0000FF"/>
                </a:solidFill>
                <a:latin typeface="+mj-ea"/>
                <a:ea typeface="+mj-ea"/>
              </a:rPr>
              <a:t>性能指标</a:t>
            </a:r>
            <a:r>
              <a:rPr lang="zh-CN" altLang="en-US" dirty="0" smtClean="0">
                <a:latin typeface="+mj-ea"/>
                <a:ea typeface="+mj-ea"/>
              </a:rPr>
              <a:t>：</a:t>
            </a:r>
            <a:endParaRPr lang="en-US" altLang="zh-CN" dirty="0" smtClean="0">
              <a:latin typeface="+mj-ea"/>
              <a:ea typeface="+mj-ea"/>
            </a:endParaRPr>
          </a:p>
          <a:p>
            <a:pPr lvl="1">
              <a:lnSpc>
                <a:spcPct val="120000"/>
              </a:lnSpc>
            </a:pPr>
            <a:r>
              <a:rPr lang="zh-CN" altLang="en-US" dirty="0" smtClean="0">
                <a:latin typeface="+mj-ea"/>
                <a:ea typeface="+mj-ea"/>
              </a:rPr>
              <a:t>也称质量指标，它涉及有效性、可靠性、适应性、标准性、经济性以及可维护性等，但是传递信息的</a:t>
            </a:r>
            <a:r>
              <a:rPr lang="zh-CN" altLang="en-US" dirty="0" smtClean="0">
                <a:solidFill>
                  <a:srgbClr val="FF0000"/>
                </a:solidFill>
                <a:latin typeface="+mj-ea"/>
                <a:ea typeface="+mj-ea"/>
              </a:rPr>
              <a:t>有效性</a:t>
            </a:r>
            <a:r>
              <a:rPr lang="zh-CN" altLang="en-US" dirty="0" smtClean="0">
                <a:latin typeface="+mj-ea"/>
                <a:ea typeface="+mj-ea"/>
              </a:rPr>
              <a:t>和</a:t>
            </a:r>
            <a:r>
              <a:rPr lang="zh-CN" altLang="en-US" dirty="0" smtClean="0">
                <a:solidFill>
                  <a:srgbClr val="FF0000"/>
                </a:solidFill>
                <a:latin typeface="+mj-ea"/>
                <a:ea typeface="+mj-ea"/>
              </a:rPr>
              <a:t>可靠性</a:t>
            </a:r>
            <a:r>
              <a:rPr lang="zh-CN" altLang="en-US" dirty="0" smtClean="0">
                <a:latin typeface="+mj-ea"/>
                <a:ea typeface="+mj-ea"/>
              </a:rPr>
              <a:t>是通信系统最主要的指标：</a:t>
            </a:r>
            <a:endParaRPr lang="en-US" altLang="zh-CN" dirty="0" smtClean="0">
              <a:latin typeface="+mj-ea"/>
              <a:ea typeface="+mj-ea"/>
            </a:endParaRPr>
          </a:p>
          <a:p>
            <a:pPr lvl="1">
              <a:lnSpc>
                <a:spcPct val="120000"/>
              </a:lnSpc>
            </a:pPr>
            <a:r>
              <a:rPr lang="en-US" altLang="zh-CN" dirty="0" smtClean="0">
                <a:latin typeface="+mj-ea"/>
                <a:ea typeface="+mj-ea"/>
              </a:rPr>
              <a:t>1. </a:t>
            </a:r>
            <a:r>
              <a:rPr lang="zh-CN" altLang="en-US" dirty="0" smtClean="0">
                <a:solidFill>
                  <a:srgbClr val="FF0000"/>
                </a:solidFill>
                <a:latin typeface="+mj-ea"/>
                <a:ea typeface="+mj-ea"/>
              </a:rPr>
              <a:t>有效性</a:t>
            </a:r>
            <a:r>
              <a:rPr lang="zh-CN" altLang="en-US" dirty="0" smtClean="0">
                <a:latin typeface="+mj-ea"/>
                <a:ea typeface="+mj-ea"/>
              </a:rPr>
              <a:t>：传输的“速度”问题</a:t>
            </a:r>
            <a:endParaRPr lang="en-US" altLang="zh-CN" dirty="0" smtClean="0">
              <a:latin typeface="+mj-ea"/>
              <a:ea typeface="+mj-ea"/>
            </a:endParaRPr>
          </a:p>
          <a:p>
            <a:pPr lvl="2">
              <a:lnSpc>
                <a:spcPct val="120000"/>
              </a:lnSpc>
            </a:pPr>
            <a:r>
              <a:rPr lang="zh-CN" altLang="en-US" dirty="0" smtClean="0">
                <a:latin typeface="+mj-ea"/>
                <a:ea typeface="+mj-ea"/>
              </a:rPr>
              <a:t>指传输一定信息量时所占用的信道资源（频带宽度和时间间隔</a:t>
            </a:r>
          </a:p>
          <a:p>
            <a:pPr lvl="1">
              <a:lnSpc>
                <a:spcPct val="120000"/>
              </a:lnSpc>
            </a:pPr>
            <a:r>
              <a:rPr lang="en-US" altLang="zh-CN" dirty="0" smtClean="0">
                <a:latin typeface="+mj-ea"/>
                <a:ea typeface="+mj-ea"/>
              </a:rPr>
              <a:t>2. </a:t>
            </a:r>
            <a:r>
              <a:rPr lang="zh-CN" altLang="en-US" dirty="0" smtClean="0">
                <a:solidFill>
                  <a:srgbClr val="FF0000"/>
                </a:solidFill>
                <a:latin typeface="+mj-ea"/>
                <a:ea typeface="+mj-ea"/>
              </a:rPr>
              <a:t>可靠性</a:t>
            </a:r>
            <a:r>
              <a:rPr lang="zh-CN" altLang="en-US" dirty="0" smtClean="0">
                <a:latin typeface="+mj-ea"/>
                <a:ea typeface="+mj-ea"/>
              </a:rPr>
              <a:t>：传输的“质量”问题</a:t>
            </a:r>
            <a:endParaRPr lang="en-US" altLang="zh-CN" dirty="0" smtClean="0">
              <a:latin typeface="+mj-ea"/>
              <a:ea typeface="+mj-ea"/>
            </a:endParaRPr>
          </a:p>
          <a:p>
            <a:pPr lvl="2">
              <a:lnSpc>
                <a:spcPct val="120000"/>
              </a:lnSpc>
            </a:pPr>
            <a:r>
              <a:rPr lang="zh-CN" altLang="en-US" dirty="0" smtClean="0">
                <a:latin typeface="+mj-ea"/>
                <a:ea typeface="+mj-ea"/>
              </a:rPr>
              <a:t>指接收信息的准确程度</a:t>
            </a:r>
            <a:endParaRPr lang="en-US" altLang="zh-CN" dirty="0" smtClean="0">
              <a:latin typeface="+mj-ea"/>
              <a:ea typeface="+mj-ea"/>
            </a:endParaRPr>
          </a:p>
          <a:p>
            <a:pPr lvl="1">
              <a:lnSpc>
                <a:spcPct val="120000"/>
              </a:lnSpc>
            </a:pPr>
            <a:r>
              <a:rPr lang="zh-CN" altLang="en-US" dirty="0" smtClean="0">
                <a:latin typeface="+mj-ea"/>
                <a:ea typeface="+mj-ea"/>
              </a:rPr>
              <a:t>两者关系 ：价值工程</a:t>
            </a:r>
            <a:endParaRPr lang="en-US" altLang="zh-CN" dirty="0" smtClean="0">
              <a:latin typeface="+mj-ea"/>
              <a:ea typeface="+mj-ea"/>
            </a:endParaRPr>
          </a:p>
          <a:p>
            <a:pPr lvl="2">
              <a:lnSpc>
                <a:spcPct val="120000"/>
              </a:lnSpc>
            </a:pPr>
            <a:r>
              <a:rPr kumimoji="1" lang="zh-CN" altLang="en-US" dirty="0" smtClean="0">
                <a:latin typeface="+mj-ea"/>
                <a:ea typeface="+mj-ea"/>
              </a:rPr>
              <a:t>相互矛盾、相互依赖、可以互换</a:t>
            </a:r>
            <a:endParaRPr lang="zh-CN" altLang="en-US" dirty="0">
              <a:latin typeface="+mj-ea"/>
              <a:ea typeface="+mj-ea"/>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63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 calcmode="lin" valueType="num">
                                      <p:cBhvr additive="base">
                                        <p:cTn id="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anim calcmode="lin" valueType="num">
                                      <p:cBhvr additive="base">
                                        <p:cTn id="1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anim calcmode="lin" valueType="num">
                                      <p:cBhvr additive="base">
                                        <p:cTn id="1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anim calcmode="lin" valueType="num">
                                      <p:cBhvr additive="base">
                                        <p:cTn id="21"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 calcmode="lin" valueType="num">
                                      <p:cBhvr additive="base">
                                        <p:cTn id="27"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7107">
                                            <p:txEl>
                                              <p:pRg st="7" end="7"/>
                                            </p:txEl>
                                          </p:spTgt>
                                        </p:tgtEl>
                                        <p:attrNameLst>
                                          <p:attrName>style.visibility</p:attrName>
                                        </p:attrNameLst>
                                      </p:cBhvr>
                                      <p:to>
                                        <p:strVal val="visible"/>
                                      </p:to>
                                    </p:set>
                                    <p:anim calcmode="lin" valueType="num">
                                      <p:cBhvr additive="base">
                                        <p:cTn id="31"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二 模拟通信系统的性能指标</a:t>
            </a:r>
          </a:p>
        </p:txBody>
      </p:sp>
      <p:graphicFrame>
        <p:nvGraphicFramePr>
          <p:cNvPr id="6" name="图示 5"/>
          <p:cNvGraphicFramePr/>
          <p:nvPr/>
        </p:nvGraphicFramePr>
        <p:xfrm>
          <a:off x="539552" y="1196752"/>
          <a:ext cx="8352928"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灯片编号占位符 6"/>
          <p:cNvSpPr>
            <a:spLocks noGrp="1"/>
          </p:cNvSpPr>
          <p:nvPr>
            <p:ph type="sldNum" sz="quarter" idx="12"/>
          </p:nvPr>
        </p:nvSpPr>
        <p:spPr/>
        <p:txBody>
          <a:bodyPr/>
          <a:lstStyle/>
          <a:p>
            <a:fld id="{E31375A4-56A4-47D6-9801-1991572033F7}" type="slidenum">
              <a:rPr lang="en-US" smtClean="0"/>
              <a:pPr/>
              <a:t>64</a:t>
            </a:fld>
            <a:endParaRPr lang="en-US"/>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三 数字通信系统的性能指标</a:t>
            </a:r>
          </a:p>
        </p:txBody>
      </p:sp>
      <p:graphicFrame>
        <p:nvGraphicFramePr>
          <p:cNvPr id="6" name="图示 5"/>
          <p:cNvGraphicFramePr/>
          <p:nvPr/>
        </p:nvGraphicFramePr>
        <p:xfrm>
          <a:off x="539552" y="1196752"/>
          <a:ext cx="8136904"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灯片编号占位符 6"/>
          <p:cNvSpPr>
            <a:spLocks noGrp="1"/>
          </p:cNvSpPr>
          <p:nvPr>
            <p:ph type="sldNum" sz="quarter" idx="12"/>
          </p:nvPr>
        </p:nvSpPr>
        <p:spPr/>
        <p:txBody>
          <a:bodyPr/>
          <a:lstStyle/>
          <a:p>
            <a:fld id="{E31375A4-56A4-47D6-9801-1991572033F7}" type="slidenum">
              <a:rPr lang="en-US" smtClean="0"/>
              <a:pPr/>
              <a:t>65</a:t>
            </a:fld>
            <a:endParaRPr lang="en-US"/>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dirty="0" smtClean="0"/>
              <a:t>2.</a:t>
            </a:r>
            <a:r>
              <a:rPr lang="zh-CN" altLang="en-US" dirty="0" smtClean="0"/>
              <a:t>有效性指标</a:t>
            </a:r>
            <a:r>
              <a:rPr lang="en-US" altLang="zh-CN" dirty="0" smtClean="0"/>
              <a:t>---</a:t>
            </a:r>
            <a:r>
              <a:rPr lang="zh-CN" altLang="en-US" dirty="0" smtClean="0"/>
              <a:t>传输速率</a:t>
            </a:r>
            <a:endParaRPr lang="zh-CN" altLang="en-US" dirty="0"/>
          </a:p>
        </p:txBody>
      </p:sp>
      <p:graphicFrame>
        <p:nvGraphicFramePr>
          <p:cNvPr id="7" name="图示 6"/>
          <p:cNvGraphicFramePr/>
          <p:nvPr/>
        </p:nvGraphicFramePr>
        <p:xfrm>
          <a:off x="323528" y="1124744"/>
          <a:ext cx="8604448" cy="5733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3" name="Rectangle 5"/>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2" name="Object 4"/>
          <p:cNvGraphicFramePr>
            <a:graphicFrameLocks noChangeAspect="1"/>
          </p:cNvGraphicFramePr>
          <p:nvPr>
            <p:extLst>
              <p:ext uri="{D42A27DB-BD31-4B8C-83A1-F6EECF244321}">
                <p14:modId xmlns:p14="http://schemas.microsoft.com/office/powerpoint/2010/main" val="2815135373"/>
              </p:ext>
            </p:extLst>
          </p:nvPr>
        </p:nvGraphicFramePr>
        <p:xfrm>
          <a:off x="1331640" y="3645024"/>
          <a:ext cx="1728043" cy="803254"/>
        </p:xfrm>
        <a:graphic>
          <a:graphicData uri="http://schemas.openxmlformats.org/presentationml/2006/ole">
            <mc:AlternateContent xmlns:mc="http://schemas.openxmlformats.org/markup-compatibility/2006">
              <mc:Choice xmlns:v="urn:schemas-microsoft-com:vml" Requires="v">
                <p:oleObj spid="_x0000_s2332743" name="Equation" r:id="rId8" imgW="863280" imgH="406080" progId="Equation.DSMT4">
                  <p:embed/>
                </p:oleObj>
              </mc:Choice>
              <mc:Fallback>
                <p:oleObj name="Equation" r:id="rId8" imgW="863280" imgH="40608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0" y="3645024"/>
                        <a:ext cx="1728043" cy="803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2675" name="Object 3"/>
          <p:cNvGraphicFramePr>
            <a:graphicFrameLocks noChangeAspect="1"/>
          </p:cNvGraphicFramePr>
          <p:nvPr/>
        </p:nvGraphicFramePr>
        <p:xfrm>
          <a:off x="6156176" y="5301208"/>
          <a:ext cx="2608262" cy="398462"/>
        </p:xfrm>
        <a:graphic>
          <a:graphicData uri="http://schemas.openxmlformats.org/presentationml/2006/ole">
            <mc:AlternateContent xmlns:mc="http://schemas.openxmlformats.org/markup-compatibility/2006">
              <mc:Choice xmlns:v="urn:schemas-microsoft-com:vml" Requires="v">
                <p:oleObj spid="_x0000_s2332744" name="Equation" r:id="rId10" imgW="1498320" imgH="228600" progId="Equation.DSMT4">
                  <p:embed/>
                </p:oleObj>
              </mc:Choice>
              <mc:Fallback>
                <p:oleObj name="Equation" r:id="rId10" imgW="1498320" imgH="228600" progId="Equation.DSMT4">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176" y="5301208"/>
                        <a:ext cx="2608262"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2676" name="Object 4"/>
          <p:cNvGraphicFramePr>
            <a:graphicFrameLocks noChangeAspect="1"/>
          </p:cNvGraphicFramePr>
          <p:nvPr/>
        </p:nvGraphicFramePr>
        <p:xfrm>
          <a:off x="6228184" y="5733256"/>
          <a:ext cx="2070100" cy="766763"/>
        </p:xfrm>
        <a:graphic>
          <a:graphicData uri="http://schemas.openxmlformats.org/presentationml/2006/ole">
            <mc:AlternateContent xmlns:mc="http://schemas.openxmlformats.org/markup-compatibility/2006">
              <mc:Choice xmlns:v="urn:schemas-microsoft-com:vml" Requires="v">
                <p:oleObj spid="_x0000_s2332745" name="Equation" r:id="rId12" imgW="1206360" imgH="444240" progId="Equation.DSMT4">
                  <p:embed/>
                </p:oleObj>
              </mc:Choice>
              <mc:Fallback>
                <p:oleObj name="Equation" r:id="rId12" imgW="1206360" imgH="444240" progId="Equation.DSMT4">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8184" y="5733256"/>
                        <a:ext cx="20701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331640" y="5373216"/>
            <a:ext cx="4572000"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sz="2400" b="1" dirty="0" smtClean="0">
                <a:latin typeface="+mj-ea"/>
                <a:ea typeface="+mj-ea"/>
              </a:rPr>
              <a:t>    例如：在八进制（</a:t>
            </a:r>
            <a:r>
              <a:rPr lang="en-US" altLang="zh-CN" sz="2400" b="1" dirty="0" smtClean="0">
                <a:latin typeface="+mj-ea"/>
                <a:ea typeface="+mj-ea"/>
              </a:rPr>
              <a:t>M = 8</a:t>
            </a:r>
            <a:r>
              <a:rPr lang="zh-CN" altLang="en-US" sz="2400" b="1" dirty="0" smtClean="0">
                <a:latin typeface="+mj-ea"/>
                <a:ea typeface="+mj-ea"/>
              </a:rPr>
              <a:t>）中，若码元速率为</a:t>
            </a:r>
            <a:r>
              <a:rPr lang="en-US" altLang="zh-CN" sz="2400" b="1" dirty="0" smtClean="0">
                <a:latin typeface="+mj-ea"/>
                <a:ea typeface="+mj-ea"/>
              </a:rPr>
              <a:t>1200 B</a:t>
            </a:r>
            <a:r>
              <a:rPr lang="zh-CN" altLang="en-US" sz="2400" b="1" dirty="0" smtClean="0">
                <a:latin typeface="+mj-ea"/>
                <a:ea typeface="+mj-ea"/>
              </a:rPr>
              <a:t>，则信息速率为</a:t>
            </a:r>
            <a:r>
              <a:rPr lang="en-US" altLang="zh-CN" sz="2400" b="1" dirty="0" smtClean="0">
                <a:latin typeface="+mj-ea"/>
                <a:ea typeface="+mj-ea"/>
              </a:rPr>
              <a:t>3600 b/s</a:t>
            </a:r>
            <a:r>
              <a:rPr lang="zh-CN" altLang="en-US" sz="2400" b="1" dirty="0" smtClean="0">
                <a:latin typeface="+mj-ea"/>
                <a:ea typeface="+mj-ea"/>
              </a:rPr>
              <a:t>。</a:t>
            </a:r>
            <a:endParaRPr lang="zh-CN" altLang="en-US" sz="2400" b="1" dirty="0">
              <a:latin typeface="+mj-ea"/>
              <a:ea typeface="+mj-ea"/>
            </a:endParaRPr>
          </a:p>
        </p:txBody>
      </p:sp>
      <p:sp>
        <p:nvSpPr>
          <p:cNvPr id="11" name="灯片编号占位符 10"/>
          <p:cNvSpPr>
            <a:spLocks noGrp="1"/>
          </p:cNvSpPr>
          <p:nvPr>
            <p:ph type="sldNum" sz="quarter" idx="12"/>
          </p:nvPr>
        </p:nvSpPr>
        <p:spPr/>
        <p:txBody>
          <a:bodyPr/>
          <a:lstStyle/>
          <a:p>
            <a:fld id="{E31375A4-56A4-47D6-9801-1991572033F7}" type="slidenum">
              <a:rPr lang="en-US" smtClean="0"/>
              <a:pPr/>
              <a:t>66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B1539BFE-6020-4109-BD48-273A5F5C94FE}" type="slidenum">
              <a:rPr lang="en-US" altLang="zh-CN">
                <a:latin typeface="+mj-ea"/>
                <a:ea typeface="+mj-ea"/>
              </a:rPr>
              <a:pPr/>
              <a:t>67</a:t>
            </a:fld>
            <a:endParaRPr lang="en-US" altLang="zh-CN">
              <a:latin typeface="+mj-ea"/>
              <a:ea typeface="+mj-ea"/>
            </a:endParaRPr>
          </a:p>
        </p:txBody>
      </p:sp>
      <p:sp>
        <p:nvSpPr>
          <p:cNvPr id="178178" name="Text Box 2"/>
          <p:cNvSpPr txBox="1">
            <a:spLocks noChangeArrowheads="1"/>
          </p:cNvSpPr>
          <p:nvPr/>
        </p:nvSpPr>
        <p:spPr bwMode="auto">
          <a:xfrm>
            <a:off x="304800" y="4403725"/>
            <a:ext cx="8305800" cy="1158875"/>
          </a:xfrm>
          <a:prstGeom prst="rect">
            <a:avLst/>
          </a:prstGeom>
          <a:noFill/>
          <a:ln w="9525">
            <a:noFill/>
            <a:miter lim="800000"/>
            <a:headEnd/>
            <a:tailEnd/>
          </a:ln>
          <a:effectLst/>
        </p:spPr>
        <p:txBody>
          <a:bodyPr>
            <a:spAutoFit/>
          </a:bodyPr>
          <a:lstStyle/>
          <a:p>
            <a:pPr algn="just">
              <a:lnSpc>
                <a:spcPct val="125000"/>
              </a:lnSpc>
              <a:spcBef>
                <a:spcPct val="50000"/>
              </a:spcBef>
            </a:pPr>
            <a:r>
              <a:rPr lang="zh-CN" altLang="en-US" sz="2800" b="1" dirty="0">
                <a:latin typeface="+mj-ea"/>
                <a:ea typeface="+mj-ea"/>
              </a:rPr>
              <a:t>在保证</a:t>
            </a:r>
            <a:r>
              <a:rPr lang="zh-CN" altLang="en-US" sz="2800" b="1" dirty="0">
                <a:solidFill>
                  <a:srgbClr val="FF0000"/>
                </a:solidFill>
                <a:latin typeface="+mj-ea"/>
                <a:ea typeface="+mj-ea"/>
              </a:rPr>
              <a:t>信息速率</a:t>
            </a:r>
            <a:r>
              <a:rPr lang="zh-CN" altLang="en-US" sz="2800" b="1" dirty="0">
                <a:solidFill>
                  <a:schemeClr val="folHlink"/>
                </a:solidFill>
                <a:latin typeface="+mj-ea"/>
                <a:ea typeface="+mj-ea"/>
              </a:rPr>
              <a:t>不变</a:t>
            </a:r>
            <a:r>
              <a:rPr lang="zh-CN" altLang="en-US" sz="2800" b="1" dirty="0">
                <a:latin typeface="+mj-ea"/>
                <a:ea typeface="+mj-ea"/>
              </a:rPr>
              <a:t>的情况下，</a:t>
            </a:r>
            <a:r>
              <a:rPr lang="en-US" altLang="zh-CN" sz="2800" b="1" dirty="0">
                <a:latin typeface="+mj-ea"/>
                <a:ea typeface="+mj-ea"/>
              </a:rPr>
              <a:t>M</a:t>
            </a:r>
            <a:r>
              <a:rPr lang="zh-CN" altLang="en-US" sz="2800" b="1" dirty="0">
                <a:latin typeface="+mj-ea"/>
                <a:ea typeface="+mj-ea"/>
              </a:rPr>
              <a:t>进制的码元速率</a:t>
            </a:r>
            <a:r>
              <a:rPr lang="en-US" altLang="zh-CN" sz="2800" b="1" dirty="0">
                <a:latin typeface="+mj-ea"/>
                <a:ea typeface="+mj-ea"/>
              </a:rPr>
              <a:t>R</a:t>
            </a:r>
            <a:r>
              <a:rPr lang="en-US" altLang="zh-CN" sz="2800" b="1" baseline="-25000" dirty="0">
                <a:latin typeface="+mj-ea"/>
                <a:ea typeface="+mj-ea"/>
              </a:rPr>
              <a:t>BM</a:t>
            </a:r>
            <a:r>
              <a:rPr lang="zh-CN" altLang="en-US" sz="2800" b="1" dirty="0">
                <a:latin typeface="+mj-ea"/>
                <a:ea typeface="+mj-ea"/>
              </a:rPr>
              <a:t>与二进制的码元速率</a:t>
            </a:r>
            <a:r>
              <a:rPr lang="en-US" altLang="zh-CN" sz="2800" b="1" dirty="0">
                <a:latin typeface="+mj-ea"/>
                <a:ea typeface="+mj-ea"/>
              </a:rPr>
              <a:t>R</a:t>
            </a:r>
            <a:r>
              <a:rPr lang="en-US" altLang="zh-CN" sz="2800" b="1" baseline="-25000" dirty="0">
                <a:latin typeface="+mj-ea"/>
                <a:ea typeface="+mj-ea"/>
              </a:rPr>
              <a:t>B2</a:t>
            </a:r>
            <a:r>
              <a:rPr lang="zh-CN" altLang="en-US" sz="2800" b="1" dirty="0">
                <a:latin typeface="+mj-ea"/>
                <a:ea typeface="+mj-ea"/>
              </a:rPr>
              <a:t>之间有以下转换关系：</a:t>
            </a:r>
            <a:endParaRPr lang="zh-CN" altLang="en-US" sz="2800" b="1" dirty="0">
              <a:solidFill>
                <a:schemeClr val="folHlink"/>
              </a:solidFill>
              <a:latin typeface="+mj-ea"/>
              <a:ea typeface="+mj-ea"/>
            </a:endParaRPr>
          </a:p>
        </p:txBody>
      </p:sp>
      <p:sp>
        <p:nvSpPr>
          <p:cNvPr id="178179" name="Text Box 3"/>
          <p:cNvSpPr txBox="1">
            <a:spLocks noChangeArrowheads="1"/>
          </p:cNvSpPr>
          <p:nvPr/>
        </p:nvSpPr>
        <p:spPr bwMode="auto">
          <a:xfrm>
            <a:off x="304800" y="1447800"/>
            <a:ext cx="7848600" cy="519113"/>
          </a:xfrm>
          <a:prstGeom prst="rect">
            <a:avLst/>
          </a:prstGeom>
          <a:noFill/>
          <a:ln w="9525">
            <a:noFill/>
            <a:miter lim="800000"/>
            <a:headEnd/>
            <a:tailEnd/>
          </a:ln>
          <a:effectLst/>
        </p:spPr>
        <p:txBody>
          <a:bodyPr>
            <a:spAutoFit/>
          </a:bodyPr>
          <a:lstStyle/>
          <a:p>
            <a:pPr>
              <a:spcBef>
                <a:spcPct val="50000"/>
              </a:spcBef>
            </a:pPr>
            <a:r>
              <a:rPr lang="zh-CN" altLang="en-US" sz="2800" b="1">
                <a:latin typeface="+mj-ea"/>
                <a:ea typeface="+mj-ea"/>
              </a:rPr>
              <a:t>若有信号</a:t>
            </a:r>
            <a:r>
              <a:rPr lang="en-US" altLang="zh-CN" sz="2800" b="1">
                <a:latin typeface="+mj-ea"/>
                <a:ea typeface="+mj-ea"/>
              </a:rPr>
              <a:t>x</a:t>
            </a:r>
            <a:r>
              <a:rPr lang="en-US" altLang="zh-CN" sz="2800" b="1" baseline="-25000">
                <a:latin typeface="+mj-ea"/>
                <a:ea typeface="+mj-ea"/>
              </a:rPr>
              <a:t>1</a:t>
            </a:r>
            <a:r>
              <a:rPr lang="en-US" altLang="zh-CN" sz="2800" b="1">
                <a:latin typeface="+mj-ea"/>
                <a:ea typeface="+mj-ea"/>
              </a:rPr>
              <a:t>x</a:t>
            </a:r>
            <a:r>
              <a:rPr lang="en-US" altLang="zh-CN" sz="2800" b="1" baseline="-25000">
                <a:latin typeface="+mj-ea"/>
                <a:ea typeface="+mj-ea"/>
              </a:rPr>
              <a:t>2</a:t>
            </a:r>
            <a:r>
              <a:rPr lang="en-US" altLang="zh-CN" sz="2800" b="1">
                <a:latin typeface="+mj-ea"/>
                <a:ea typeface="+mj-ea"/>
              </a:rPr>
              <a:t>….x</a:t>
            </a:r>
            <a:r>
              <a:rPr lang="en-US" altLang="zh-CN" sz="2800" b="1" baseline="-25000">
                <a:latin typeface="+mj-ea"/>
                <a:ea typeface="+mj-ea"/>
              </a:rPr>
              <a:t>256</a:t>
            </a:r>
            <a:r>
              <a:rPr lang="zh-CN" altLang="en-US" sz="2800" b="1">
                <a:latin typeface="+mj-ea"/>
                <a:ea typeface="+mj-ea"/>
              </a:rPr>
              <a:t>（共</a:t>
            </a:r>
            <a:r>
              <a:rPr lang="en-US" altLang="zh-CN" sz="2800" b="1">
                <a:latin typeface="+mj-ea"/>
                <a:ea typeface="+mj-ea"/>
              </a:rPr>
              <a:t>N</a:t>
            </a:r>
            <a:r>
              <a:rPr lang="zh-CN" altLang="en-US" sz="2800" b="1">
                <a:latin typeface="+mj-ea"/>
                <a:ea typeface="+mj-ea"/>
              </a:rPr>
              <a:t>种信号）</a:t>
            </a:r>
            <a:endParaRPr lang="zh-CN" altLang="en-US" sz="2800" b="1" baseline="-25000">
              <a:latin typeface="+mj-ea"/>
              <a:ea typeface="+mj-ea"/>
            </a:endParaRPr>
          </a:p>
        </p:txBody>
      </p:sp>
      <p:grpSp>
        <p:nvGrpSpPr>
          <p:cNvPr id="2" name="Group 16"/>
          <p:cNvGrpSpPr>
            <a:grpSpLocks/>
          </p:cNvGrpSpPr>
          <p:nvPr/>
        </p:nvGrpSpPr>
        <p:grpSpPr bwMode="auto">
          <a:xfrm>
            <a:off x="362272" y="2133600"/>
            <a:ext cx="8458200" cy="2271713"/>
            <a:chOff x="48" y="672"/>
            <a:chExt cx="5376" cy="1431"/>
          </a:xfrm>
        </p:grpSpPr>
        <p:sp>
          <p:nvSpPr>
            <p:cNvPr id="178180" name="Text Box 4"/>
            <p:cNvSpPr txBox="1">
              <a:spLocks noChangeArrowheads="1"/>
            </p:cNvSpPr>
            <p:nvPr/>
          </p:nvSpPr>
          <p:spPr bwMode="auto">
            <a:xfrm>
              <a:off x="96" y="672"/>
              <a:ext cx="1632" cy="327"/>
            </a:xfrm>
            <a:prstGeom prst="rect">
              <a:avLst/>
            </a:prstGeom>
            <a:noFill/>
            <a:ln w="9525">
              <a:noFill/>
              <a:miter lim="800000"/>
              <a:headEnd/>
              <a:tailEnd/>
            </a:ln>
            <a:effectLst/>
          </p:spPr>
          <p:txBody>
            <a:bodyPr>
              <a:spAutoFit/>
            </a:bodyPr>
            <a:lstStyle/>
            <a:p>
              <a:pPr>
                <a:spcBef>
                  <a:spcPct val="50000"/>
                </a:spcBef>
              </a:pPr>
              <a:r>
                <a:rPr lang="zh-CN" altLang="en-US" sz="2800" b="1">
                  <a:latin typeface="+mj-ea"/>
                  <a:ea typeface="+mj-ea"/>
                </a:rPr>
                <a:t>用</a:t>
              </a:r>
              <a:r>
                <a:rPr lang="en-US" altLang="zh-CN" sz="2800" b="1">
                  <a:latin typeface="+mj-ea"/>
                  <a:ea typeface="+mj-ea"/>
                </a:rPr>
                <a:t>2</a:t>
              </a:r>
              <a:r>
                <a:rPr lang="zh-CN" altLang="en-US" sz="2800" b="1">
                  <a:latin typeface="+mj-ea"/>
                  <a:ea typeface="+mj-ea"/>
                </a:rPr>
                <a:t>进制描述</a:t>
              </a:r>
            </a:p>
          </p:txBody>
        </p:sp>
        <p:sp>
          <p:nvSpPr>
            <p:cNvPr id="178181" name="Line 5"/>
            <p:cNvSpPr>
              <a:spLocks noChangeShapeType="1"/>
            </p:cNvSpPr>
            <p:nvPr/>
          </p:nvSpPr>
          <p:spPr bwMode="auto">
            <a:xfrm>
              <a:off x="96" y="1056"/>
              <a:ext cx="1680" cy="0"/>
            </a:xfrm>
            <a:prstGeom prst="line">
              <a:avLst/>
            </a:prstGeom>
            <a:noFill/>
            <a:ln w="28575">
              <a:solidFill>
                <a:schemeClr val="tx1"/>
              </a:solidFill>
              <a:miter lim="800000"/>
              <a:headEnd/>
              <a:tailEnd type="triangle" w="med" len="med"/>
            </a:ln>
            <a:effectLst/>
          </p:spPr>
          <p:txBody>
            <a:bodyPr wrap="none"/>
            <a:lstStyle/>
            <a:p>
              <a:endParaRPr lang="zh-CN" altLang="en-US" b="1">
                <a:latin typeface="+mj-ea"/>
                <a:ea typeface="+mj-ea"/>
              </a:endParaRPr>
            </a:p>
          </p:txBody>
        </p:sp>
        <p:sp>
          <p:nvSpPr>
            <p:cNvPr id="178182" name="Text Box 6"/>
            <p:cNvSpPr txBox="1">
              <a:spLocks noChangeArrowheads="1"/>
            </p:cNvSpPr>
            <p:nvPr/>
          </p:nvSpPr>
          <p:spPr bwMode="auto">
            <a:xfrm>
              <a:off x="1824" y="816"/>
              <a:ext cx="912" cy="327"/>
            </a:xfrm>
            <a:prstGeom prst="rect">
              <a:avLst/>
            </a:prstGeom>
            <a:noFill/>
            <a:ln w="9525">
              <a:noFill/>
              <a:miter lim="800000"/>
              <a:headEnd/>
              <a:tailEnd/>
            </a:ln>
            <a:effectLst/>
          </p:spPr>
          <p:txBody>
            <a:bodyPr>
              <a:spAutoFit/>
            </a:bodyPr>
            <a:lstStyle/>
            <a:p>
              <a:pPr>
                <a:spcBef>
                  <a:spcPct val="50000"/>
                </a:spcBef>
              </a:pPr>
              <a:r>
                <a:rPr lang="zh-CN" altLang="en-US" sz="2800" b="1" dirty="0">
                  <a:latin typeface="+mj-ea"/>
                  <a:ea typeface="+mj-ea"/>
                </a:rPr>
                <a:t>需</a:t>
              </a:r>
              <a:r>
                <a:rPr lang="en-US" altLang="zh-CN" sz="2800" b="1" dirty="0">
                  <a:latin typeface="+mj-ea"/>
                  <a:ea typeface="+mj-ea"/>
                </a:rPr>
                <a:t>8</a:t>
              </a:r>
              <a:r>
                <a:rPr lang="zh-CN" altLang="en-US" sz="2800" b="1" dirty="0">
                  <a:latin typeface="+mj-ea"/>
                  <a:ea typeface="+mj-ea"/>
                </a:rPr>
                <a:t>位</a:t>
              </a:r>
            </a:p>
          </p:txBody>
        </p:sp>
        <p:sp>
          <p:nvSpPr>
            <p:cNvPr id="178183" name="Text Box 7"/>
            <p:cNvSpPr txBox="1">
              <a:spLocks noChangeArrowheads="1"/>
            </p:cNvSpPr>
            <p:nvPr/>
          </p:nvSpPr>
          <p:spPr bwMode="auto">
            <a:xfrm>
              <a:off x="96" y="1104"/>
              <a:ext cx="1632" cy="327"/>
            </a:xfrm>
            <a:prstGeom prst="rect">
              <a:avLst/>
            </a:prstGeom>
            <a:noFill/>
            <a:ln w="9525">
              <a:noFill/>
              <a:miter lim="800000"/>
              <a:headEnd/>
              <a:tailEnd/>
            </a:ln>
            <a:effectLst/>
          </p:spPr>
          <p:txBody>
            <a:bodyPr>
              <a:spAutoFit/>
            </a:bodyPr>
            <a:lstStyle/>
            <a:p>
              <a:pPr>
                <a:spcBef>
                  <a:spcPct val="50000"/>
                </a:spcBef>
              </a:pPr>
              <a:r>
                <a:rPr lang="zh-CN" altLang="en-US" sz="2800" b="1">
                  <a:latin typeface="+mj-ea"/>
                  <a:ea typeface="+mj-ea"/>
                </a:rPr>
                <a:t>用</a:t>
              </a:r>
              <a:r>
                <a:rPr lang="en-US" altLang="zh-CN" sz="2800" b="1">
                  <a:latin typeface="+mj-ea"/>
                  <a:ea typeface="+mj-ea"/>
                </a:rPr>
                <a:t>4</a:t>
              </a:r>
              <a:r>
                <a:rPr lang="zh-CN" altLang="en-US" sz="2800" b="1">
                  <a:latin typeface="+mj-ea"/>
                  <a:ea typeface="+mj-ea"/>
                </a:rPr>
                <a:t>进制描述</a:t>
              </a:r>
            </a:p>
          </p:txBody>
        </p:sp>
        <p:sp>
          <p:nvSpPr>
            <p:cNvPr id="178184" name="Line 8"/>
            <p:cNvSpPr>
              <a:spLocks noChangeShapeType="1"/>
            </p:cNvSpPr>
            <p:nvPr/>
          </p:nvSpPr>
          <p:spPr bwMode="auto">
            <a:xfrm>
              <a:off x="48" y="1488"/>
              <a:ext cx="1680" cy="0"/>
            </a:xfrm>
            <a:prstGeom prst="line">
              <a:avLst/>
            </a:prstGeom>
            <a:noFill/>
            <a:ln w="28575">
              <a:solidFill>
                <a:schemeClr val="tx1"/>
              </a:solidFill>
              <a:miter lim="800000"/>
              <a:headEnd/>
              <a:tailEnd type="triangle" w="med" len="med"/>
            </a:ln>
            <a:effectLst/>
          </p:spPr>
          <p:txBody>
            <a:bodyPr wrap="none"/>
            <a:lstStyle/>
            <a:p>
              <a:endParaRPr lang="zh-CN" altLang="en-US" b="1">
                <a:latin typeface="+mj-ea"/>
                <a:ea typeface="+mj-ea"/>
              </a:endParaRPr>
            </a:p>
          </p:txBody>
        </p:sp>
        <p:sp>
          <p:nvSpPr>
            <p:cNvPr id="178185" name="Text Box 9"/>
            <p:cNvSpPr txBox="1">
              <a:spLocks noChangeArrowheads="1"/>
            </p:cNvSpPr>
            <p:nvPr/>
          </p:nvSpPr>
          <p:spPr bwMode="auto">
            <a:xfrm>
              <a:off x="1824" y="1296"/>
              <a:ext cx="960" cy="327"/>
            </a:xfrm>
            <a:prstGeom prst="rect">
              <a:avLst/>
            </a:prstGeom>
            <a:noFill/>
            <a:ln w="9525">
              <a:noFill/>
              <a:miter lim="800000"/>
              <a:headEnd/>
              <a:tailEnd/>
            </a:ln>
            <a:effectLst/>
          </p:spPr>
          <p:txBody>
            <a:bodyPr>
              <a:spAutoFit/>
            </a:bodyPr>
            <a:lstStyle/>
            <a:p>
              <a:pPr>
                <a:spcBef>
                  <a:spcPct val="50000"/>
                </a:spcBef>
              </a:pPr>
              <a:r>
                <a:rPr lang="zh-CN" altLang="en-US" sz="2800" b="1">
                  <a:latin typeface="+mj-ea"/>
                  <a:ea typeface="+mj-ea"/>
                </a:rPr>
                <a:t>需</a:t>
              </a:r>
              <a:r>
                <a:rPr lang="en-US" altLang="zh-CN" sz="2800" b="1">
                  <a:latin typeface="+mj-ea"/>
                  <a:ea typeface="+mj-ea"/>
                </a:rPr>
                <a:t>4</a:t>
              </a:r>
              <a:r>
                <a:rPr lang="zh-CN" altLang="en-US" sz="2800" b="1">
                  <a:latin typeface="+mj-ea"/>
                  <a:ea typeface="+mj-ea"/>
                </a:rPr>
                <a:t>位</a:t>
              </a:r>
            </a:p>
          </p:txBody>
        </p:sp>
        <p:sp>
          <p:nvSpPr>
            <p:cNvPr id="178186" name="Text Box 10"/>
            <p:cNvSpPr txBox="1">
              <a:spLocks noChangeArrowheads="1"/>
            </p:cNvSpPr>
            <p:nvPr/>
          </p:nvSpPr>
          <p:spPr bwMode="auto">
            <a:xfrm>
              <a:off x="96" y="1555"/>
              <a:ext cx="1632" cy="327"/>
            </a:xfrm>
            <a:prstGeom prst="rect">
              <a:avLst/>
            </a:prstGeom>
            <a:noFill/>
            <a:ln w="9525">
              <a:noFill/>
              <a:miter lim="800000"/>
              <a:headEnd/>
              <a:tailEnd/>
            </a:ln>
            <a:effectLst/>
          </p:spPr>
          <p:txBody>
            <a:bodyPr>
              <a:spAutoFit/>
            </a:bodyPr>
            <a:lstStyle/>
            <a:p>
              <a:pPr>
                <a:spcBef>
                  <a:spcPct val="50000"/>
                </a:spcBef>
              </a:pPr>
              <a:r>
                <a:rPr lang="zh-CN" altLang="en-US" sz="2800" b="1">
                  <a:latin typeface="+mj-ea"/>
                  <a:ea typeface="+mj-ea"/>
                </a:rPr>
                <a:t>用</a:t>
              </a:r>
              <a:r>
                <a:rPr lang="en-US" altLang="zh-CN" sz="2800" b="1">
                  <a:latin typeface="+mj-ea"/>
                  <a:ea typeface="+mj-ea"/>
                </a:rPr>
                <a:t>8</a:t>
              </a:r>
              <a:r>
                <a:rPr lang="zh-CN" altLang="en-US" sz="2800" b="1">
                  <a:latin typeface="+mj-ea"/>
                  <a:ea typeface="+mj-ea"/>
                </a:rPr>
                <a:t>进制描述</a:t>
              </a:r>
            </a:p>
          </p:txBody>
        </p:sp>
        <p:sp>
          <p:nvSpPr>
            <p:cNvPr id="178187" name="Line 11"/>
            <p:cNvSpPr>
              <a:spLocks noChangeShapeType="1"/>
            </p:cNvSpPr>
            <p:nvPr/>
          </p:nvSpPr>
          <p:spPr bwMode="auto">
            <a:xfrm>
              <a:off x="96" y="2016"/>
              <a:ext cx="1680" cy="0"/>
            </a:xfrm>
            <a:prstGeom prst="line">
              <a:avLst/>
            </a:prstGeom>
            <a:noFill/>
            <a:ln w="28575">
              <a:solidFill>
                <a:schemeClr val="tx1"/>
              </a:solidFill>
              <a:miter lim="800000"/>
              <a:headEnd/>
              <a:tailEnd type="triangle" w="med" len="med"/>
            </a:ln>
            <a:effectLst/>
          </p:spPr>
          <p:txBody>
            <a:bodyPr wrap="none"/>
            <a:lstStyle/>
            <a:p>
              <a:endParaRPr lang="zh-CN" altLang="en-US" b="1">
                <a:latin typeface="+mj-ea"/>
                <a:ea typeface="+mj-ea"/>
              </a:endParaRPr>
            </a:p>
          </p:txBody>
        </p:sp>
        <p:sp>
          <p:nvSpPr>
            <p:cNvPr id="178188" name="Text Box 12"/>
            <p:cNvSpPr txBox="1">
              <a:spLocks noChangeArrowheads="1"/>
            </p:cNvSpPr>
            <p:nvPr/>
          </p:nvSpPr>
          <p:spPr bwMode="auto">
            <a:xfrm>
              <a:off x="1824" y="1776"/>
              <a:ext cx="1008" cy="327"/>
            </a:xfrm>
            <a:prstGeom prst="rect">
              <a:avLst/>
            </a:prstGeom>
            <a:noFill/>
            <a:ln w="9525">
              <a:noFill/>
              <a:miter lim="800000"/>
              <a:headEnd/>
              <a:tailEnd/>
            </a:ln>
            <a:effectLst/>
          </p:spPr>
          <p:txBody>
            <a:bodyPr>
              <a:spAutoFit/>
            </a:bodyPr>
            <a:lstStyle/>
            <a:p>
              <a:pPr>
                <a:spcBef>
                  <a:spcPct val="50000"/>
                </a:spcBef>
              </a:pPr>
              <a:r>
                <a:rPr lang="zh-CN" altLang="en-US" sz="2800" b="1">
                  <a:latin typeface="+mj-ea"/>
                  <a:ea typeface="+mj-ea"/>
                </a:rPr>
                <a:t>需</a:t>
              </a:r>
              <a:r>
                <a:rPr lang="en-US" altLang="zh-CN" sz="2800" b="1">
                  <a:latin typeface="+mj-ea"/>
                  <a:ea typeface="+mj-ea"/>
                </a:rPr>
                <a:t>3</a:t>
              </a:r>
              <a:r>
                <a:rPr lang="zh-CN" altLang="en-US" sz="2800" b="1">
                  <a:latin typeface="+mj-ea"/>
                  <a:ea typeface="+mj-ea"/>
                </a:rPr>
                <a:t>位</a:t>
              </a:r>
            </a:p>
          </p:txBody>
        </p:sp>
        <p:sp>
          <p:nvSpPr>
            <p:cNvPr id="178189" name="AutoShape 13"/>
            <p:cNvSpPr>
              <a:spLocks/>
            </p:cNvSpPr>
            <p:nvPr/>
          </p:nvSpPr>
          <p:spPr bwMode="auto">
            <a:xfrm>
              <a:off x="2736" y="912"/>
              <a:ext cx="288" cy="1104"/>
            </a:xfrm>
            <a:prstGeom prst="rightBrace">
              <a:avLst>
                <a:gd name="adj1" fmla="val 31944"/>
                <a:gd name="adj2" fmla="val 50000"/>
              </a:avLst>
            </a:prstGeom>
            <a:noFill/>
            <a:ln w="9525">
              <a:solidFill>
                <a:schemeClr val="tx1"/>
              </a:solidFill>
              <a:miter lim="800000"/>
              <a:headEnd/>
              <a:tailEnd/>
            </a:ln>
            <a:effectLst/>
          </p:spPr>
          <p:txBody>
            <a:bodyPr wrap="none" anchor="ctr"/>
            <a:lstStyle/>
            <a:p>
              <a:endParaRPr lang="zh-CN" altLang="en-US" b="1">
                <a:latin typeface="+mj-ea"/>
                <a:ea typeface="+mj-ea"/>
              </a:endParaRPr>
            </a:p>
          </p:txBody>
        </p:sp>
        <p:sp>
          <p:nvSpPr>
            <p:cNvPr id="178190" name="Text Box 14"/>
            <p:cNvSpPr txBox="1">
              <a:spLocks noChangeArrowheads="1"/>
            </p:cNvSpPr>
            <p:nvPr/>
          </p:nvSpPr>
          <p:spPr bwMode="auto">
            <a:xfrm>
              <a:off x="3120" y="1056"/>
              <a:ext cx="2304" cy="596"/>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0000FF"/>
                  </a:solidFill>
                  <a:latin typeface="+mj-ea"/>
                  <a:ea typeface="+mj-ea"/>
                </a:rPr>
                <a:t>用</a:t>
              </a:r>
              <a:r>
                <a:rPr lang="en-US" altLang="zh-CN" sz="2800" b="1" dirty="0">
                  <a:solidFill>
                    <a:srgbClr val="0000FF"/>
                  </a:solidFill>
                  <a:latin typeface="+mj-ea"/>
                  <a:ea typeface="+mj-ea"/>
                </a:rPr>
                <a:t>M</a:t>
              </a:r>
              <a:r>
                <a:rPr lang="zh-CN" altLang="en-US" sz="2800" b="1" dirty="0">
                  <a:solidFill>
                    <a:srgbClr val="0000FF"/>
                  </a:solidFill>
                  <a:latin typeface="+mj-ea"/>
                  <a:ea typeface="+mj-ea"/>
                </a:rPr>
                <a:t>进制描述，需</a:t>
              </a:r>
              <a:r>
                <a:rPr lang="en-US" altLang="zh-CN" sz="2800" b="1" dirty="0" err="1">
                  <a:solidFill>
                    <a:srgbClr val="0000FF"/>
                  </a:solidFill>
                  <a:latin typeface="+mj-ea"/>
                  <a:ea typeface="+mj-ea"/>
                </a:rPr>
                <a:t>log</a:t>
              </a:r>
              <a:r>
                <a:rPr lang="en-US" altLang="zh-CN" sz="2800" b="1" baseline="-25000" dirty="0" err="1">
                  <a:solidFill>
                    <a:srgbClr val="0000FF"/>
                  </a:solidFill>
                  <a:latin typeface="+mj-ea"/>
                  <a:ea typeface="+mj-ea"/>
                </a:rPr>
                <a:t>M</a:t>
              </a:r>
              <a:r>
                <a:rPr lang="en-US" altLang="zh-CN" sz="2800" b="1" dirty="0" err="1">
                  <a:solidFill>
                    <a:srgbClr val="0000FF"/>
                  </a:solidFill>
                  <a:latin typeface="+mj-ea"/>
                  <a:ea typeface="+mj-ea"/>
                </a:rPr>
                <a:t>N</a:t>
              </a:r>
              <a:r>
                <a:rPr lang="zh-CN" altLang="en-US" sz="2800" b="1" dirty="0">
                  <a:solidFill>
                    <a:srgbClr val="0000FF"/>
                  </a:solidFill>
                  <a:latin typeface="+mj-ea"/>
                  <a:ea typeface="+mj-ea"/>
                </a:rPr>
                <a:t>位</a:t>
              </a:r>
            </a:p>
          </p:txBody>
        </p:sp>
      </p:grpSp>
      <p:sp>
        <p:nvSpPr>
          <p:cNvPr id="178191" name="Text Box 15"/>
          <p:cNvSpPr txBox="1">
            <a:spLocks noChangeArrowheads="1"/>
          </p:cNvSpPr>
          <p:nvPr/>
        </p:nvSpPr>
        <p:spPr bwMode="auto">
          <a:xfrm>
            <a:off x="304800" y="5486400"/>
            <a:ext cx="8382000" cy="581762"/>
          </a:xfrm>
          <a:prstGeom prst="rect">
            <a:avLst/>
          </a:prstGeom>
          <a:noFill/>
          <a:ln w="9525">
            <a:noFill/>
            <a:miter lim="800000"/>
            <a:headEnd/>
            <a:tailEnd/>
          </a:ln>
          <a:effectLst/>
        </p:spPr>
        <p:txBody>
          <a:bodyPr>
            <a:spAutoFit/>
          </a:bodyPr>
          <a:lstStyle/>
          <a:p>
            <a:pPr algn="just">
              <a:lnSpc>
                <a:spcPct val="125000"/>
              </a:lnSpc>
              <a:spcBef>
                <a:spcPct val="50000"/>
              </a:spcBef>
            </a:pPr>
            <a:r>
              <a:rPr lang="en-US" altLang="zh-CN" sz="2800" b="1" dirty="0">
                <a:latin typeface="+mj-ea"/>
                <a:ea typeface="+mj-ea"/>
              </a:rPr>
              <a:t>R</a:t>
            </a:r>
            <a:r>
              <a:rPr lang="en-US" altLang="zh-CN" sz="2800" b="1" baseline="-25000" dirty="0">
                <a:latin typeface="+mj-ea"/>
                <a:ea typeface="+mj-ea"/>
              </a:rPr>
              <a:t>B2</a:t>
            </a:r>
            <a:r>
              <a:rPr lang="en-US" altLang="zh-CN" sz="2800" b="1" dirty="0">
                <a:latin typeface="+mj-ea"/>
                <a:ea typeface="+mj-ea"/>
              </a:rPr>
              <a:t>=R</a:t>
            </a:r>
            <a:r>
              <a:rPr lang="en-US" altLang="zh-CN" sz="2800" b="1" baseline="-25000" dirty="0">
                <a:latin typeface="+mj-ea"/>
                <a:ea typeface="+mj-ea"/>
              </a:rPr>
              <a:t>BM</a:t>
            </a:r>
            <a:r>
              <a:rPr lang="en-US" altLang="zh-CN" sz="2800" b="1" dirty="0">
                <a:latin typeface="+mj-ea"/>
                <a:ea typeface="+mj-ea"/>
              </a:rPr>
              <a:t>log</a:t>
            </a:r>
            <a:r>
              <a:rPr lang="en-US" altLang="zh-CN" sz="2800" b="1" baseline="-25000" dirty="0">
                <a:latin typeface="+mj-ea"/>
                <a:ea typeface="+mj-ea"/>
              </a:rPr>
              <a:t>2</a:t>
            </a:r>
            <a:r>
              <a:rPr lang="en-US" altLang="zh-CN" sz="2800" b="1" dirty="0">
                <a:latin typeface="+mj-ea"/>
                <a:ea typeface="+mj-ea"/>
              </a:rPr>
              <a:t> M (B)</a:t>
            </a:r>
            <a:r>
              <a:rPr lang="en-US" altLang="zh-CN" sz="2800" b="1" dirty="0" smtClean="0">
                <a:latin typeface="+mj-ea"/>
                <a:ea typeface="+mj-ea"/>
              </a:rPr>
              <a:t></a:t>
            </a:r>
            <a:endParaRPr lang="en-US" altLang="zh-CN" sz="2800" b="1" dirty="0">
              <a:latin typeface="+mj-ea"/>
              <a:ea typeface="+mj-ea"/>
            </a:endParaRPr>
          </a:p>
        </p:txBody>
      </p:sp>
      <p:sp>
        <p:nvSpPr>
          <p:cNvPr id="19" name="标题 18"/>
          <p:cNvSpPr>
            <a:spLocks noGrp="1"/>
          </p:cNvSpPr>
          <p:nvPr>
            <p:ph type="title"/>
          </p:nvPr>
        </p:nvSpPr>
        <p:spPr/>
        <p:txBody>
          <a:bodyPr/>
          <a:lstStyle/>
          <a:p>
            <a:endParaRPr lang="zh-CN" altLang="en-US">
              <a:latin typeface="+mj-ea"/>
              <a:ea typeface="+mj-ea"/>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8178"/>
                                        </p:tgtEl>
                                        <p:attrNameLst>
                                          <p:attrName>style.visibility</p:attrName>
                                        </p:attrNameLst>
                                      </p:cBhvr>
                                      <p:to>
                                        <p:strVal val="visible"/>
                                      </p:to>
                                    </p:set>
                                    <p:animEffect transition="in" filter="fade">
                                      <p:cBhvr>
                                        <p:cTn id="12" dur="500"/>
                                        <p:tgtEl>
                                          <p:spTgt spid="17817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8191"/>
                                        </p:tgtEl>
                                        <p:attrNameLst>
                                          <p:attrName>style.visibility</p:attrName>
                                        </p:attrNameLst>
                                      </p:cBhvr>
                                      <p:to>
                                        <p:strVal val="visible"/>
                                      </p:to>
                                    </p:set>
                                    <p:animEffect transition="in" filter="fade">
                                      <p:cBhvr>
                                        <p:cTn id="16" dur="500"/>
                                        <p:tgtEl>
                                          <p:spTgt spid="178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p:bldP spid="17819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smtClean="0"/>
              <a:t>2.</a:t>
            </a:r>
            <a:r>
              <a:rPr lang="zh-CN" altLang="en-US" dirty="0" smtClean="0"/>
              <a:t>有效性指标</a:t>
            </a:r>
            <a:r>
              <a:rPr lang="en-US" altLang="zh-CN" dirty="0" smtClean="0"/>
              <a:t>---</a:t>
            </a:r>
            <a:r>
              <a:rPr lang="zh-CN" altLang="en-US" dirty="0" smtClean="0"/>
              <a:t>频带利用率</a:t>
            </a:r>
            <a:endParaRPr lang="zh-CN" altLang="en-US" dirty="0"/>
          </a:p>
        </p:txBody>
      </p:sp>
      <p:graphicFrame>
        <p:nvGraphicFramePr>
          <p:cNvPr id="14" name="图示 13"/>
          <p:cNvGraphicFramePr/>
          <p:nvPr>
            <p:extLst>
              <p:ext uri="{D42A27DB-BD31-4B8C-83A1-F6EECF244321}">
                <p14:modId xmlns:p14="http://schemas.microsoft.com/office/powerpoint/2010/main" val="3535279490"/>
              </p:ext>
            </p:extLst>
          </p:nvPr>
        </p:nvGraphicFramePr>
        <p:xfrm>
          <a:off x="755576" y="1412776"/>
          <a:ext cx="7416824"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181" name="Rectangle 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0" name="Object 4"/>
          <p:cNvGraphicFramePr>
            <a:graphicFrameLocks noChangeAspect="1"/>
          </p:cNvGraphicFramePr>
          <p:nvPr>
            <p:extLst>
              <p:ext uri="{D42A27DB-BD31-4B8C-83A1-F6EECF244321}">
                <p14:modId xmlns:p14="http://schemas.microsoft.com/office/powerpoint/2010/main" val="3068033873"/>
              </p:ext>
            </p:extLst>
          </p:nvPr>
        </p:nvGraphicFramePr>
        <p:xfrm>
          <a:off x="2627784" y="3151985"/>
          <a:ext cx="1944216" cy="738978"/>
        </p:xfrm>
        <a:graphic>
          <a:graphicData uri="http://schemas.openxmlformats.org/presentationml/2006/ole">
            <mc:AlternateContent xmlns:mc="http://schemas.openxmlformats.org/markup-compatibility/2006">
              <mc:Choice xmlns:v="urn:schemas-microsoft-com:vml" Requires="v">
                <p:oleObj spid="_x0000_s2334768" name="公式" r:id="rId8" imgW="1079032" imgH="406224" progId="Equation.3">
                  <p:embed/>
                </p:oleObj>
              </mc:Choice>
              <mc:Fallback>
                <p:oleObj name="公式" r:id="rId8" imgW="1079032" imgH="406224"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3151985"/>
                        <a:ext cx="1944216" cy="738978"/>
                      </a:xfrm>
                      <a:prstGeom prst="rect">
                        <a:avLst/>
                      </a:prstGeom>
                      <a:noFill/>
                      <a:extLst/>
                    </p:spPr>
                  </p:pic>
                </p:oleObj>
              </mc:Fallback>
            </mc:AlternateContent>
          </a:graphicData>
        </a:graphic>
      </p:graphicFrame>
      <p:sp>
        <p:nvSpPr>
          <p:cNvPr id="50183"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2" name="Object 6"/>
          <p:cNvGraphicFramePr>
            <a:graphicFrameLocks noChangeAspect="1"/>
          </p:cNvGraphicFramePr>
          <p:nvPr>
            <p:extLst>
              <p:ext uri="{D42A27DB-BD31-4B8C-83A1-F6EECF244321}">
                <p14:modId xmlns:p14="http://schemas.microsoft.com/office/powerpoint/2010/main" val="747889908"/>
              </p:ext>
            </p:extLst>
          </p:nvPr>
        </p:nvGraphicFramePr>
        <p:xfrm>
          <a:off x="2627784" y="3919046"/>
          <a:ext cx="2664296" cy="706160"/>
        </p:xfrm>
        <a:graphic>
          <a:graphicData uri="http://schemas.openxmlformats.org/presentationml/2006/ole">
            <mc:AlternateContent xmlns:mc="http://schemas.openxmlformats.org/markup-compatibility/2006">
              <mc:Choice xmlns:v="urn:schemas-microsoft-com:vml" Requires="v">
                <p:oleObj spid="_x0000_s2334769" name="公式" r:id="rId10" imgW="1536033" imgH="406224" progId="Equation.3">
                  <p:embed/>
                </p:oleObj>
              </mc:Choice>
              <mc:Fallback>
                <p:oleObj name="公式" r:id="rId10" imgW="1536033" imgH="406224" progId="Equation.3">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784" y="3919046"/>
                        <a:ext cx="2664296" cy="706160"/>
                      </a:xfrm>
                      <a:prstGeom prst="rect">
                        <a:avLst/>
                      </a:prstGeom>
                      <a:noFill/>
                      <a:extLst/>
                    </p:spPr>
                  </p:pic>
                </p:oleObj>
              </mc:Fallback>
            </mc:AlternateContent>
          </a:graphicData>
        </a:graphic>
      </p:graphicFrame>
      <p:sp>
        <p:nvSpPr>
          <p:cNvPr id="50185"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87"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89"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5" name="灯片编号占位符 14"/>
          <p:cNvSpPr>
            <a:spLocks noGrp="1"/>
          </p:cNvSpPr>
          <p:nvPr>
            <p:ph type="sldNum" sz="quarter" idx="12"/>
          </p:nvPr>
        </p:nvSpPr>
        <p:spPr/>
        <p:txBody>
          <a:bodyPr/>
          <a:lstStyle/>
          <a:p>
            <a:fld id="{E31375A4-56A4-47D6-9801-1991572033F7}" type="slidenum">
              <a:rPr lang="en-US" smtClean="0"/>
              <a:pPr/>
              <a:t>68</a:t>
            </a:fld>
            <a:endParaRPr lang="en-US"/>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示 13"/>
          <p:cNvGraphicFramePr/>
          <p:nvPr/>
        </p:nvGraphicFramePr>
        <p:xfrm>
          <a:off x="539552" y="1196752"/>
          <a:ext cx="8208912"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181" name="Rectangle 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83"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0185"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4" name="Object 8"/>
          <p:cNvGraphicFramePr>
            <a:graphicFrameLocks noChangeAspect="1"/>
          </p:cNvGraphicFramePr>
          <p:nvPr/>
        </p:nvGraphicFramePr>
        <p:xfrm>
          <a:off x="2627784" y="2996952"/>
          <a:ext cx="2135188" cy="642938"/>
        </p:xfrm>
        <a:graphic>
          <a:graphicData uri="http://schemas.openxmlformats.org/presentationml/2006/ole">
            <mc:AlternateContent xmlns:mc="http://schemas.openxmlformats.org/markup-compatibility/2006">
              <mc:Choice xmlns:v="urn:schemas-microsoft-com:vml" Requires="v">
                <p:oleObj spid="_x0000_s2412617" name="Equation" r:id="rId8" imgW="1295280" imgH="419040" progId="Equation.DSMT4">
                  <p:embed/>
                </p:oleObj>
              </mc:Choice>
              <mc:Fallback>
                <p:oleObj name="Equation" r:id="rId8" imgW="1295280" imgH="4190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2996952"/>
                        <a:ext cx="2135188"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7"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6" name="Object 10"/>
          <p:cNvGraphicFramePr>
            <a:graphicFrameLocks noChangeAspect="1"/>
          </p:cNvGraphicFramePr>
          <p:nvPr/>
        </p:nvGraphicFramePr>
        <p:xfrm>
          <a:off x="3203848" y="4293096"/>
          <a:ext cx="2070100" cy="668338"/>
        </p:xfrm>
        <a:graphic>
          <a:graphicData uri="http://schemas.openxmlformats.org/presentationml/2006/ole">
            <mc:AlternateContent xmlns:mc="http://schemas.openxmlformats.org/markup-compatibility/2006">
              <mc:Choice xmlns:v="urn:schemas-microsoft-com:vml" Requires="v">
                <p:oleObj spid="_x0000_s2412618" name="Equation" r:id="rId10" imgW="1295280" imgH="419040" progId="Equation.DSMT4">
                  <p:embed/>
                </p:oleObj>
              </mc:Choice>
              <mc:Fallback>
                <p:oleObj name="Equation" r:id="rId10" imgW="1295280" imgH="419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3848" y="4293096"/>
                        <a:ext cx="207010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9"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8" name="Object 12"/>
          <p:cNvGraphicFramePr>
            <a:graphicFrameLocks noChangeAspect="1"/>
          </p:cNvGraphicFramePr>
          <p:nvPr/>
        </p:nvGraphicFramePr>
        <p:xfrm>
          <a:off x="3563888" y="5157192"/>
          <a:ext cx="1035050" cy="409575"/>
        </p:xfrm>
        <a:graphic>
          <a:graphicData uri="http://schemas.openxmlformats.org/presentationml/2006/ole">
            <mc:AlternateContent xmlns:mc="http://schemas.openxmlformats.org/markup-compatibility/2006">
              <mc:Choice xmlns:v="urn:schemas-microsoft-com:vml" Requires="v">
                <p:oleObj spid="_x0000_s2412619" name="Equation" r:id="rId12" imgW="482391" imgH="228501" progId="Equation.DSMT4">
                  <p:embed/>
                </p:oleObj>
              </mc:Choice>
              <mc:Fallback>
                <p:oleObj name="Equation" r:id="rId12" imgW="482391" imgH="228501"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63888" y="5157192"/>
                        <a:ext cx="10350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3203848" y="5661248"/>
            <a:ext cx="1016625" cy="523220"/>
          </a:xfrm>
          <a:prstGeom prst="rect">
            <a:avLst/>
          </a:prstGeom>
        </p:spPr>
        <p:txBody>
          <a:bodyPr wrap="none">
            <a:spAutoFit/>
          </a:bodyPr>
          <a:lstStyle/>
          <a:p>
            <a:pPr lvl="0"/>
            <a:r>
              <a:rPr lang="en-US" altLang="zh-CN" sz="2800" b="1" dirty="0" err="1" smtClean="0">
                <a:solidFill>
                  <a:srgbClr val="0000FF"/>
                </a:solidFill>
                <a:ea typeface="黑体" pitchFamily="49" charset="-122"/>
              </a:rPr>
              <a:t>P</a:t>
            </a:r>
            <a:r>
              <a:rPr lang="en-US" altLang="zh-CN" sz="2800" b="1" baseline="-25000" dirty="0" err="1" smtClean="0">
                <a:solidFill>
                  <a:srgbClr val="0000FF"/>
                </a:solidFill>
                <a:ea typeface="黑体" pitchFamily="49" charset="-122"/>
              </a:rPr>
              <a:t>b</a:t>
            </a:r>
            <a:r>
              <a:rPr lang="en-US" altLang="zh-CN" sz="2800" b="1" dirty="0" smtClean="0">
                <a:solidFill>
                  <a:srgbClr val="0000FF"/>
                </a:solidFill>
                <a:ea typeface="楷体_GB2312" pitchFamily="49" charset="-122"/>
              </a:rPr>
              <a:t>‹ P</a:t>
            </a:r>
            <a:r>
              <a:rPr lang="en-US" altLang="zh-CN" sz="2800" b="1" baseline="-25000" dirty="0" smtClean="0">
                <a:solidFill>
                  <a:srgbClr val="0000FF"/>
                </a:solidFill>
                <a:ea typeface="楷体_GB2312" pitchFamily="49" charset="-122"/>
              </a:rPr>
              <a:t>S</a:t>
            </a:r>
            <a:endParaRPr lang="zh-CN" altLang="en-US" sz="2800" b="1" dirty="0">
              <a:solidFill>
                <a:srgbClr val="0000FF"/>
              </a:solidFill>
            </a:endParaRPr>
          </a:p>
        </p:txBody>
      </p:sp>
      <p:sp>
        <p:nvSpPr>
          <p:cNvPr id="17" name="Rectangle 2"/>
          <p:cNvSpPr>
            <a:spLocks noGrp="1" noChangeArrowheads="1"/>
          </p:cNvSpPr>
          <p:nvPr>
            <p:ph type="title"/>
          </p:nvPr>
        </p:nvSpPr>
        <p:spPr/>
        <p:txBody>
          <a:bodyPr/>
          <a:lstStyle/>
          <a:p>
            <a:r>
              <a:rPr lang="zh-CN" altLang="en-US" dirty="0" smtClean="0"/>
              <a:t>三 数字通信系统的性能指标</a:t>
            </a:r>
          </a:p>
        </p:txBody>
      </p:sp>
      <p:sp>
        <p:nvSpPr>
          <p:cNvPr id="18" name="灯片编号占位符 17"/>
          <p:cNvSpPr>
            <a:spLocks noGrp="1"/>
          </p:cNvSpPr>
          <p:nvPr>
            <p:ph type="sldNum" sz="quarter" idx="12"/>
          </p:nvPr>
        </p:nvSpPr>
        <p:spPr/>
        <p:txBody>
          <a:bodyPr/>
          <a:lstStyle/>
          <a:p>
            <a:fld id="{E31375A4-56A4-47D6-9801-1991572033F7}" type="slidenum">
              <a:rPr lang="en-US" smtClean="0"/>
              <a:pPr/>
              <a:t>69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15" descr="点击查看套图"/>
          <p:cNvPicPr>
            <a:picLocks noChangeAspect="1" noChangeArrowheads="1"/>
          </p:cNvPicPr>
          <p:nvPr/>
        </p:nvPicPr>
        <p:blipFill>
          <a:blip r:embed="rId2" cstate="print"/>
          <a:srcRect/>
          <a:stretch>
            <a:fillRect/>
          </a:stretch>
        </p:blipFill>
        <p:spPr bwMode="auto">
          <a:xfrm>
            <a:off x="683568" y="1268760"/>
            <a:ext cx="2880320" cy="3763526"/>
          </a:xfrm>
          <a:prstGeom prst="rect">
            <a:avLst/>
          </a:prstGeom>
          <a:noFill/>
          <a:ln w="9525">
            <a:noFill/>
            <a:miter lim="800000"/>
            <a:headEnd/>
            <a:tailEnd/>
          </a:ln>
        </p:spPr>
      </p:pic>
      <p:sp>
        <p:nvSpPr>
          <p:cNvPr id="9221" name="Rectangle 17"/>
          <p:cNvSpPr>
            <a:spLocks noChangeArrowheads="1"/>
          </p:cNvSpPr>
          <p:nvPr/>
        </p:nvSpPr>
        <p:spPr bwMode="auto">
          <a:xfrm>
            <a:off x="755576" y="5229200"/>
            <a:ext cx="2592387" cy="646331"/>
          </a:xfrm>
          <a:prstGeom prst="rect">
            <a:avLst/>
          </a:prstGeom>
          <a:noFill/>
          <a:ln w="9525">
            <a:noFill/>
            <a:miter lim="800000"/>
            <a:headEnd/>
            <a:tailEnd/>
          </a:ln>
        </p:spPr>
        <p:txBody>
          <a:bodyPr>
            <a:spAutoFit/>
          </a:bodyPr>
          <a:lstStyle/>
          <a:p>
            <a:pPr algn="l"/>
            <a:r>
              <a:rPr lang="zh-CN" altLang="en-US" sz="3600" b="1" dirty="0">
                <a:solidFill>
                  <a:schemeClr val="tx2"/>
                </a:solidFill>
                <a:ea typeface="黑体" pitchFamily="49" charset="-122"/>
              </a:rPr>
              <a:t>蔡 </a:t>
            </a:r>
            <a:r>
              <a:rPr lang="zh-CN" altLang="en-US" sz="3600" b="1" dirty="0" smtClean="0">
                <a:solidFill>
                  <a:schemeClr val="tx2"/>
                </a:solidFill>
                <a:ea typeface="黑体" pitchFamily="49" charset="-122"/>
              </a:rPr>
              <a:t>伦</a:t>
            </a:r>
            <a:endParaRPr lang="en-US" altLang="zh-CN" sz="2400" b="1" dirty="0">
              <a:solidFill>
                <a:srgbClr val="0000FF"/>
              </a:solidFill>
              <a:ea typeface="仿宋_GB2312" pitchFamily="49" charset="-122"/>
            </a:endParaRPr>
          </a:p>
        </p:txBody>
      </p:sp>
      <p:sp>
        <p:nvSpPr>
          <p:cNvPr id="9222" name="Rectangle 23"/>
          <p:cNvSpPr>
            <a:spLocks noGrp="1" noChangeArrowheads="1"/>
          </p:cNvSpPr>
          <p:nvPr>
            <p:ph type="title"/>
          </p:nvPr>
        </p:nvSpPr>
        <p:spPr>
          <a:xfrm>
            <a:off x="395536" y="260648"/>
            <a:ext cx="7992888" cy="720080"/>
          </a:xfrm>
          <a:noFill/>
        </p:spPr>
        <p:txBody>
          <a:bodyPr>
            <a:normAutofit/>
          </a:bodyPr>
          <a:lstStyle/>
          <a:p>
            <a:pPr eaLnBrk="1" hangingPunct="1">
              <a:lnSpc>
                <a:spcPct val="110000"/>
              </a:lnSpc>
              <a:spcBef>
                <a:spcPct val="10000"/>
              </a:spcBef>
            </a:pPr>
            <a:r>
              <a:rPr lang="en-US" altLang="zh-CN" sz="2800" dirty="0" smtClean="0">
                <a:solidFill>
                  <a:srgbClr val="0000FF"/>
                </a:solidFill>
                <a:latin typeface="黑体" pitchFamily="49" charset="-122"/>
              </a:rPr>
              <a:t>2.</a:t>
            </a:r>
            <a:r>
              <a:rPr lang="zh-CN" altLang="en-US" sz="2800" dirty="0" smtClean="0">
                <a:solidFill>
                  <a:srgbClr val="0000FF"/>
                </a:solidFill>
                <a:latin typeface="黑体" pitchFamily="49" charset="-122"/>
              </a:rPr>
              <a:t>第二阶段－文字、印刷、邮政</a:t>
            </a:r>
            <a:r>
              <a:rPr lang="zh-CN" altLang="en-US" sz="2800" b="0" dirty="0" smtClean="0">
                <a:solidFill>
                  <a:srgbClr val="0000FF"/>
                </a:solidFill>
                <a:latin typeface="黑体" pitchFamily="49" charset="-122"/>
              </a:rPr>
              <a:t>   </a:t>
            </a:r>
            <a:r>
              <a:rPr lang="zh-CN" altLang="en-US" sz="2400" dirty="0" smtClean="0">
                <a:solidFill>
                  <a:srgbClr val="0000FF"/>
                </a:solidFill>
                <a:latin typeface="黑体" pitchFamily="49" charset="-122"/>
              </a:rPr>
              <a:t>运动通信</a:t>
            </a:r>
            <a:r>
              <a:rPr lang="zh-CN" altLang="en-US" dirty="0" smtClean="0"/>
              <a:t> </a:t>
            </a:r>
          </a:p>
        </p:txBody>
      </p:sp>
      <p:pic>
        <p:nvPicPr>
          <p:cNvPr id="7" name="Picture 4" descr="发明活字印刷术的毕升">
            <a:hlinkClick r:id="rId3"/>
          </p:cNvPr>
          <p:cNvPicPr>
            <a:picLocks noChangeAspect="1" noChangeArrowheads="1"/>
          </p:cNvPicPr>
          <p:nvPr/>
        </p:nvPicPr>
        <p:blipFill>
          <a:blip r:embed="rId4" cstate="print"/>
          <a:srcRect/>
          <a:stretch>
            <a:fillRect/>
          </a:stretch>
        </p:blipFill>
        <p:spPr bwMode="auto">
          <a:xfrm>
            <a:off x="4211960" y="1124744"/>
            <a:ext cx="3492500" cy="3933825"/>
          </a:xfrm>
          <a:prstGeom prst="rect">
            <a:avLst/>
          </a:prstGeom>
          <a:noFill/>
          <a:ln w="9525">
            <a:noFill/>
            <a:miter lim="800000"/>
            <a:headEnd/>
            <a:tailEnd/>
          </a:ln>
        </p:spPr>
      </p:pic>
      <p:sp>
        <p:nvSpPr>
          <p:cNvPr id="8" name="Rectangle 8"/>
          <p:cNvSpPr>
            <a:spLocks noChangeArrowheads="1"/>
          </p:cNvSpPr>
          <p:nvPr/>
        </p:nvSpPr>
        <p:spPr bwMode="auto">
          <a:xfrm>
            <a:off x="5436096" y="5157192"/>
            <a:ext cx="1213794" cy="1077218"/>
          </a:xfrm>
          <a:prstGeom prst="rect">
            <a:avLst/>
          </a:prstGeom>
          <a:noFill/>
          <a:ln w="9525">
            <a:noFill/>
            <a:miter lim="800000"/>
            <a:headEnd/>
            <a:tailEnd/>
          </a:ln>
        </p:spPr>
        <p:txBody>
          <a:bodyPr wrap="none">
            <a:spAutoFit/>
          </a:bodyPr>
          <a:lstStyle/>
          <a:p>
            <a:pPr algn="l"/>
            <a:r>
              <a:rPr lang="zh-CN" altLang="en-US" sz="3200" b="1" dirty="0">
                <a:solidFill>
                  <a:schemeClr val="tx2"/>
                </a:solidFill>
                <a:ea typeface="黑体" pitchFamily="49" charset="-122"/>
              </a:rPr>
              <a:t>毕  </a:t>
            </a:r>
            <a:r>
              <a:rPr lang="zh-CN" altLang="en-US" sz="3200" b="1" dirty="0" smtClean="0">
                <a:solidFill>
                  <a:schemeClr val="tx2"/>
                </a:solidFill>
                <a:ea typeface="黑体" pitchFamily="49" charset="-122"/>
              </a:rPr>
              <a:t>升</a:t>
            </a:r>
            <a:endParaRPr lang="en-US" altLang="zh-CN" sz="3200" b="1" dirty="0" smtClean="0">
              <a:solidFill>
                <a:schemeClr val="tx2"/>
              </a:solidFill>
              <a:ea typeface="黑体" pitchFamily="49" charset="-122"/>
            </a:endParaRPr>
          </a:p>
          <a:p>
            <a:pPr algn="l"/>
            <a:endParaRPr lang="zh-CN" altLang="en-US" sz="3200" b="1" dirty="0">
              <a:solidFill>
                <a:schemeClr val="tx2"/>
              </a:solidFill>
              <a:ea typeface="黑体" pitchFamily="49" charset="-122"/>
            </a:endParaRPr>
          </a:p>
        </p:txBody>
      </p:sp>
      <p:sp>
        <p:nvSpPr>
          <p:cNvPr id="9" name="灯片编号占位符 8"/>
          <p:cNvSpPr>
            <a:spLocks noGrp="1"/>
          </p:cNvSpPr>
          <p:nvPr>
            <p:ph type="sldNum" sz="quarter" idx="12"/>
          </p:nvPr>
        </p:nvSpPr>
        <p:spPr/>
        <p:txBody>
          <a:bodyPr/>
          <a:lstStyle/>
          <a:p>
            <a:fld id="{E31375A4-56A4-47D6-9801-1991572033F7}"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E4E2DDA3-ED03-4EA6-8E91-93DC2C2CB01C}" type="slidenum">
              <a:rPr lang="en-US" altLang="zh-CN" smtClean="0">
                <a:latin typeface="+mj-ea"/>
                <a:ea typeface="+mj-ea"/>
              </a:rPr>
              <a:pPr/>
              <a:t>70</a:t>
            </a:fld>
            <a:endParaRPr lang="en-US" altLang="zh-CN">
              <a:latin typeface="+mj-ea"/>
              <a:ea typeface="+mj-ea"/>
            </a:endParaRPr>
          </a:p>
        </p:txBody>
      </p:sp>
      <p:sp>
        <p:nvSpPr>
          <p:cNvPr id="313346" name="Text Box 2"/>
          <p:cNvSpPr txBox="1">
            <a:spLocks noChangeArrowheads="1"/>
          </p:cNvSpPr>
          <p:nvPr/>
        </p:nvSpPr>
        <p:spPr bwMode="auto">
          <a:xfrm>
            <a:off x="609600" y="1524000"/>
            <a:ext cx="8077200" cy="4457700"/>
          </a:xfrm>
          <a:prstGeom prst="rect">
            <a:avLst/>
          </a:prstGeom>
          <a:noFill/>
          <a:ln w="9525">
            <a:noFill/>
            <a:miter lim="800000"/>
            <a:headEnd/>
            <a:tailEnd/>
          </a:ln>
          <a:effectLst/>
        </p:spPr>
        <p:txBody>
          <a:bodyPr>
            <a:spAutoFit/>
          </a:bodyPr>
          <a:lstStyle/>
          <a:p>
            <a:pPr>
              <a:spcBef>
                <a:spcPct val="50000"/>
              </a:spcBef>
            </a:pPr>
            <a:r>
              <a:rPr lang="zh-CN" altLang="en-US" sz="2600" b="1" dirty="0">
                <a:latin typeface="+mj-ea"/>
                <a:ea typeface="+mj-ea"/>
              </a:rPr>
              <a:t>通常指</a:t>
            </a:r>
            <a:r>
              <a:rPr lang="zh-CN" altLang="en-US" sz="2600" b="1" dirty="0">
                <a:solidFill>
                  <a:srgbClr val="FF0000"/>
                </a:solidFill>
                <a:latin typeface="+mj-ea"/>
                <a:ea typeface="+mj-ea"/>
              </a:rPr>
              <a:t>信号所占据的频带宽度</a:t>
            </a:r>
            <a:r>
              <a:rPr lang="zh-CN" altLang="en-US" sz="2600" b="1" dirty="0">
                <a:latin typeface="+mj-ea"/>
                <a:ea typeface="+mj-ea"/>
              </a:rPr>
              <a:t>；在被用来描述</a:t>
            </a:r>
            <a:r>
              <a:rPr lang="zh-CN" altLang="en-US" sz="2600" b="1" dirty="0">
                <a:solidFill>
                  <a:srgbClr val="CC2200"/>
                </a:solidFill>
                <a:latin typeface="+mj-ea"/>
                <a:ea typeface="+mj-ea"/>
              </a:rPr>
              <a:t>信道</a:t>
            </a:r>
            <a:r>
              <a:rPr lang="zh-CN" altLang="en-US" sz="2600" b="1" dirty="0">
                <a:latin typeface="+mj-ea"/>
                <a:ea typeface="+mj-ea"/>
              </a:rPr>
              <a:t>时，带宽是指能够有效通过该信道的信号的最大频带宽度。 </a:t>
            </a:r>
          </a:p>
          <a:p>
            <a:pPr algn="ctr">
              <a:spcBef>
                <a:spcPct val="50000"/>
              </a:spcBef>
            </a:pPr>
            <a:r>
              <a:rPr lang="zh-CN" altLang="en-US" sz="2600" b="1" dirty="0">
                <a:latin typeface="+mj-ea"/>
                <a:ea typeface="+mj-ea"/>
              </a:rPr>
              <a:t>对于</a:t>
            </a:r>
            <a:r>
              <a:rPr lang="zh-CN" altLang="en-US" sz="2600" b="1" dirty="0">
                <a:solidFill>
                  <a:srgbClr val="0000FF"/>
                </a:solidFill>
                <a:latin typeface="+mj-ea"/>
                <a:ea typeface="+mj-ea"/>
              </a:rPr>
              <a:t>模拟信号</a:t>
            </a:r>
            <a:r>
              <a:rPr lang="zh-CN" altLang="en-US" sz="2600" b="1" dirty="0">
                <a:latin typeface="+mj-ea"/>
                <a:ea typeface="+mj-ea"/>
              </a:rPr>
              <a:t>而言，带宽又称为</a:t>
            </a:r>
            <a:r>
              <a:rPr lang="zh-CN" altLang="en-US" sz="2600" b="1" dirty="0">
                <a:solidFill>
                  <a:srgbClr val="0000FF"/>
                </a:solidFill>
                <a:latin typeface="+mj-ea"/>
                <a:ea typeface="+mj-ea"/>
              </a:rPr>
              <a:t>频宽</a:t>
            </a:r>
            <a:r>
              <a:rPr lang="zh-CN" altLang="en-US" sz="2600" b="1" dirty="0">
                <a:latin typeface="+mj-ea"/>
                <a:ea typeface="+mj-ea"/>
              </a:rPr>
              <a:t>，以</a:t>
            </a:r>
            <a:r>
              <a:rPr lang="zh-CN" altLang="en-US" sz="2600" b="1" dirty="0">
                <a:solidFill>
                  <a:srgbClr val="FF0000"/>
                </a:solidFill>
                <a:latin typeface="+mj-ea"/>
                <a:ea typeface="+mj-ea"/>
              </a:rPr>
              <a:t>赫兹</a:t>
            </a:r>
            <a:r>
              <a:rPr lang="zh-CN" altLang="en-US" sz="2600" b="1" dirty="0">
                <a:latin typeface="+mj-ea"/>
                <a:ea typeface="+mj-ea"/>
              </a:rPr>
              <a:t>（</a:t>
            </a:r>
            <a:r>
              <a:rPr lang="en-US" altLang="zh-CN" sz="2600" b="1" dirty="0">
                <a:latin typeface="+mj-ea"/>
                <a:ea typeface="+mj-ea"/>
              </a:rPr>
              <a:t>Hz</a:t>
            </a:r>
            <a:r>
              <a:rPr lang="zh-CN" altLang="en-US" sz="2600" b="1" dirty="0">
                <a:latin typeface="+mj-ea"/>
                <a:ea typeface="+mj-ea"/>
              </a:rPr>
              <a:t>）为单位。例如模拟语音电话的信号带宽为</a:t>
            </a:r>
            <a:r>
              <a:rPr lang="en-US" altLang="zh-CN" sz="2600" b="1" dirty="0">
                <a:latin typeface="+mj-ea"/>
                <a:ea typeface="+mj-ea"/>
              </a:rPr>
              <a:t>3400Hz</a:t>
            </a:r>
            <a:r>
              <a:rPr lang="zh-CN" altLang="en-US" sz="2600" b="1" dirty="0">
                <a:latin typeface="+mj-ea"/>
                <a:ea typeface="+mj-ea"/>
              </a:rPr>
              <a:t>，一个</a:t>
            </a:r>
            <a:r>
              <a:rPr lang="en-US" altLang="zh-CN" sz="2600" b="1" dirty="0">
                <a:latin typeface="+mj-ea"/>
                <a:ea typeface="+mj-ea"/>
              </a:rPr>
              <a:t>Pal-D</a:t>
            </a:r>
            <a:r>
              <a:rPr lang="zh-CN" altLang="en-US" sz="2600" b="1" dirty="0">
                <a:latin typeface="+mj-ea"/>
                <a:ea typeface="+mj-ea"/>
              </a:rPr>
              <a:t>电视频道的带宽为</a:t>
            </a:r>
            <a:r>
              <a:rPr lang="en-US" altLang="zh-CN" sz="2600" b="1" dirty="0">
                <a:latin typeface="+mj-ea"/>
                <a:ea typeface="+mj-ea"/>
              </a:rPr>
              <a:t>8MHz</a:t>
            </a:r>
            <a:r>
              <a:rPr lang="zh-CN" altLang="en-US" sz="2600" b="1" dirty="0">
                <a:latin typeface="+mj-ea"/>
                <a:ea typeface="+mj-ea"/>
              </a:rPr>
              <a:t>（含保护带宽）。 </a:t>
            </a:r>
          </a:p>
          <a:p>
            <a:pPr>
              <a:spcBef>
                <a:spcPct val="50000"/>
              </a:spcBef>
            </a:pPr>
            <a:r>
              <a:rPr lang="zh-CN" altLang="en-US" sz="2600" b="1" dirty="0">
                <a:latin typeface="+mj-ea"/>
                <a:ea typeface="+mj-ea"/>
              </a:rPr>
              <a:t>对于</a:t>
            </a:r>
            <a:r>
              <a:rPr lang="zh-CN" altLang="en-US" sz="2600" b="1" dirty="0">
                <a:solidFill>
                  <a:srgbClr val="0000FF"/>
                </a:solidFill>
                <a:latin typeface="+mj-ea"/>
                <a:ea typeface="+mj-ea"/>
              </a:rPr>
              <a:t>数字信号</a:t>
            </a:r>
            <a:r>
              <a:rPr lang="zh-CN" altLang="en-US" sz="2600" b="1" dirty="0">
                <a:latin typeface="+mj-ea"/>
                <a:ea typeface="+mj-ea"/>
              </a:rPr>
              <a:t>而言，</a:t>
            </a:r>
            <a:r>
              <a:rPr lang="zh-CN" altLang="en-US" sz="2600" b="1" dirty="0">
                <a:solidFill>
                  <a:srgbClr val="0000FF"/>
                </a:solidFill>
                <a:latin typeface="+mj-ea"/>
                <a:ea typeface="+mj-ea"/>
              </a:rPr>
              <a:t>带宽是指单位时间内链路能够通过的数据量</a:t>
            </a:r>
            <a:r>
              <a:rPr lang="zh-CN" altLang="en-US" sz="2600" b="1" dirty="0">
                <a:latin typeface="+mj-ea"/>
                <a:ea typeface="+mj-ea"/>
              </a:rPr>
              <a:t>。例如</a:t>
            </a:r>
            <a:r>
              <a:rPr lang="en-US" altLang="zh-CN" sz="2600" b="1" dirty="0">
                <a:latin typeface="+mj-ea"/>
                <a:ea typeface="+mj-ea"/>
              </a:rPr>
              <a:t>ISDN</a:t>
            </a:r>
            <a:r>
              <a:rPr lang="zh-CN" altLang="en-US" sz="2600" b="1" dirty="0">
                <a:latin typeface="+mj-ea"/>
                <a:ea typeface="+mj-ea"/>
              </a:rPr>
              <a:t>的</a:t>
            </a:r>
            <a:r>
              <a:rPr lang="en-US" altLang="zh-CN" sz="2600" b="1" dirty="0">
                <a:latin typeface="+mj-ea"/>
                <a:ea typeface="+mj-ea"/>
              </a:rPr>
              <a:t>B</a:t>
            </a:r>
            <a:r>
              <a:rPr lang="zh-CN" altLang="en-US" sz="2600" b="1" dirty="0">
                <a:latin typeface="+mj-ea"/>
                <a:ea typeface="+mj-ea"/>
              </a:rPr>
              <a:t>信道带宽为</a:t>
            </a:r>
            <a:r>
              <a:rPr lang="en-US" altLang="zh-CN" sz="2600" b="1" dirty="0">
                <a:latin typeface="+mj-ea"/>
                <a:ea typeface="+mj-ea"/>
              </a:rPr>
              <a:t>64K</a:t>
            </a:r>
            <a:r>
              <a:rPr lang="en-US" altLang="zh-CN" sz="2600" b="1" dirty="0">
                <a:solidFill>
                  <a:srgbClr val="FF0000"/>
                </a:solidFill>
                <a:latin typeface="+mj-ea"/>
                <a:ea typeface="+mj-ea"/>
              </a:rPr>
              <a:t>bps</a:t>
            </a:r>
            <a:r>
              <a:rPr lang="zh-CN" altLang="en-US" sz="2600" b="1" dirty="0">
                <a:latin typeface="+mj-ea"/>
                <a:ea typeface="+mj-ea"/>
              </a:rPr>
              <a:t>。</a:t>
            </a:r>
            <a:br>
              <a:rPr lang="zh-CN" altLang="en-US" sz="2600" b="1" dirty="0">
                <a:latin typeface="+mj-ea"/>
                <a:ea typeface="+mj-ea"/>
              </a:rPr>
            </a:br>
            <a:r>
              <a:rPr lang="zh-CN" altLang="en-US" sz="2600" b="1" dirty="0">
                <a:latin typeface="+mj-ea"/>
                <a:ea typeface="+mj-ea"/>
              </a:rPr>
              <a:t>由于数字信号的传输是通过模拟信号的调制完成的，为了与模拟带宽进行区分，数字信道的带宽一般直接用</a:t>
            </a:r>
            <a:r>
              <a:rPr lang="zh-CN" altLang="en-US" sz="2600" b="1" dirty="0">
                <a:solidFill>
                  <a:srgbClr val="FF0000"/>
                </a:solidFill>
                <a:latin typeface="+mj-ea"/>
                <a:ea typeface="+mj-ea"/>
              </a:rPr>
              <a:t>波特率</a:t>
            </a:r>
            <a:r>
              <a:rPr lang="zh-CN" altLang="en-US" sz="2600" b="1" dirty="0">
                <a:latin typeface="+mj-ea"/>
                <a:ea typeface="+mj-ea"/>
              </a:rPr>
              <a:t>或</a:t>
            </a:r>
            <a:r>
              <a:rPr lang="zh-CN" altLang="en-US" sz="2600" b="1" dirty="0">
                <a:solidFill>
                  <a:srgbClr val="FF0000"/>
                </a:solidFill>
                <a:latin typeface="+mj-ea"/>
                <a:ea typeface="+mj-ea"/>
              </a:rPr>
              <a:t>符号率</a:t>
            </a:r>
            <a:r>
              <a:rPr lang="zh-CN" altLang="en-US" sz="2600" b="1" dirty="0">
                <a:latin typeface="+mj-ea"/>
                <a:ea typeface="+mj-ea"/>
              </a:rPr>
              <a:t>来描述。</a:t>
            </a:r>
          </a:p>
        </p:txBody>
      </p:sp>
      <p:sp>
        <p:nvSpPr>
          <p:cNvPr id="313347" name="Rectangle 3"/>
          <p:cNvSpPr>
            <a:spLocks noChangeArrowheads="1"/>
          </p:cNvSpPr>
          <p:nvPr/>
        </p:nvSpPr>
        <p:spPr bwMode="auto">
          <a:xfrm>
            <a:off x="457200" y="685800"/>
            <a:ext cx="5181600" cy="519113"/>
          </a:xfrm>
          <a:prstGeom prst="rect">
            <a:avLst/>
          </a:prstGeom>
          <a:noFill/>
          <a:ln w="9525">
            <a:noFill/>
            <a:miter lim="800000"/>
            <a:headEnd/>
            <a:tailEnd/>
          </a:ln>
          <a:effectLst/>
        </p:spPr>
        <p:txBody>
          <a:bodyPr>
            <a:spAutoFit/>
          </a:bodyPr>
          <a:lstStyle/>
          <a:p>
            <a:r>
              <a:rPr lang="zh-CN" altLang="en-US" sz="2800" b="1" dirty="0">
                <a:latin typeface="+mj-ea"/>
                <a:ea typeface="+mj-ea"/>
              </a:rPr>
              <a:t>补充知识：带宽的概念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3346">
                                            <p:txEl>
                                              <p:pRg st="1" end="1"/>
                                            </p:txEl>
                                          </p:spTgt>
                                        </p:tgtEl>
                                        <p:attrNameLst>
                                          <p:attrName>style.visibility</p:attrName>
                                        </p:attrNameLst>
                                      </p:cBhvr>
                                      <p:to>
                                        <p:strVal val="visible"/>
                                      </p:to>
                                    </p:set>
                                    <p:animEffect transition="in" filter="wipe(down)">
                                      <p:cBhvr>
                                        <p:cTn id="7" dur="500"/>
                                        <p:tgtEl>
                                          <p:spTgt spid="3133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3346">
                                            <p:txEl>
                                              <p:pRg st="2" end="2"/>
                                            </p:txEl>
                                          </p:spTgt>
                                        </p:tgtEl>
                                        <p:attrNameLst>
                                          <p:attrName>style.visibility</p:attrName>
                                        </p:attrNameLst>
                                      </p:cBhvr>
                                      <p:to>
                                        <p:strVal val="visible"/>
                                      </p:to>
                                    </p:set>
                                    <p:animEffect transition="in" filter="wipe(down)">
                                      <p:cBhvr>
                                        <p:cTn id="12" dur="500"/>
                                        <p:tgtEl>
                                          <p:spTgt spid="3133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第</a:t>
            </a:r>
            <a:r>
              <a:rPr lang="en-US" altLang="zh-CN" smtClean="0"/>
              <a:t>1</a:t>
            </a:r>
            <a:r>
              <a:rPr lang="zh-CN" altLang="en-US" smtClean="0"/>
              <a:t>章 绪论</a:t>
            </a:r>
            <a:endParaRPr lang="zh-CN" altLang="en-US"/>
          </a:p>
        </p:txBody>
      </p:sp>
      <p:sp>
        <p:nvSpPr>
          <p:cNvPr id="51203" name="Rectangle 3"/>
          <p:cNvSpPr>
            <a:spLocks noGrp="1" noChangeArrowheads="1"/>
          </p:cNvSpPr>
          <p:nvPr>
            <p:ph type="body" idx="1"/>
          </p:nvPr>
        </p:nvSpPr>
        <p:spPr/>
        <p:txBody>
          <a:bodyPr/>
          <a:lstStyle/>
          <a:p>
            <a:r>
              <a:rPr lang="en-US" altLang="zh-CN" smtClean="0"/>
              <a:t>1.6 </a:t>
            </a:r>
            <a:r>
              <a:rPr lang="zh-CN" altLang="en-US" smtClean="0"/>
              <a:t>小结</a:t>
            </a:r>
            <a:endParaRPr lang="zh-CN" altLang="en-US"/>
          </a:p>
        </p:txBody>
      </p:sp>
      <p:sp>
        <p:nvSpPr>
          <p:cNvPr id="4" name="灯片编号占位符 3"/>
          <p:cNvSpPr>
            <a:spLocks noGrp="1"/>
          </p:cNvSpPr>
          <p:nvPr>
            <p:ph type="sldNum" sz="quarter" idx="12"/>
          </p:nvPr>
        </p:nvSpPr>
        <p:spPr/>
        <p:txBody>
          <a:bodyPr/>
          <a:lstStyle/>
          <a:p>
            <a:fld id="{E31375A4-56A4-47D6-9801-1991572033F7}" type="slidenum">
              <a:rPr lang="en-US" smtClean="0"/>
              <a:pPr/>
              <a:t>71</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203" name="Group 275"/>
          <p:cNvGraphicFramePr>
            <a:graphicFrameLocks noGrp="1"/>
          </p:cNvGraphicFramePr>
          <p:nvPr>
            <p:ph type="body" idx="1"/>
          </p:nvPr>
        </p:nvGraphicFramePr>
        <p:xfrm>
          <a:off x="179388" y="1484313"/>
          <a:ext cx="8785225" cy="4900615"/>
        </p:xfrm>
        <a:graphic>
          <a:graphicData uri="http://schemas.openxmlformats.org/drawingml/2006/table">
            <a:tbl>
              <a:tblPr>
                <a:tableStyleId>{284E427A-3D55-4303-BF80-6455036E1DE7}</a:tableStyleId>
              </a:tblPr>
              <a:tblGrid>
                <a:gridCol w="796925"/>
                <a:gridCol w="3287712"/>
                <a:gridCol w="804863"/>
                <a:gridCol w="3895725"/>
              </a:tblGrid>
              <a:tr h="4318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dirty="0" smtClean="0">
                          <a:ln>
                            <a:noFill/>
                          </a:ln>
                          <a:effectLst/>
                          <a:latin typeface="+mj-ea"/>
                          <a:ea typeface="+mj-ea"/>
                        </a:rPr>
                        <a:t>1838</a:t>
                      </a:r>
                      <a:endParaRPr kumimoji="0" lang="en-US" altLang="zh-CN" sz="1800" b="1" i="0" u="none" strike="noStrike" cap="none" normalizeH="0" baseline="0" dirty="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莫尔斯 有线电报</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1948</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晶体管 香农通信统计理论建立</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608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1864</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麦克斯韦尔 电磁辐射方程</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1950</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时分多路通信 应用于电话</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767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1876</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贝尔 电话</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1956</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越洋电话铺设</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608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1896</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马克尼 无线电报</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1957</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第一颗人造卫星发射</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767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1906</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真空管</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1958</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第一颗通信卫星发射</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608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1918</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调幅广播 超外差接收机</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1960</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激光发明</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767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1925</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三路明线载波电话 多路通信</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1961</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集成电路发明</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608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1936</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调频广播</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1962</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dirty="0" smtClean="0">
                          <a:ln>
                            <a:noFill/>
                          </a:ln>
                          <a:effectLst/>
                          <a:latin typeface="+mj-ea"/>
                          <a:ea typeface="+mj-ea"/>
                        </a:rPr>
                        <a:t>第一颗同步通信卫星 </a:t>
                      </a:r>
                      <a:r>
                        <a:rPr kumimoji="0" lang="en-US" altLang="zh-CN" sz="1800" b="1" u="none" strike="noStrike" cap="none" normalizeH="0" baseline="0" dirty="0" smtClean="0">
                          <a:ln>
                            <a:noFill/>
                          </a:ln>
                          <a:effectLst/>
                          <a:latin typeface="+mj-ea"/>
                          <a:ea typeface="+mj-ea"/>
                        </a:rPr>
                        <a:t>PCM</a:t>
                      </a:r>
                      <a:r>
                        <a:rPr kumimoji="0" lang="zh-CN" altLang="en-US" sz="1800" b="1" u="none" strike="noStrike" cap="none" normalizeH="0" baseline="0" dirty="0" smtClean="0">
                          <a:ln>
                            <a:noFill/>
                          </a:ln>
                          <a:effectLst/>
                          <a:latin typeface="+mj-ea"/>
                          <a:ea typeface="+mj-ea"/>
                        </a:rPr>
                        <a:t>实用</a:t>
                      </a:r>
                      <a:endParaRPr kumimoji="0" lang="zh-CN" altLang="en-US" sz="1800" b="1" i="0" u="none" strike="noStrike" cap="none" normalizeH="0" baseline="0" dirty="0" smtClean="0">
                        <a:ln>
                          <a:noFill/>
                        </a:ln>
                        <a:solidFill>
                          <a:schemeClr val="tx1"/>
                        </a:solidFill>
                        <a:effectLst/>
                        <a:latin typeface="+mj-ea"/>
                        <a:ea typeface="+mj-ea"/>
                      </a:endParaRPr>
                    </a:p>
                  </a:txBody>
                  <a:tcPr horzOverflow="overflow">
                    <a:cell3D prstMaterial="dkEdge">
                      <a:bevel prst="slope"/>
                      <a:lightRig rig="flood" dir="t"/>
                    </a:cell3D>
                  </a:tcPr>
                </a:tc>
              </a:tr>
              <a:tr h="44767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1937</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脉冲编码调制</a:t>
                      </a:r>
                      <a:r>
                        <a:rPr kumimoji="0" lang="en-US" altLang="zh-CN" sz="1800" b="1" u="none" strike="noStrike" cap="none" normalizeH="0" baseline="0" smtClean="0">
                          <a:ln>
                            <a:noFill/>
                          </a:ln>
                          <a:effectLst/>
                          <a:latin typeface="+mj-ea"/>
                          <a:ea typeface="+mj-ea"/>
                        </a:rPr>
                        <a:t>PCM</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1960</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dirty="0" smtClean="0">
                          <a:ln>
                            <a:noFill/>
                          </a:ln>
                          <a:effectLst/>
                          <a:latin typeface="+mj-ea"/>
                          <a:ea typeface="+mj-ea"/>
                        </a:rPr>
                        <a:t>彩电 数字传输理论 高速计算机</a:t>
                      </a:r>
                      <a:endParaRPr kumimoji="0" lang="zh-CN" altLang="en-US" sz="1800" b="1" i="0" u="none" strike="noStrike" cap="none" normalizeH="0" baseline="0" dirty="0" smtClean="0">
                        <a:ln>
                          <a:noFill/>
                        </a:ln>
                        <a:solidFill>
                          <a:schemeClr val="tx1"/>
                        </a:solidFill>
                        <a:effectLst/>
                        <a:latin typeface="+mj-ea"/>
                        <a:ea typeface="+mj-ea"/>
                      </a:endParaRPr>
                    </a:p>
                  </a:txBody>
                  <a:tcPr horzOverflow="overflow">
                    <a:cell3D prstMaterial="dkEdge">
                      <a:bevel prst="slope"/>
                      <a:lightRig rig="flood" dir="t"/>
                    </a:cell3D>
                  </a:tcPr>
                </a:tc>
              </a:tr>
              <a:tr h="44608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1938</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smtClean="0">
                          <a:ln>
                            <a:noFill/>
                          </a:ln>
                          <a:effectLst/>
                          <a:latin typeface="+mj-ea"/>
                          <a:ea typeface="+mj-ea"/>
                        </a:rPr>
                        <a:t>电视广播</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1970</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LSI </a:t>
                      </a:r>
                      <a:r>
                        <a:rPr kumimoji="0" lang="zh-CN" altLang="en-US" sz="1800" b="1" u="none" strike="noStrike" cap="none" normalizeH="0" baseline="0" smtClean="0">
                          <a:ln>
                            <a:noFill/>
                          </a:ln>
                          <a:effectLst/>
                          <a:latin typeface="+mj-ea"/>
                          <a:ea typeface="+mj-ea"/>
                        </a:rPr>
                        <a:t>商用卫星 程控交换 光纤通讯</a:t>
                      </a:r>
                      <a:endParaRPr kumimoji="0" lang="zh-CN" altLang="en-US"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r>
              <a:tr h="44767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dirty="0" smtClean="0">
                          <a:ln>
                            <a:noFill/>
                          </a:ln>
                          <a:effectLst/>
                          <a:latin typeface="+mj-ea"/>
                          <a:ea typeface="+mj-ea"/>
                        </a:rPr>
                        <a:t>1940</a:t>
                      </a:r>
                      <a:endParaRPr kumimoji="0" lang="en-US" altLang="zh-CN" sz="1800" b="1" i="0" u="none" strike="noStrike" cap="none" normalizeH="0" baseline="0" dirty="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800" b="1" u="none" strike="noStrike" cap="none" normalizeH="0" baseline="0" dirty="0" smtClean="0">
                          <a:ln>
                            <a:noFill/>
                          </a:ln>
                          <a:effectLst/>
                          <a:latin typeface="+mj-ea"/>
                          <a:ea typeface="+mj-ea"/>
                        </a:rPr>
                        <a:t>二战刺激 雷达和微波系统</a:t>
                      </a:r>
                      <a:endParaRPr kumimoji="0" lang="zh-CN" altLang="en-US" sz="1800" b="1" i="0" u="none" strike="noStrike" cap="none" normalizeH="0" baseline="0" dirty="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smtClean="0">
                          <a:ln>
                            <a:noFill/>
                          </a:ln>
                          <a:effectLst/>
                          <a:latin typeface="+mj-ea"/>
                          <a:ea typeface="+mj-ea"/>
                        </a:rPr>
                        <a:t>1980</a:t>
                      </a:r>
                      <a:endParaRPr kumimoji="0" lang="en-US" altLang="zh-CN" sz="1800" b="1" i="0" u="none" strike="noStrike" cap="none" normalizeH="0" baseline="0" smtClean="0">
                        <a:ln>
                          <a:noFill/>
                        </a:ln>
                        <a:solidFill>
                          <a:schemeClr val="tx1"/>
                        </a:solidFill>
                        <a:effectLst/>
                        <a:latin typeface="+mj-ea"/>
                        <a:ea typeface="+mj-ea"/>
                      </a:endParaRPr>
                    </a:p>
                  </a:txBody>
                  <a:tcPr horzOverflow="overflow">
                    <a:cell3D prstMaterial="dkEdge">
                      <a:bevel prst="slope"/>
                      <a:lightRig rig="flood" dir="t"/>
                    </a:cell3D>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800" b="1" u="none" strike="noStrike" cap="none" normalizeH="0" baseline="0" dirty="0" smtClean="0">
                          <a:ln>
                            <a:noFill/>
                          </a:ln>
                          <a:effectLst/>
                          <a:latin typeface="+mj-ea"/>
                          <a:ea typeface="+mj-ea"/>
                        </a:rPr>
                        <a:t>SLSI </a:t>
                      </a:r>
                      <a:r>
                        <a:rPr kumimoji="0" lang="zh-CN" altLang="en-US" sz="1800" b="1" u="none" strike="noStrike" cap="none" normalizeH="0" baseline="0" dirty="0" smtClean="0">
                          <a:ln>
                            <a:noFill/>
                          </a:ln>
                          <a:effectLst/>
                          <a:latin typeface="+mj-ea"/>
                          <a:ea typeface="+mj-ea"/>
                        </a:rPr>
                        <a:t>长波光纤通信 </a:t>
                      </a:r>
                      <a:r>
                        <a:rPr kumimoji="0" lang="en-US" altLang="zh-CN" sz="1800" b="1" u="none" strike="noStrike" cap="none" normalizeH="0" baseline="0" dirty="0" smtClean="0">
                          <a:ln>
                            <a:noFill/>
                          </a:ln>
                          <a:effectLst/>
                          <a:latin typeface="+mj-ea"/>
                          <a:ea typeface="+mj-ea"/>
                        </a:rPr>
                        <a:t>ISDN 3G</a:t>
                      </a:r>
                      <a:endParaRPr kumimoji="0" lang="en-US" altLang="zh-CN" sz="1800" b="1" i="0" u="none" strike="noStrike" cap="none" normalizeH="0" baseline="0" dirty="0" smtClean="0">
                        <a:ln>
                          <a:noFill/>
                        </a:ln>
                        <a:solidFill>
                          <a:schemeClr val="tx1"/>
                        </a:solidFill>
                        <a:effectLst/>
                        <a:latin typeface="+mj-ea"/>
                        <a:ea typeface="+mj-ea"/>
                      </a:endParaRPr>
                    </a:p>
                  </a:txBody>
                  <a:tcPr horzOverflow="overflow">
                    <a:cell3D prstMaterial="dkEdge">
                      <a:bevel prst="slope"/>
                      <a:lightRig rig="flood" dir="t"/>
                    </a:cell3D>
                  </a:tcPr>
                </a:tc>
              </a:tr>
            </a:tbl>
          </a:graphicData>
        </a:graphic>
      </p:graphicFrame>
      <p:sp>
        <p:nvSpPr>
          <p:cNvPr id="11332" name="Rectangle 260"/>
          <p:cNvSpPr>
            <a:spLocks noChangeArrowheads="1"/>
          </p:cNvSpPr>
          <p:nvPr/>
        </p:nvSpPr>
        <p:spPr bwMode="auto">
          <a:xfrm>
            <a:off x="467544" y="476672"/>
            <a:ext cx="3756025" cy="519112"/>
          </a:xfrm>
          <a:prstGeom prst="rect">
            <a:avLst/>
          </a:prstGeom>
          <a:noFill/>
          <a:ln w="9525">
            <a:noFill/>
            <a:miter lim="800000"/>
            <a:headEnd/>
            <a:tailEnd/>
          </a:ln>
        </p:spPr>
        <p:txBody>
          <a:bodyPr wrap="none">
            <a:spAutoFit/>
          </a:bodyPr>
          <a:lstStyle/>
          <a:p>
            <a:pPr algn="l"/>
            <a:r>
              <a:rPr lang="en-US" altLang="zh-CN" sz="2800" b="1" dirty="0">
                <a:solidFill>
                  <a:srgbClr val="0000FF"/>
                </a:solidFill>
                <a:latin typeface="+mj-ea"/>
                <a:ea typeface="+mj-ea"/>
              </a:rPr>
              <a:t>3.</a:t>
            </a:r>
            <a:r>
              <a:rPr lang="zh-CN" altLang="en-US" sz="2800" b="1" dirty="0">
                <a:solidFill>
                  <a:srgbClr val="0000FF"/>
                </a:solidFill>
                <a:latin typeface="+mj-ea"/>
                <a:ea typeface="+mj-ea"/>
              </a:rPr>
              <a:t>第三阶段</a:t>
            </a:r>
            <a:r>
              <a:rPr lang="en-US" altLang="zh-CN" sz="2800" b="1" dirty="0">
                <a:solidFill>
                  <a:srgbClr val="0000FF"/>
                </a:solidFill>
                <a:latin typeface="+mj-ea"/>
                <a:ea typeface="+mj-ea"/>
              </a:rPr>
              <a:t>—</a:t>
            </a:r>
            <a:r>
              <a:rPr lang="zh-CN" altLang="en-US" sz="2800" b="1" dirty="0">
                <a:solidFill>
                  <a:srgbClr val="0000FF"/>
                </a:solidFill>
                <a:latin typeface="+mj-ea"/>
                <a:ea typeface="+mj-ea"/>
              </a:rPr>
              <a:t>电气通信</a:t>
            </a:r>
          </a:p>
        </p:txBody>
      </p:sp>
      <p:sp>
        <p:nvSpPr>
          <p:cNvPr id="4" name="灯片编号占位符 3"/>
          <p:cNvSpPr>
            <a:spLocks noGrp="1"/>
          </p:cNvSpPr>
          <p:nvPr>
            <p:ph type="sldNum" sz="quarter" idx="12"/>
          </p:nvPr>
        </p:nvSpPr>
        <p:spPr/>
        <p:txBody>
          <a:bodyPr/>
          <a:lstStyle/>
          <a:p>
            <a:fld id="{E31375A4-56A4-47D6-9801-1991572033F7}"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9" descr="无线电通讯之父──马可尼">
            <a:hlinkClick r:id="rId2"/>
          </p:cNvPr>
          <p:cNvPicPr>
            <a:picLocks noChangeAspect="1" noChangeArrowheads="1"/>
          </p:cNvPicPr>
          <p:nvPr/>
        </p:nvPicPr>
        <p:blipFill>
          <a:blip r:embed="rId3" cstate="print">
            <a:lum bright="40000"/>
          </a:blip>
          <a:srcRect/>
          <a:stretch>
            <a:fillRect/>
          </a:stretch>
        </p:blipFill>
        <p:spPr bwMode="auto">
          <a:xfrm>
            <a:off x="5292725" y="1412875"/>
            <a:ext cx="3851275" cy="4248150"/>
          </a:xfrm>
          <a:prstGeom prst="rect">
            <a:avLst/>
          </a:prstGeom>
          <a:noFill/>
          <a:ln w="9525">
            <a:noFill/>
            <a:miter lim="800000"/>
            <a:headEnd/>
            <a:tailEnd/>
          </a:ln>
        </p:spPr>
      </p:pic>
      <p:pic>
        <p:nvPicPr>
          <p:cNvPr id="12291" name="Picture 12" descr="xin_0b1bcb8dc4344844840c1f1453005ee7"/>
          <p:cNvPicPr>
            <a:picLocks noChangeAspect="1" noChangeArrowheads="1"/>
          </p:cNvPicPr>
          <p:nvPr/>
        </p:nvPicPr>
        <p:blipFill>
          <a:blip r:embed="rId4" cstate="print"/>
          <a:srcRect/>
          <a:stretch>
            <a:fillRect/>
          </a:stretch>
        </p:blipFill>
        <p:spPr bwMode="auto">
          <a:xfrm>
            <a:off x="0" y="0"/>
            <a:ext cx="2700338" cy="3789363"/>
          </a:xfrm>
          <a:prstGeom prst="rect">
            <a:avLst/>
          </a:prstGeom>
          <a:noFill/>
          <a:ln w="9525">
            <a:noFill/>
            <a:miter lim="800000"/>
            <a:headEnd/>
            <a:tailEnd/>
          </a:ln>
        </p:spPr>
      </p:pic>
      <p:sp>
        <p:nvSpPr>
          <p:cNvPr id="12292" name="Text Box 13"/>
          <p:cNvSpPr txBox="1">
            <a:spLocks noChangeArrowheads="1"/>
          </p:cNvSpPr>
          <p:nvPr/>
        </p:nvSpPr>
        <p:spPr bwMode="auto">
          <a:xfrm>
            <a:off x="2124075" y="260350"/>
            <a:ext cx="7019925" cy="1127125"/>
          </a:xfrm>
          <a:prstGeom prst="rect">
            <a:avLst/>
          </a:prstGeom>
          <a:noFill/>
          <a:ln w="9525">
            <a:noFill/>
            <a:miter lim="800000"/>
            <a:headEnd/>
            <a:tailEnd/>
          </a:ln>
        </p:spPr>
        <p:txBody>
          <a:bodyPr>
            <a:spAutoFit/>
          </a:bodyPr>
          <a:lstStyle/>
          <a:p>
            <a:pPr algn="l">
              <a:spcBef>
                <a:spcPct val="50000"/>
              </a:spcBef>
            </a:pPr>
            <a:r>
              <a:rPr kumimoji="1" lang="en-US" altLang="zh-CN" sz="3200" b="1" dirty="0">
                <a:latin typeface="黑体" pitchFamily="49" charset="-122"/>
                <a:ea typeface="黑体" pitchFamily="49" charset="-122"/>
                <a:cs typeface=""/>
              </a:rPr>
              <a:t> </a:t>
            </a:r>
            <a:r>
              <a:rPr kumimoji="1" lang="zh-CN" altLang="en-US" sz="3200" b="1" dirty="0">
                <a:solidFill>
                  <a:schemeClr val="tx2"/>
                </a:solidFill>
                <a:latin typeface="黑体" pitchFamily="49" charset="-122"/>
                <a:ea typeface="黑体" pitchFamily="49" charset="-122"/>
                <a:cs typeface=""/>
              </a:rPr>
              <a:t>塞缪尔</a:t>
            </a:r>
            <a:r>
              <a:rPr kumimoji="1" lang="en-US" altLang="zh-CN" sz="3200" b="1" dirty="0">
                <a:solidFill>
                  <a:schemeClr val="tx2"/>
                </a:solidFill>
                <a:latin typeface="宋体" pitchFamily="2" charset="-122"/>
                <a:ea typeface="黑体" pitchFamily="49" charset="-122"/>
                <a:cs typeface=""/>
              </a:rPr>
              <a:t>·</a:t>
            </a:r>
            <a:r>
              <a:rPr kumimoji="1" lang="zh-CN" altLang="en-US" sz="3200" b="1" dirty="0">
                <a:solidFill>
                  <a:schemeClr val="tx2"/>
                </a:solidFill>
                <a:latin typeface="黑体" pitchFamily="49" charset="-122"/>
                <a:ea typeface="黑体" pitchFamily="49" charset="-122"/>
                <a:cs typeface=""/>
              </a:rPr>
              <a:t>莫尔斯</a:t>
            </a:r>
          </a:p>
          <a:p>
            <a:pPr algn="l">
              <a:spcBef>
                <a:spcPct val="50000"/>
              </a:spcBef>
            </a:pPr>
            <a:r>
              <a:rPr kumimoji="1" lang="zh-CN" altLang="en-US" sz="2400" b="1" dirty="0">
                <a:solidFill>
                  <a:schemeClr val="tx2"/>
                </a:solidFill>
                <a:ea typeface="黑体" pitchFamily="49" charset="-122"/>
                <a:cs typeface=""/>
              </a:rPr>
              <a:t>   </a:t>
            </a:r>
            <a:r>
              <a:rPr kumimoji="1" lang="en-US" altLang="zh-CN" sz="2400" b="1" dirty="0">
                <a:solidFill>
                  <a:schemeClr val="tx2"/>
                </a:solidFill>
                <a:ea typeface="黑体" pitchFamily="49" charset="-122"/>
                <a:cs typeface=""/>
              </a:rPr>
              <a:t>(Samuel Finley Breese Morse</a:t>
            </a:r>
            <a:r>
              <a:rPr kumimoji="1" lang="zh-CN" altLang="en-US" sz="2400" b="1" dirty="0">
                <a:solidFill>
                  <a:schemeClr val="tx2"/>
                </a:solidFill>
                <a:ea typeface="黑体" pitchFamily="49" charset="-122"/>
                <a:cs typeface=""/>
              </a:rPr>
              <a:t>，</a:t>
            </a:r>
            <a:r>
              <a:rPr kumimoji="1" lang="en-US" altLang="zh-CN" sz="2400" b="1" dirty="0">
                <a:solidFill>
                  <a:schemeClr val="tx2"/>
                </a:solidFill>
                <a:ea typeface="黑体" pitchFamily="49" charset="-122"/>
                <a:cs typeface=""/>
              </a:rPr>
              <a:t>1791~1872)</a:t>
            </a:r>
          </a:p>
        </p:txBody>
      </p:sp>
      <p:sp>
        <p:nvSpPr>
          <p:cNvPr id="12293" name="Text Box 14"/>
          <p:cNvSpPr txBox="1">
            <a:spLocks noChangeArrowheads="1"/>
          </p:cNvSpPr>
          <p:nvPr/>
        </p:nvSpPr>
        <p:spPr bwMode="auto">
          <a:xfrm>
            <a:off x="1547813" y="2997200"/>
            <a:ext cx="3887787" cy="2551113"/>
          </a:xfrm>
          <a:prstGeom prst="rect">
            <a:avLst/>
          </a:prstGeom>
          <a:noFill/>
          <a:ln w="9525">
            <a:noFill/>
            <a:miter lim="800000"/>
            <a:headEnd/>
            <a:tailEnd/>
          </a:ln>
        </p:spPr>
        <p:txBody>
          <a:bodyPr>
            <a:spAutoFit/>
          </a:bodyPr>
          <a:lstStyle/>
          <a:p>
            <a:pPr algn="l">
              <a:lnSpc>
                <a:spcPct val="130000"/>
              </a:lnSpc>
              <a:spcBef>
                <a:spcPct val="50000"/>
              </a:spcBef>
            </a:pPr>
            <a:r>
              <a:rPr kumimoji="1" lang="en-US" altLang="zh-CN" sz="2400" b="1" dirty="0">
                <a:latin typeface="+mj-ea"/>
                <a:ea typeface="+mj-ea"/>
                <a:cs typeface=""/>
              </a:rPr>
              <a:t>     </a:t>
            </a:r>
            <a:r>
              <a:rPr kumimoji="1" lang="zh-CN" altLang="en-US" sz="2000" b="1" dirty="0">
                <a:solidFill>
                  <a:srgbClr val="0000CC"/>
                </a:solidFill>
                <a:latin typeface="+mj-ea"/>
                <a:ea typeface="+mj-ea"/>
                <a:cs typeface=""/>
              </a:rPr>
              <a:t>在</a:t>
            </a:r>
            <a:r>
              <a:rPr kumimoji="1" lang="zh-CN" altLang="en-US" sz="2000" b="1" dirty="0">
                <a:solidFill>
                  <a:srgbClr val="0000CC"/>
                </a:solidFill>
                <a:latin typeface="+mj-ea"/>
                <a:ea typeface="+mj-ea"/>
              </a:rPr>
              <a:t>一次远洋旅途中，莫尔斯结识了杰克逊医生</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一位电学博士</a:t>
            </a:r>
            <a:r>
              <a:rPr kumimoji="1" lang="en-US" altLang="zh-CN" sz="2000" b="1" dirty="0">
                <a:solidFill>
                  <a:srgbClr val="0000CC"/>
                </a:solidFill>
                <a:latin typeface="+mj-ea"/>
                <a:ea typeface="+mj-ea"/>
              </a:rPr>
              <a:t>)</a:t>
            </a:r>
            <a:r>
              <a:rPr kumimoji="1" lang="zh-CN" altLang="en-US" sz="2000" b="1" dirty="0">
                <a:solidFill>
                  <a:srgbClr val="0000CC"/>
                </a:solidFill>
                <a:latin typeface="+mj-ea"/>
                <a:ea typeface="+mj-ea"/>
              </a:rPr>
              <a:t>。闲聊中谈到电磁感应现象从此，莫尔斯走上了科学发明的崎岖道路。终于在</a:t>
            </a:r>
            <a:r>
              <a:rPr kumimoji="1" lang="en-US" altLang="zh-CN" sz="2000" b="1" dirty="0">
                <a:solidFill>
                  <a:srgbClr val="0000CC"/>
                </a:solidFill>
                <a:latin typeface="+mj-ea"/>
                <a:ea typeface="+mj-ea"/>
              </a:rPr>
              <a:t>1837</a:t>
            </a:r>
            <a:r>
              <a:rPr kumimoji="1" lang="zh-CN" altLang="en-US" sz="2000" b="1" dirty="0">
                <a:solidFill>
                  <a:srgbClr val="0000CC"/>
                </a:solidFill>
                <a:latin typeface="+mj-ea"/>
                <a:ea typeface="+mj-ea"/>
              </a:rPr>
              <a:t>年</a:t>
            </a:r>
            <a:r>
              <a:rPr kumimoji="1" lang="en-US" altLang="zh-CN" sz="2000" b="1" dirty="0">
                <a:solidFill>
                  <a:srgbClr val="0000CC"/>
                </a:solidFill>
                <a:latin typeface="+mj-ea"/>
                <a:ea typeface="+mj-ea"/>
              </a:rPr>
              <a:t>9</a:t>
            </a:r>
            <a:r>
              <a:rPr kumimoji="1" lang="zh-CN" altLang="en-US" sz="2000" b="1" dirty="0">
                <a:solidFill>
                  <a:srgbClr val="0000CC"/>
                </a:solidFill>
                <a:latin typeface="+mj-ea"/>
                <a:ea typeface="+mj-ea"/>
              </a:rPr>
              <a:t>月</a:t>
            </a:r>
            <a:r>
              <a:rPr kumimoji="1" lang="en-US" altLang="zh-CN" sz="2000" b="1" dirty="0">
                <a:solidFill>
                  <a:srgbClr val="0000CC"/>
                </a:solidFill>
                <a:latin typeface="+mj-ea"/>
                <a:ea typeface="+mj-ea"/>
              </a:rPr>
              <a:t>4</a:t>
            </a:r>
            <a:r>
              <a:rPr kumimoji="1" lang="zh-CN" altLang="en-US" sz="2000" b="1" dirty="0">
                <a:solidFill>
                  <a:srgbClr val="0000CC"/>
                </a:solidFill>
                <a:latin typeface="+mj-ea"/>
                <a:ea typeface="+mj-ea"/>
              </a:rPr>
              <a:t>日，莫尔斯制造出了一台电报机 </a:t>
            </a:r>
          </a:p>
        </p:txBody>
      </p:sp>
      <p:sp>
        <p:nvSpPr>
          <p:cNvPr id="12294" name="Text Box 16"/>
          <p:cNvSpPr txBox="1">
            <a:spLocks noChangeArrowheads="1"/>
          </p:cNvSpPr>
          <p:nvPr/>
        </p:nvSpPr>
        <p:spPr bwMode="auto">
          <a:xfrm>
            <a:off x="827088" y="5661025"/>
            <a:ext cx="7705725" cy="707886"/>
          </a:xfrm>
          <a:prstGeom prst="rect">
            <a:avLst/>
          </a:prstGeom>
          <a:noFill/>
          <a:ln w="9525">
            <a:noFill/>
            <a:miter lim="800000"/>
            <a:headEnd/>
            <a:tailEnd/>
          </a:ln>
        </p:spPr>
        <p:txBody>
          <a:bodyPr>
            <a:spAutoFit/>
          </a:bodyPr>
          <a:lstStyle/>
          <a:p>
            <a:pPr algn="l">
              <a:spcBef>
                <a:spcPct val="50000"/>
              </a:spcBef>
            </a:pPr>
            <a:r>
              <a:rPr kumimoji="1" lang="en-US" altLang="zh-CN" sz="2000" b="1" dirty="0" smtClean="0">
                <a:solidFill>
                  <a:srgbClr val="0000CC"/>
                </a:solidFill>
                <a:latin typeface="+mj-ea"/>
                <a:ea typeface="+mj-ea"/>
                <a:cs typeface=""/>
              </a:rPr>
              <a:t>1844</a:t>
            </a:r>
            <a:r>
              <a:rPr kumimoji="1" lang="zh-CN" altLang="en-US" sz="2000" b="1" dirty="0">
                <a:solidFill>
                  <a:srgbClr val="0000CC"/>
                </a:solidFill>
                <a:latin typeface="+mj-ea"/>
                <a:ea typeface="+mj-ea"/>
                <a:cs typeface=""/>
              </a:rPr>
              <a:t>年</a:t>
            </a:r>
            <a:r>
              <a:rPr kumimoji="1" lang="en-US" altLang="zh-CN" sz="2000" b="1" dirty="0">
                <a:solidFill>
                  <a:srgbClr val="0000CC"/>
                </a:solidFill>
                <a:latin typeface="+mj-ea"/>
                <a:ea typeface="+mj-ea"/>
                <a:cs typeface=""/>
              </a:rPr>
              <a:t>5</a:t>
            </a:r>
            <a:r>
              <a:rPr kumimoji="1" lang="zh-CN" altLang="en-US" sz="2000" b="1" dirty="0">
                <a:solidFill>
                  <a:srgbClr val="0000CC"/>
                </a:solidFill>
                <a:latin typeface="+mj-ea"/>
                <a:ea typeface="+mj-ea"/>
                <a:cs typeface=""/>
              </a:rPr>
              <a:t>月</a:t>
            </a:r>
            <a:r>
              <a:rPr kumimoji="1" lang="en-US" altLang="zh-CN" sz="2000" b="1" dirty="0">
                <a:solidFill>
                  <a:srgbClr val="0000CC"/>
                </a:solidFill>
                <a:latin typeface="+mj-ea"/>
                <a:ea typeface="+mj-ea"/>
                <a:cs typeface=""/>
              </a:rPr>
              <a:t>24</a:t>
            </a:r>
            <a:r>
              <a:rPr kumimoji="1" lang="zh-CN" altLang="en-US" sz="2000" b="1" dirty="0">
                <a:solidFill>
                  <a:srgbClr val="0000CC"/>
                </a:solidFill>
                <a:latin typeface="+mj-ea"/>
                <a:ea typeface="+mj-ea"/>
                <a:cs typeface=""/>
              </a:rPr>
              <a:t>日，在华盛顿国会大厦联邦最高法院会议厅里，莫尔斯发出人类历史上的第一份电报：“上帝创造了何等的奇迹</a:t>
            </a:r>
            <a:r>
              <a:rPr kumimoji="1" lang="en-US" altLang="zh-CN" sz="2000" b="1" dirty="0">
                <a:solidFill>
                  <a:srgbClr val="0000CC"/>
                </a:solidFill>
                <a:latin typeface="+mj-ea"/>
                <a:ea typeface="+mj-ea"/>
                <a:cs typeface=""/>
              </a:rPr>
              <a:t>!”</a:t>
            </a:r>
            <a:endParaRPr kumimoji="1" lang="en-US" altLang="zh-CN" sz="2000" b="1" dirty="0">
              <a:solidFill>
                <a:srgbClr val="0000CC"/>
              </a:solidFill>
              <a:latin typeface="+mj-ea"/>
              <a:ea typeface="+mj-ea"/>
            </a:endParaRPr>
          </a:p>
        </p:txBody>
      </p:sp>
      <p:sp>
        <p:nvSpPr>
          <p:cNvPr id="12295" name="Rectangle 17"/>
          <p:cNvSpPr>
            <a:spLocks noChangeArrowheads="1"/>
          </p:cNvSpPr>
          <p:nvPr/>
        </p:nvSpPr>
        <p:spPr bwMode="auto">
          <a:xfrm>
            <a:off x="2627313" y="1700213"/>
            <a:ext cx="2735262" cy="1006475"/>
          </a:xfrm>
          <a:prstGeom prst="rect">
            <a:avLst/>
          </a:prstGeom>
          <a:noFill/>
          <a:ln w="9525">
            <a:noFill/>
            <a:miter lim="800000"/>
            <a:headEnd/>
            <a:tailEnd/>
          </a:ln>
        </p:spPr>
        <p:txBody>
          <a:bodyPr>
            <a:spAutoFit/>
          </a:bodyPr>
          <a:lstStyle/>
          <a:p>
            <a:pPr algn="l">
              <a:spcBef>
                <a:spcPct val="50000"/>
              </a:spcBef>
            </a:pPr>
            <a:r>
              <a:rPr kumimoji="1" lang="en-US" altLang="zh-CN" b="1" dirty="0">
                <a:latin typeface="+mj-ea"/>
                <a:ea typeface="+mj-ea"/>
              </a:rPr>
              <a:t>    </a:t>
            </a:r>
            <a:r>
              <a:rPr kumimoji="1" lang="zh-CN" altLang="en-US" sz="2000" b="1" dirty="0">
                <a:solidFill>
                  <a:srgbClr val="0000CC"/>
                </a:solidFill>
                <a:latin typeface="+mj-ea"/>
                <a:ea typeface="+mj-ea"/>
              </a:rPr>
              <a:t>一名成功的画家。</a:t>
            </a:r>
            <a:r>
              <a:rPr kumimoji="1" lang="en-US" altLang="zh-CN" sz="2000" b="1" dirty="0">
                <a:solidFill>
                  <a:srgbClr val="0000CC"/>
                </a:solidFill>
                <a:latin typeface="+mj-ea"/>
                <a:ea typeface="+mj-ea"/>
              </a:rPr>
              <a:t>1826</a:t>
            </a:r>
            <a:r>
              <a:rPr kumimoji="1" lang="zh-CN" altLang="en-US" sz="2000" b="1" dirty="0">
                <a:solidFill>
                  <a:srgbClr val="0000CC"/>
                </a:solidFill>
                <a:latin typeface="+mj-ea"/>
                <a:ea typeface="+mj-ea"/>
              </a:rPr>
              <a:t>年至</a:t>
            </a:r>
            <a:r>
              <a:rPr kumimoji="1" lang="en-US" altLang="zh-CN" sz="2000" b="1" dirty="0">
                <a:solidFill>
                  <a:srgbClr val="0000CC"/>
                </a:solidFill>
                <a:latin typeface="+mj-ea"/>
                <a:ea typeface="+mj-ea"/>
              </a:rPr>
              <a:t>1842</a:t>
            </a:r>
            <a:r>
              <a:rPr kumimoji="1" lang="zh-CN" altLang="en-US" sz="2000" b="1" dirty="0">
                <a:solidFill>
                  <a:srgbClr val="0000CC"/>
                </a:solidFill>
                <a:latin typeface="+mj-ea"/>
                <a:ea typeface="+mj-ea"/>
              </a:rPr>
              <a:t>年任美国画家协会主席</a:t>
            </a:r>
            <a:r>
              <a:rPr kumimoji="1" lang="zh-CN" altLang="en-US" sz="2000" b="1" dirty="0">
                <a:latin typeface="+mj-ea"/>
                <a:ea typeface="+mj-ea"/>
              </a:rPr>
              <a:t> </a:t>
            </a:r>
          </a:p>
        </p:txBody>
      </p:sp>
      <p:sp>
        <p:nvSpPr>
          <p:cNvPr id="12296" name="Line 18"/>
          <p:cNvSpPr>
            <a:spLocks noChangeShapeType="1"/>
          </p:cNvSpPr>
          <p:nvPr/>
        </p:nvSpPr>
        <p:spPr bwMode="auto">
          <a:xfrm>
            <a:off x="2700338" y="1341438"/>
            <a:ext cx="5400675" cy="0"/>
          </a:xfrm>
          <a:prstGeom prst="line">
            <a:avLst/>
          </a:prstGeom>
          <a:noFill/>
          <a:ln w="38100">
            <a:solidFill>
              <a:schemeClr val="tx2"/>
            </a:solidFill>
            <a:round/>
            <a:headEnd/>
            <a:tailEnd/>
          </a:ln>
        </p:spPr>
        <p:txBody>
          <a:bodyPr/>
          <a:lstStyle/>
          <a:p>
            <a:endParaRPr lang="zh-CN" altLang="en-US"/>
          </a:p>
        </p:txBody>
      </p:sp>
      <p:sp>
        <p:nvSpPr>
          <p:cNvPr id="9" name="灯片编号占位符 8"/>
          <p:cNvSpPr>
            <a:spLocks noGrp="1"/>
          </p:cNvSpPr>
          <p:nvPr>
            <p:ph type="sldNum" sz="quarter" idx="12"/>
          </p:nvPr>
        </p:nvSpPr>
        <p:spPr/>
        <p:txBody>
          <a:bodyPr/>
          <a:lstStyle/>
          <a:p>
            <a:fld id="{E31375A4-56A4-47D6-9801-1991572033F7}"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5442</Words>
  <Application>Microsoft Office PowerPoint</Application>
  <PresentationFormat>全屏显示(4:3)</PresentationFormat>
  <Paragraphs>763</Paragraphs>
  <Slides>71</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71</vt:i4>
      </vt:variant>
    </vt:vector>
  </HeadingPairs>
  <TitlesOfParts>
    <vt:vector size="92" baseType="lpstr">
      <vt:lpstr>Century Schoolbook</vt:lpstr>
      <vt:lpstr>Franklin Gothic Book</vt:lpstr>
      <vt:lpstr>仿宋_GB2312</vt:lpstr>
      <vt:lpstr>黑体</vt:lpstr>
      <vt:lpstr>楷体_GB2312</vt:lpstr>
      <vt:lpstr>隶书</vt:lpstr>
      <vt:lpstr>宋体</vt:lpstr>
      <vt:lpstr>微软雅黑</vt:lpstr>
      <vt:lpstr>幼圆</vt:lpstr>
      <vt:lpstr>Arial</vt:lpstr>
      <vt:lpstr>Candara</vt:lpstr>
      <vt:lpstr>Comic Sans MS</vt:lpstr>
      <vt:lpstr>Franklin Gothic Medium</vt:lpstr>
      <vt:lpstr>Tahoma</vt:lpstr>
      <vt:lpstr>Times New Roman</vt:lpstr>
      <vt:lpstr>Wingdings</vt:lpstr>
      <vt:lpstr>TechComputer_16x9</vt:lpstr>
      <vt:lpstr>Visio</vt:lpstr>
      <vt:lpstr>Equation</vt:lpstr>
      <vt:lpstr>MathType 6.0 Equation</vt:lpstr>
      <vt:lpstr>公式</vt:lpstr>
      <vt:lpstr>第1章 绪论</vt:lpstr>
      <vt:lpstr>第1章  绪  论</vt:lpstr>
      <vt:lpstr>第1章  绪  论</vt:lpstr>
      <vt:lpstr>1.1  引言--通信的基本概念</vt:lpstr>
      <vt:lpstr>什么叫通信？</vt:lpstr>
      <vt:lpstr>通信的发展简史</vt:lpstr>
      <vt:lpstr>2.第二阶段－文字、印刷、邮政   运动通信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4.第四阶段—多媒体通信</vt:lpstr>
      <vt:lpstr>通信的发展</vt:lpstr>
      <vt:lpstr>第1章  绪  论</vt:lpstr>
      <vt:lpstr>通信系统</vt:lpstr>
      <vt:lpstr>1.2 通信系统的组成</vt:lpstr>
      <vt:lpstr>1.2 通信系统的组成</vt:lpstr>
      <vt:lpstr>1.2 通信系统的组成</vt:lpstr>
      <vt:lpstr>1.2 通信系统的组成</vt:lpstr>
      <vt:lpstr>模拟通信系统模型与数字通信系统模型</vt:lpstr>
      <vt:lpstr>2. 模拟信号Vs数字信号</vt:lpstr>
      <vt:lpstr>模拟通信系统模型</vt:lpstr>
      <vt:lpstr>模拟通信系统模型</vt:lpstr>
      <vt:lpstr>数字通信系统模型</vt:lpstr>
      <vt:lpstr>数字通信系统模型</vt:lpstr>
      <vt:lpstr>数字通信系统模型</vt:lpstr>
      <vt:lpstr>数字通信系统模型</vt:lpstr>
      <vt:lpstr>数字通信系统模型</vt:lpstr>
      <vt:lpstr>数字通信系统模型</vt:lpstr>
      <vt:lpstr>数字通信系统模型</vt:lpstr>
      <vt:lpstr>模拟通信和数字通信的特点</vt:lpstr>
      <vt:lpstr>第1章  绪  论</vt:lpstr>
      <vt:lpstr>通信系统分类</vt:lpstr>
      <vt:lpstr>通信系统分类</vt:lpstr>
      <vt:lpstr>通信系统分类</vt:lpstr>
      <vt:lpstr>常见的调制方式</vt:lpstr>
      <vt:lpstr>PowerPoint 演示文稿</vt:lpstr>
      <vt:lpstr>通信系统分类</vt:lpstr>
      <vt:lpstr>PowerPoint 演示文稿</vt:lpstr>
      <vt:lpstr>PowerPoint 演示文稿</vt:lpstr>
      <vt:lpstr>通信系统分类</vt:lpstr>
      <vt:lpstr>通信方式--单工、半双工和全双工通信</vt:lpstr>
      <vt:lpstr>通信方式—并行传输和串行传输</vt:lpstr>
      <vt:lpstr>通信方式—并行传输和串行传输</vt:lpstr>
      <vt:lpstr>第1章  绪  论</vt:lpstr>
      <vt:lpstr>一 信息的基本概念</vt:lpstr>
      <vt:lpstr>一 信息的基本概念</vt:lpstr>
      <vt:lpstr>PowerPoint 演示文稿</vt:lpstr>
      <vt:lpstr>一 信息的基本概念</vt:lpstr>
      <vt:lpstr>信息量</vt:lpstr>
      <vt:lpstr>二 离散消息的信息量</vt:lpstr>
      <vt:lpstr>分析</vt:lpstr>
      <vt:lpstr>3.非等概率离散消息的信息量</vt:lpstr>
      <vt:lpstr>三 连续消息的信息量</vt:lpstr>
      <vt:lpstr>PowerPoint 演示文稿</vt:lpstr>
      <vt:lpstr>PowerPoint 演示文稿</vt:lpstr>
      <vt:lpstr>PowerPoint 演示文稿</vt:lpstr>
      <vt:lpstr>第1章  绪  论</vt:lpstr>
      <vt:lpstr>一 通信系统主要性能指标</vt:lpstr>
      <vt:lpstr>二 模拟通信系统的性能指标</vt:lpstr>
      <vt:lpstr>三 数字通信系统的性能指标</vt:lpstr>
      <vt:lpstr>2.有效性指标---传输速率</vt:lpstr>
      <vt:lpstr>PowerPoint 演示文稿</vt:lpstr>
      <vt:lpstr>2.有效性指标---频带利用率</vt:lpstr>
      <vt:lpstr>三 数字通信系统的性能指标</vt:lpstr>
      <vt:lpstr>PowerPoint 演示文稿</vt:lpstr>
      <vt:lpstr>第1章 绪论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2017-02-13T14:01:13Z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