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8066" y="1244184"/>
            <a:ext cx="10208301" cy="185429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基于蓝牙的自主可控手持</a:t>
            </a:r>
            <a:r>
              <a:rPr lang="en-US" altLang="zh-CN" sz="4400" dirty="0"/>
              <a:t>LED</a:t>
            </a:r>
            <a:r>
              <a:rPr lang="zh-CN" altLang="en-US" sz="4400" dirty="0"/>
              <a:t>摇摇棒系统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62787" y="3503214"/>
            <a:ext cx="8915399" cy="1126283"/>
          </a:xfrm>
        </p:spPr>
        <p:txBody>
          <a:bodyPr/>
          <a:lstStyle/>
          <a:p>
            <a:r>
              <a:rPr kumimoji="1" lang="zh-CN" altLang="en-US" dirty="0" smtClean="0"/>
              <a:t>成员：</a:t>
            </a:r>
            <a:r>
              <a:rPr lang="zh-CN" altLang="en-US" dirty="0" smtClean="0"/>
              <a:t>易</a:t>
            </a:r>
            <a:r>
              <a:rPr lang="zh-CN" altLang="en-US" dirty="0"/>
              <a:t>子</a:t>
            </a:r>
            <a:r>
              <a:rPr lang="zh-CN" altLang="en-US" dirty="0" smtClean="0"/>
              <a:t>闳、雷</a:t>
            </a:r>
            <a:r>
              <a:rPr lang="zh-CN" altLang="en-US" dirty="0"/>
              <a:t>紫薇</a:t>
            </a:r>
            <a:r>
              <a:rPr lang="zh-CN" altLang="en-US" dirty="0" smtClean="0"/>
              <a:t>、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季</a:t>
            </a:r>
            <a:r>
              <a:rPr lang="zh-CN" altLang="en-US" dirty="0"/>
              <a:t>慧、赵永辉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雷紫薇：图案设计，系统显示软件开发；</a:t>
            </a:r>
          </a:p>
          <a:p>
            <a:r>
              <a:rPr lang="zh-CN" altLang="en-US" sz="3200" dirty="0"/>
              <a:t>赵永辉：系统显示软件开发，焊接</a:t>
            </a:r>
            <a:r>
              <a:rPr lang="en-US" altLang="zh-CN" sz="3200" dirty="0"/>
              <a:t>PCB</a:t>
            </a:r>
            <a:r>
              <a:rPr lang="zh-CN" altLang="en-US" sz="3200" dirty="0"/>
              <a:t>板；</a:t>
            </a:r>
          </a:p>
          <a:p>
            <a:r>
              <a:rPr lang="zh-CN" altLang="en-US" sz="3200" dirty="0"/>
              <a:t>季慧：</a:t>
            </a:r>
            <a:r>
              <a:rPr lang="en-US" altLang="zh-CN" sz="3200" dirty="0"/>
              <a:t>PCB</a:t>
            </a:r>
            <a:r>
              <a:rPr lang="zh-CN" altLang="en-US" sz="3200" dirty="0"/>
              <a:t>板设计，系统调试；</a:t>
            </a:r>
          </a:p>
          <a:p>
            <a:r>
              <a:rPr lang="zh-CN" altLang="en-US" sz="3200" dirty="0"/>
              <a:t>易子闳：协助</a:t>
            </a:r>
            <a:r>
              <a:rPr lang="en-US" altLang="zh-CN" sz="3200" dirty="0"/>
              <a:t>PCB</a:t>
            </a:r>
            <a:r>
              <a:rPr lang="zh-CN" altLang="en-US" sz="3200" dirty="0"/>
              <a:t>设计，</a:t>
            </a:r>
            <a:r>
              <a:rPr lang="en-US" altLang="zh-CN" sz="3200" dirty="0"/>
              <a:t>Android</a:t>
            </a:r>
            <a:r>
              <a:rPr lang="zh-CN" altLang="en-US" sz="3200" dirty="0"/>
              <a:t>手机</a:t>
            </a:r>
            <a:r>
              <a:rPr lang="en-US" altLang="zh-CN" sz="3200" dirty="0"/>
              <a:t>app</a:t>
            </a:r>
            <a:r>
              <a:rPr lang="zh-CN" altLang="en-US" sz="3200" dirty="0"/>
              <a:t>开发。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人眼在观察景物时，光信号传入大脑神经，需经过一段短暂的时间，光的作用结束后，视觉形象并不立即消失，这种残留的视觉称“后像”，视觉的这一现象则被称为“视觉暂留”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/>
              <a:t> 视觉实际上是靠眼睛的晶状体成像，感光细胞感光，并且将光信号转换为神经电流，传回大脑引起人体视觉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感光</a:t>
            </a:r>
            <a:r>
              <a:rPr lang="zh-CN" altLang="en-US" sz="2800" dirty="0"/>
              <a:t>细胞的感光是靠一些感光色素，感光色素的形成是需要一定时间的，这就形成了视觉暂停的机理。</a:t>
            </a:r>
            <a:r>
              <a:rPr lang="zh-CN" altLang="en-US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2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三、用户需求分析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用户打开摇摇灯开关，挥舞摇摇灯，即可显示图案</a:t>
            </a:r>
            <a:r>
              <a:rPr lang="en-US" altLang="zh-CN" sz="2400" dirty="0"/>
              <a:t>/</a:t>
            </a:r>
            <a:r>
              <a:rPr lang="zh-CN" altLang="en-US" sz="2400" dirty="0"/>
              <a:t>字符；</a:t>
            </a:r>
          </a:p>
          <a:p>
            <a:r>
              <a:rPr lang="zh-CN" altLang="en-US" sz="2400" dirty="0"/>
              <a:t>用户可以安装我们设计的</a:t>
            </a:r>
            <a:r>
              <a:rPr lang="en-US" altLang="zh-CN" sz="2400" dirty="0"/>
              <a:t>Android app</a:t>
            </a:r>
            <a:r>
              <a:rPr lang="zh-CN" altLang="en-US" sz="2400" dirty="0"/>
              <a:t>，自定义图案</a:t>
            </a:r>
            <a:r>
              <a:rPr lang="en-US" altLang="zh-CN" sz="2400" dirty="0"/>
              <a:t>/</a:t>
            </a:r>
            <a:r>
              <a:rPr lang="zh-CN" altLang="en-US" sz="2400" dirty="0"/>
              <a:t>字符，或者选择预设的可选图案，从而实现定制化的摇摇灯。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四、功能需求分析（硬件功能要求）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zh-CN" altLang="en-US" sz="2400" dirty="0"/>
              <a:t>蓝牙转串口模块</a:t>
            </a:r>
            <a:r>
              <a:rPr lang="zh-CN" altLang="en-US" sz="2400" dirty="0" smtClean="0"/>
              <a:t>连接</a:t>
            </a:r>
            <a:r>
              <a:rPr lang="en-US" altLang="zh-CN" sz="2400" dirty="0" smtClean="0"/>
              <a:t>Microchip</a:t>
            </a:r>
            <a:r>
              <a:rPr lang="zh-CN" altLang="en-US" sz="2400" dirty="0" smtClean="0"/>
              <a:t>芯片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实现源端数据转换</a:t>
            </a:r>
          </a:p>
          <a:p>
            <a:r>
              <a:rPr lang="zh-CN" altLang="en-US" sz="2400" dirty="0" smtClean="0"/>
              <a:t>芯片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串口中断服务函数里面读取蓝牙模块的指令</a:t>
            </a:r>
          </a:p>
          <a:p>
            <a:r>
              <a:rPr lang="en-US" altLang="zh-CN" sz="2400" dirty="0"/>
              <a:t>20</a:t>
            </a:r>
            <a:r>
              <a:rPr lang="zh-CN" altLang="en-US" sz="2400" dirty="0"/>
              <a:t>位</a:t>
            </a:r>
            <a:r>
              <a:rPr lang="en-US" altLang="zh-CN" sz="2400" dirty="0"/>
              <a:t>LED</a:t>
            </a:r>
            <a:r>
              <a:rPr lang="zh-CN" altLang="en-US" sz="2400" dirty="0"/>
              <a:t>显示器</a:t>
            </a:r>
          </a:p>
          <a:p>
            <a:r>
              <a:rPr lang="zh-CN" altLang="en-US" sz="2400" dirty="0"/>
              <a:t>水银开关，摇摇棒在摇动时，只能在朝某一方向摇动时显示</a:t>
            </a:r>
          </a:p>
          <a:p>
            <a:r>
              <a:rPr lang="zh-CN" altLang="en-US" sz="2400" dirty="0"/>
              <a:t>电源开关</a:t>
            </a:r>
          </a:p>
          <a:p>
            <a:r>
              <a:rPr lang="en-US" altLang="zh-CN" sz="2400" dirty="0"/>
              <a:t>3V</a:t>
            </a:r>
            <a:r>
              <a:rPr lang="zh-CN" altLang="en-US" sz="2400" dirty="0"/>
              <a:t>纽扣电池供电</a:t>
            </a:r>
          </a:p>
          <a:p>
            <a:r>
              <a:rPr lang="zh-CN" altLang="en-US" sz="2400" dirty="0"/>
              <a:t>图片切换</a:t>
            </a:r>
            <a:r>
              <a:rPr lang="zh-CN" altLang="en-US" sz="2400" dirty="0" smtClean="0"/>
              <a:t>开关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0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</a:t>
            </a:r>
            <a:r>
              <a:rPr lang="zh-CN" altLang="en-US" b="1" dirty="0"/>
              <a:t>功能需求</a:t>
            </a:r>
            <a:r>
              <a:rPr lang="zh-CN" altLang="en-US" b="1" dirty="0" smtClean="0"/>
              <a:t>分析（软件功能需求）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手机蓝牙连接单片机</a:t>
            </a:r>
          </a:p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用户</a:t>
            </a:r>
            <a:r>
              <a:rPr lang="zh-CN" altLang="en-US" sz="2800" dirty="0"/>
              <a:t>界面</a:t>
            </a:r>
          </a:p>
          <a:p>
            <a:r>
              <a:rPr lang="zh-CN" altLang="en-US" sz="2800" dirty="0"/>
              <a:t>图案</a:t>
            </a:r>
            <a:r>
              <a:rPr lang="en-US" altLang="zh-CN" sz="2800" dirty="0"/>
              <a:t>/</a:t>
            </a:r>
            <a:r>
              <a:rPr lang="zh-CN" altLang="en-US" sz="2800" dirty="0"/>
              <a:t>字符数据格式转换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五、业务需求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08944"/>
            <a:ext cx="8915400" cy="422223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该产品解决了目前市场上摇摇棒图片无法变换、分辨率低，显示不清晰等弊病。是目前市场上最新，价格最低，可远距离观看的一款新产品。现有单色中文、英文、图片等字。该产品用处十分广泛，可用于选举活动、夜间标记、推销、广告、演唱会、体育场及节日，礼品、赠品等。</a:t>
            </a:r>
          </a:p>
          <a:p>
            <a:r>
              <a:rPr lang="zh-CN" altLang="en-US" sz="2400" dirty="0" smtClean="0"/>
              <a:t>采用</a:t>
            </a:r>
            <a:r>
              <a:rPr lang="zh-CN" altLang="en-US" sz="2400" dirty="0"/>
              <a:t>蓝牙技术，自行设计，方便用户可以自己定义字符显示，市面上的多是需要电脑软件自己烧录。</a:t>
            </a:r>
          </a:p>
          <a:p>
            <a:r>
              <a:rPr lang="zh-CN" altLang="en-US" sz="2400" dirty="0" smtClean="0"/>
              <a:t>该</a:t>
            </a:r>
            <a:r>
              <a:rPr lang="zh-CN" altLang="en-US" sz="2400" dirty="0"/>
              <a:t>产品由</a:t>
            </a:r>
            <a:r>
              <a:rPr lang="en-US" altLang="zh-CN" sz="2400" dirty="0"/>
              <a:t>LED</a:t>
            </a:r>
            <a:r>
              <a:rPr lang="zh-CN" altLang="en-US" sz="2400" dirty="0"/>
              <a:t>显示屏、蓝牙模块、电源、电源开关、手机</a:t>
            </a:r>
            <a:r>
              <a:rPr lang="en-US" altLang="zh-CN" sz="2400" dirty="0"/>
              <a:t>app</a:t>
            </a:r>
            <a:r>
              <a:rPr lang="zh-CN" altLang="en-US" sz="2400" dirty="0"/>
              <a:t>组成，可储存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幅</a:t>
            </a:r>
            <a:r>
              <a:rPr lang="zh-CN" altLang="en-US" sz="2400" dirty="0" smtClean="0"/>
              <a:t>图片</a:t>
            </a:r>
            <a:r>
              <a:rPr lang="zh-CN" altLang="en-US" sz="2400" dirty="0"/>
              <a:t>或文字用户通过</a:t>
            </a:r>
            <a:r>
              <a:rPr lang="en-US" altLang="zh-CN" sz="2400" dirty="0"/>
              <a:t>app</a:t>
            </a:r>
            <a:r>
              <a:rPr lang="zh-CN" altLang="en-US" sz="2400" dirty="0"/>
              <a:t>编辑图案或文字并传送到数码摇摇棒，实现实时显示功能。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60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六、产品效果</a:t>
            </a:r>
            <a:endParaRPr kumimoji="1" lang="zh-CN" altLang="en-US" dirty="0"/>
          </a:p>
        </p:txBody>
      </p:sp>
      <p:pic>
        <p:nvPicPr>
          <p:cNvPr id="1026" name="Picture 2" descr="https://uploader.shimo.im/f/PuBUzk5Ha3QQRUny.png!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5" y="2023673"/>
            <a:ext cx="5143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er.shimo.im/f/mZDQoFiG4Q0NsX62.png!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39" y="2023673"/>
            <a:ext cx="462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084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155</TotalTime>
  <Words>438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幼圆</vt:lpstr>
      <vt:lpstr>Arial</vt:lpstr>
      <vt:lpstr>丝状</vt:lpstr>
      <vt:lpstr>基于蓝牙的自主可控手持LED摇摇棒系统</vt:lpstr>
      <vt:lpstr>一、分工</vt:lpstr>
      <vt:lpstr>二、原理</vt:lpstr>
      <vt:lpstr>三、用户需求分析</vt:lpstr>
      <vt:lpstr>四、功能需求分析（硬件功能要求） </vt:lpstr>
      <vt:lpstr>四、功能需求分析（软件功能需求）</vt:lpstr>
      <vt:lpstr>五、业务需求</vt:lpstr>
      <vt:lpstr>六、产品效果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基于蓝牙的自主可控手持LED摇摇棒系统</dc:title>
  <dc:creator>Microsoft Office 用户</dc:creator>
  <cp:lastModifiedBy>Microsoft Office 用户</cp:lastModifiedBy>
  <cp:revision>11</cp:revision>
  <dcterms:created xsi:type="dcterms:W3CDTF">2019-02-15T14:02:02Z</dcterms:created>
  <dcterms:modified xsi:type="dcterms:W3CDTF">2019-02-16T07:20:02Z</dcterms:modified>
</cp:coreProperties>
</file>