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8"/>
  </p:notesMasterIdLst>
  <p:sldIdLst>
    <p:sldId id="256" r:id="rId2"/>
    <p:sldId id="257" r:id="rId3"/>
    <p:sldId id="273" r:id="rId4"/>
    <p:sldId id="274" r:id="rId5"/>
    <p:sldId id="265" r:id="rId6"/>
    <p:sldId id="264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7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0043C8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528" autoAdjust="0"/>
  </p:normalViewPr>
  <p:slideViewPr>
    <p:cSldViewPr>
      <p:cViewPr varScale="1">
        <p:scale>
          <a:sx n="61" d="100"/>
          <a:sy n="61" d="100"/>
        </p:scale>
        <p:origin x="701" y="58"/>
      </p:cViewPr>
      <p:guideLst>
        <p:guide orient="horz" pos="2205"/>
        <p:guide pos="37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pPr>
                <a:defRPr/>
              </a:pPr>
              <a:t>2019/1/18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FAB535-4D5D-417F-832A-CD9B9B72F2F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27E290-DF87-4908-85EC-BC95746F68C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/>
          </p:cNvPr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6" name="Picture 20" descr="hust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06375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5">
            <a:extLst/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49F2DC-E673-4E57-BC46-2501FA36E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52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21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4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8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4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83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9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0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4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1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3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/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692150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5" name="Rectangle 7">
            <a:extLst/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19">
            <a:extLst/>
          </p:cNvPr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06375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338" y="1628775"/>
            <a:ext cx="11617325" cy="1295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300" dirty="0" smtClean="0"/>
              <a:t>课程设计报告模板</a:t>
            </a:r>
          </a:p>
        </p:txBody>
      </p:sp>
      <p:sp>
        <p:nvSpPr>
          <p:cNvPr id="4110" name="Text Box 24"/>
          <p:cNvSpPr txBox="1">
            <a:spLocks noChangeArrowheads="1"/>
          </p:cNvSpPr>
          <p:nvPr/>
        </p:nvSpPr>
        <p:spPr bwMode="auto">
          <a:xfrm>
            <a:off x="4079875" y="5300663"/>
            <a:ext cx="4032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</a:t>
            </a:r>
            <a:endParaRPr lang="en-US" altLang="zh-CN" sz="2800" b="1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电子信息与通信学院</a:t>
            </a:r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33421"/>
              </p:ext>
            </p:extLst>
          </p:nvPr>
        </p:nvGraphicFramePr>
        <p:xfrm>
          <a:off x="3827462" y="3356992"/>
          <a:ext cx="4537075" cy="1038225"/>
        </p:xfrm>
        <a:graphic>
          <a:graphicData uri="http://schemas.openxmlformats.org/drawingml/2006/table">
            <a:tbl>
              <a:tblPr/>
              <a:tblGrid>
                <a:gridCol w="201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4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团队名：</a:t>
                      </a:r>
                    </a:p>
                  </a:txBody>
                  <a:tcPr marL="91457" marR="91457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7" marR="91457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团队人员：</a:t>
                      </a:r>
                    </a:p>
                  </a:txBody>
                  <a:tcPr marL="91457" marR="91457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7" marR="91457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484313"/>
            <a:ext cx="10369550" cy="51133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/>
              <a:t>设计</a:t>
            </a:r>
            <a:r>
              <a:rPr lang="zh-CN" altLang="en-US" sz="1600" dirty="0" smtClean="0"/>
              <a:t>动机</a:t>
            </a:r>
            <a:endParaRPr lang="en-US" altLang="zh-CN" sz="1600" dirty="0" smtClean="0"/>
          </a:p>
          <a:p>
            <a:pPr lvl="1"/>
            <a:r>
              <a:rPr lang="zh-CN" altLang="en-US" sz="1400" dirty="0"/>
              <a:t>为什么我们想研究</a:t>
            </a:r>
            <a:r>
              <a:rPr lang="en-US" altLang="zh-CN" sz="1400" dirty="0"/>
              <a:t>XXX</a:t>
            </a:r>
            <a:r>
              <a:rPr lang="zh-CN" altLang="en-US" sz="1400" dirty="0"/>
              <a:t>问题？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 smtClean="0"/>
              <a:t>相关工作</a:t>
            </a:r>
            <a:endParaRPr lang="en-US" altLang="zh-CN" sz="1600" dirty="0" smtClean="0"/>
          </a:p>
          <a:p>
            <a:pPr marL="742950" lvl="2" indent="-342900" eaLnBrk="1" hangingPunct="1">
              <a:lnSpc>
                <a:spcPct val="150000"/>
              </a:lnSpc>
              <a:buSzPct val="75000"/>
              <a:defRPr/>
            </a:pPr>
            <a:r>
              <a:rPr lang="zh-CN" altLang="en-US" sz="1200" dirty="0"/>
              <a:t>其他人</a:t>
            </a:r>
            <a:r>
              <a:rPr lang="zh-CN" altLang="en-US" sz="1200" dirty="0">
                <a:solidFill>
                  <a:srgbClr val="FF0000"/>
                </a:solidFill>
              </a:rPr>
              <a:t>已经做了什么</a:t>
            </a:r>
            <a:r>
              <a:rPr lang="zh-CN" altLang="en-US" sz="1200" dirty="0"/>
              <a:t>工作</a:t>
            </a:r>
            <a:r>
              <a:rPr lang="zh-CN" altLang="en-US" sz="1200" dirty="0" smtClean="0"/>
              <a:t>？</a:t>
            </a:r>
            <a:endParaRPr lang="zh-CN" altLang="en-US" sz="12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 smtClean="0"/>
              <a:t>基本</a:t>
            </a:r>
            <a:r>
              <a:rPr lang="zh-CN" altLang="en-US" sz="1600" dirty="0" smtClean="0"/>
              <a:t>想法</a:t>
            </a:r>
            <a:endParaRPr lang="en-US" altLang="zh-CN" sz="1600" dirty="0" smtClean="0"/>
          </a:p>
          <a:p>
            <a:pPr lvl="1"/>
            <a:r>
              <a:rPr lang="zh-CN" altLang="en-US" sz="1400" dirty="0"/>
              <a:t>我们的想法是什么？</a:t>
            </a:r>
          </a:p>
          <a:p>
            <a:pPr lvl="1"/>
            <a:r>
              <a:rPr lang="zh-CN" altLang="en-US" sz="1400" dirty="0"/>
              <a:t>我们的想法与其他人的工作有什么不同</a:t>
            </a:r>
            <a:r>
              <a:rPr lang="zh-CN" altLang="en-US" sz="1400" dirty="0" smtClean="0"/>
              <a:t>？</a:t>
            </a:r>
            <a:endParaRPr lang="zh-CN" altLang="en-US" sz="14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 smtClean="0"/>
              <a:t>实验设计</a:t>
            </a:r>
            <a:endParaRPr lang="en-US" altLang="zh-CN" sz="1600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400" dirty="0"/>
              <a:t>我们设计了什么实验验证想法？评价指标怎样定义？对标什么方法</a:t>
            </a:r>
            <a:r>
              <a:rPr lang="zh-CN" altLang="en-US" sz="1400" dirty="0" smtClean="0"/>
              <a:t>？</a:t>
            </a:r>
            <a:endParaRPr lang="zh-CN" altLang="en-US" sz="14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 smtClean="0"/>
              <a:t>开</a:t>
            </a:r>
            <a:r>
              <a:rPr lang="zh-CN" altLang="en-US" sz="1600" dirty="0"/>
              <a:t>题</a:t>
            </a:r>
            <a:r>
              <a:rPr lang="zh-CN" altLang="en-US" sz="1600" dirty="0" smtClean="0"/>
              <a:t>总结</a:t>
            </a:r>
            <a:endParaRPr lang="en-US" altLang="zh-CN" sz="1600" dirty="0" smtClean="0"/>
          </a:p>
          <a:p>
            <a:pPr lvl="1"/>
            <a:r>
              <a:rPr lang="zh-CN" altLang="en-US" dirty="0"/>
              <a:t>我们的课程设计有哪些</a:t>
            </a:r>
            <a:r>
              <a:rPr lang="zh-CN" altLang="en-US" dirty="0">
                <a:solidFill>
                  <a:srgbClr val="FF0000"/>
                </a:solidFill>
              </a:rPr>
              <a:t>主要结果</a:t>
            </a:r>
            <a:r>
              <a:rPr lang="zh-CN" altLang="en-US" dirty="0"/>
              <a:t>？</a:t>
            </a:r>
          </a:p>
          <a:p>
            <a:pPr lvl="1"/>
            <a:r>
              <a:rPr lang="zh-CN" altLang="en-US" dirty="0"/>
              <a:t>我们的实验遇到了什么</a:t>
            </a:r>
            <a:r>
              <a:rPr lang="zh-CN" altLang="en-US" dirty="0">
                <a:solidFill>
                  <a:srgbClr val="FF0000"/>
                </a:solidFill>
              </a:rPr>
              <a:t>困难</a:t>
            </a:r>
            <a:r>
              <a:rPr lang="zh-CN" altLang="en-US" dirty="0"/>
              <a:t>？如何</a:t>
            </a:r>
            <a:r>
              <a:rPr lang="zh-CN" altLang="en-US" dirty="0">
                <a:solidFill>
                  <a:srgbClr val="FF0000"/>
                </a:solidFill>
              </a:rPr>
              <a:t>解决</a:t>
            </a:r>
            <a:r>
              <a:rPr lang="zh-CN" altLang="en-US" dirty="0"/>
              <a:t>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dirty="0" smtClean="0"/>
              <a:t>参考文献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9788" y="687388"/>
            <a:ext cx="8351837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报告提纲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</a:t>
            </a:r>
            <a:r>
              <a:rPr lang="zh-CN" altLang="en-US" dirty="0" smtClean="0"/>
              <a:t>自问</a:t>
            </a:r>
            <a:r>
              <a:rPr lang="zh-CN" altLang="en-US" dirty="0"/>
              <a:t>自答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zh-CN" altLang="en-US" dirty="0" smtClean="0"/>
              <a:t>我们想研究</a:t>
            </a:r>
            <a:r>
              <a:rPr lang="en-US" altLang="zh-CN" dirty="0" smtClean="0"/>
              <a:t>XXX</a:t>
            </a:r>
            <a:r>
              <a:rPr lang="zh-CN" altLang="en-US" dirty="0"/>
              <a:t>问题？</a:t>
            </a:r>
          </a:p>
          <a:p>
            <a:r>
              <a:rPr lang="zh-CN" altLang="en-US" dirty="0"/>
              <a:t>其他人</a:t>
            </a:r>
            <a:r>
              <a:rPr lang="zh-CN" altLang="en-US" dirty="0">
                <a:solidFill>
                  <a:srgbClr val="FF0000"/>
                </a:solidFill>
              </a:rPr>
              <a:t>已经做了什么</a:t>
            </a:r>
            <a:r>
              <a:rPr lang="zh-CN" altLang="en-US" dirty="0"/>
              <a:t>工作？</a:t>
            </a:r>
          </a:p>
          <a:p>
            <a:r>
              <a:rPr lang="zh-CN" altLang="en-US" dirty="0" smtClean="0"/>
              <a:t>我们的</a:t>
            </a:r>
            <a:r>
              <a:rPr lang="zh-CN" altLang="en-US" dirty="0"/>
              <a:t>想法是什么？</a:t>
            </a:r>
          </a:p>
          <a:p>
            <a:r>
              <a:rPr lang="zh-CN" altLang="en-US" dirty="0" smtClean="0"/>
              <a:t>我们的</a:t>
            </a:r>
            <a:r>
              <a:rPr lang="zh-CN" altLang="en-US" dirty="0"/>
              <a:t>想法与其他人的工作有什么不同？</a:t>
            </a:r>
          </a:p>
          <a:p>
            <a:r>
              <a:rPr lang="zh-CN" altLang="en-US" dirty="0" smtClean="0"/>
              <a:t>我们设计了什么实验验证想法？评价指标怎样定义？对标什么方法？</a:t>
            </a:r>
            <a:endParaRPr lang="en-US" altLang="zh-CN" dirty="0" smtClean="0"/>
          </a:p>
          <a:p>
            <a:r>
              <a:rPr lang="zh-CN" altLang="en-US" dirty="0" smtClean="0"/>
              <a:t>我们的课程设计有哪些</a:t>
            </a:r>
            <a:r>
              <a:rPr lang="zh-CN" altLang="en-US" dirty="0" smtClean="0">
                <a:solidFill>
                  <a:srgbClr val="FF0000"/>
                </a:solidFill>
              </a:rPr>
              <a:t>主要结果</a:t>
            </a:r>
            <a:r>
              <a:rPr lang="zh-CN" altLang="en-US" dirty="0" smtClean="0"/>
              <a:t>？</a:t>
            </a:r>
          </a:p>
          <a:p>
            <a:r>
              <a:rPr lang="zh-CN" altLang="en-US" dirty="0" smtClean="0"/>
              <a:t>我们的实验遇到了</a:t>
            </a:r>
            <a:r>
              <a:rPr lang="zh-CN" altLang="en-US" dirty="0"/>
              <a:t>什么</a:t>
            </a:r>
            <a:r>
              <a:rPr lang="zh-CN" altLang="en-US" dirty="0">
                <a:solidFill>
                  <a:srgbClr val="FF0000"/>
                </a:solidFill>
              </a:rPr>
              <a:t>困难</a:t>
            </a:r>
            <a:r>
              <a:rPr lang="zh-CN" altLang="en-US" dirty="0" smtClean="0"/>
              <a:t>？如何</a:t>
            </a:r>
            <a:r>
              <a:rPr lang="zh-CN" altLang="en-US" dirty="0">
                <a:solidFill>
                  <a:srgbClr val="FF0000"/>
                </a:solidFill>
              </a:rPr>
              <a:t>解决</a:t>
            </a:r>
            <a:r>
              <a:rPr lang="zh-CN" altLang="en-US" dirty="0"/>
              <a:t>的？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4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建议小题大做</a:t>
            </a:r>
            <a:endParaRPr lang="en-US" altLang="zh-CN" dirty="0"/>
          </a:p>
          <a:p>
            <a:pPr eaLnBrk="1" hangingPunct="1"/>
            <a:r>
              <a:rPr lang="zh-CN" altLang="en-US" dirty="0"/>
              <a:t>言简意赅、突出重点</a:t>
            </a:r>
          </a:p>
          <a:p>
            <a:pPr eaLnBrk="1" hangingPunct="1"/>
            <a:r>
              <a:rPr lang="zh-CN" altLang="en-US" dirty="0"/>
              <a:t>略去对大技术背景的介绍，突出具体论文工作内容</a:t>
            </a:r>
            <a:endParaRPr lang="en-US" altLang="zh-CN" dirty="0"/>
          </a:p>
          <a:p>
            <a:pPr eaLnBrk="1" hangingPunct="1"/>
            <a:r>
              <a:rPr lang="zh-CN" altLang="en-US" dirty="0"/>
              <a:t>避免讲解数学公式，突出数学公式的物理含义</a:t>
            </a:r>
            <a:endParaRPr lang="en-US" altLang="zh-CN" dirty="0"/>
          </a:p>
          <a:p>
            <a:pPr eaLnBrk="1" hangingPunct="1"/>
            <a:r>
              <a:rPr lang="zh-CN" altLang="en-US" dirty="0"/>
              <a:t>多用短语概括要点，不要堆砌大段文字，多用图表</a:t>
            </a:r>
            <a:r>
              <a:rPr lang="zh-CN" altLang="en-US" dirty="0" smtClean="0"/>
              <a:t>说话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7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92150"/>
            <a:ext cx="8351838" cy="647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主要参考文献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+mj-lt"/>
              <a:buAutoNum type="arabicPeriod"/>
              <a:defRPr/>
            </a:pPr>
            <a:endParaRPr lang="zh-CN" altLang="en-US" sz="1600" spc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Q&amp;A</a:t>
            </a:r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smtClean="0"/>
              <a:t>谢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1460</TotalTime>
  <Words>236</Words>
  <Application>Microsoft Office PowerPoint</Application>
  <PresentationFormat>宽屏</PresentationFormat>
  <Paragraphs>39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微软雅黑</vt:lpstr>
      <vt:lpstr>Arial</vt:lpstr>
      <vt:lpstr>Arial Black</vt:lpstr>
      <vt:lpstr>Calibri</vt:lpstr>
      <vt:lpstr>Times New Roman</vt:lpstr>
      <vt:lpstr>Wingdings</vt:lpstr>
      <vt:lpstr>Pixel</vt:lpstr>
      <vt:lpstr>课程设计报告模板</vt:lpstr>
      <vt:lpstr>报告提纲</vt:lpstr>
      <vt:lpstr>报告自问自答</vt:lpstr>
      <vt:lpstr>注意事项</vt:lpstr>
      <vt:lpstr>主要参考文献</vt:lpstr>
      <vt:lpstr>Q&amp;A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lu guohang</cp:lastModifiedBy>
  <cp:revision>150</cp:revision>
  <dcterms:created xsi:type="dcterms:W3CDTF">2006-05-03T02:09:52Z</dcterms:created>
  <dcterms:modified xsi:type="dcterms:W3CDTF">2019-01-17T17:08:56Z</dcterms:modified>
</cp:coreProperties>
</file>