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70" r:id="rId5"/>
    <p:sldId id="277" r:id="rId6"/>
    <p:sldId id="267" r:id="rId7"/>
    <p:sldId id="268" r:id="rId8"/>
    <p:sldId id="269" r:id="rId9"/>
    <p:sldId id="271" r:id="rId10"/>
    <p:sldId id="272" r:id="rId11"/>
    <p:sldId id="262" r:id="rId12"/>
    <p:sldId id="274" r:id="rId13"/>
    <p:sldId id="275" r:id="rId14"/>
    <p:sldId id="263" r:id="rId15"/>
    <p:sldId id="273" r:id="rId16"/>
    <p:sldId id="264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90" d="100"/>
          <a:sy n="90" d="100"/>
        </p:scale>
        <p:origin x="197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软件工程答辩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组员：雷紫薇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赵永辉、钟嘉伦、黄小虎、李泽霖、易子闳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28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66588" y="277402"/>
            <a:ext cx="8915399" cy="951518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/>
              <a:t>5.</a:t>
            </a:r>
            <a:r>
              <a:rPr kumimoji="1" lang="zh-CN" altLang="en-US" sz="3600" dirty="0" smtClean="0"/>
              <a:t>人员分工</a:t>
            </a:r>
            <a:endParaRPr kumimoji="1"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366588" y="1671638"/>
            <a:ext cx="66915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1.v1</a:t>
            </a:r>
            <a:r>
              <a:rPr kumimoji="1" lang="zh-CN" altLang="en-US" dirty="0" smtClean="0"/>
              <a:t>版本：赵永辉、黄小虎；</a:t>
            </a:r>
          </a:p>
          <a:p>
            <a:r>
              <a:rPr kumimoji="1" lang="en-US" altLang="zh-CN" dirty="0" smtClean="0"/>
              <a:t>2.v2</a:t>
            </a:r>
            <a:r>
              <a:rPr kumimoji="1" lang="zh-CN" altLang="en-US" dirty="0" smtClean="0"/>
              <a:t>版本：易子闳；</a:t>
            </a:r>
          </a:p>
          <a:p>
            <a:r>
              <a:rPr kumimoji="1" lang="en-US" altLang="zh-CN" dirty="0" smtClean="0"/>
              <a:t>3.v3</a:t>
            </a:r>
            <a:r>
              <a:rPr kumimoji="1" lang="zh-CN" altLang="en-US" dirty="0" smtClean="0"/>
              <a:t>版本：李泽霖；</a:t>
            </a:r>
          </a:p>
          <a:p>
            <a:r>
              <a:rPr kumimoji="1" lang="en-US" altLang="zh-CN" dirty="0" smtClean="0"/>
              <a:t>4.v4</a:t>
            </a:r>
            <a:r>
              <a:rPr kumimoji="1" lang="zh-CN" altLang="en-US" dirty="0" smtClean="0"/>
              <a:t>版本：雷紫薇；</a:t>
            </a:r>
          </a:p>
          <a:p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测试：钟嘉伦。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4081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66588" y="277402"/>
            <a:ext cx="8915399" cy="951518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/>
              <a:t>三、第二次迭代会议</a:t>
            </a:r>
            <a:endParaRPr kumimoji="1"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1500028" y="2003461"/>
            <a:ext cx="8332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回顾版本一中的优缺点；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确定版本二的划和安排；</a:t>
            </a:r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调整了人员的各自的任务；</a:t>
            </a:r>
          </a:p>
        </p:txBody>
      </p:sp>
    </p:spTree>
    <p:extLst>
      <p:ext uri="{BB962C8B-B14F-4D97-AF65-F5344CB8AC3E}">
        <p14:creationId xmlns:p14="http://schemas.microsoft.com/office/powerpoint/2010/main" val="969368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66588" y="277402"/>
            <a:ext cx="8915399" cy="951518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/>
              <a:t>1.</a:t>
            </a:r>
            <a:r>
              <a:rPr kumimoji="1" lang="zh-CN" altLang="en-US" sz="3600" dirty="0" smtClean="0"/>
              <a:t>版本一的优缺点</a:t>
            </a:r>
            <a:endParaRPr kumimoji="1" lang="zh-CN" altLang="en-US" sz="3600" dirty="0"/>
          </a:p>
        </p:txBody>
      </p:sp>
      <p:sp>
        <p:nvSpPr>
          <p:cNvPr id="2" name="文本框 1"/>
          <p:cNvSpPr txBox="1"/>
          <p:nvPr/>
        </p:nvSpPr>
        <p:spPr>
          <a:xfrm>
            <a:off x="1366588" y="1228920"/>
            <a:ext cx="7134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优点：</a:t>
            </a:r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结构体定义准确，开发比较顺利；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坚持每天开简短的迭代会议，排除开发中遇到的问题；</a:t>
            </a:r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大家表现得都非常的积极，排任务都会很乐于去承担。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71613" y="3371850"/>
            <a:ext cx="5686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缺点：</a:t>
            </a:r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对于测试没有足够的重视，开发过程没有利用好测试，而是重复浪费时间地试验；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任务分配有点不合理；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990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66588" y="277402"/>
            <a:ext cx="8915399" cy="951518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/>
              <a:t>2.</a:t>
            </a:r>
            <a:r>
              <a:rPr kumimoji="1" lang="zh-CN" altLang="en-US" sz="3600" dirty="0" smtClean="0"/>
              <a:t>版本二的安排</a:t>
            </a:r>
            <a:endParaRPr kumimoji="1"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600200" y="1643063"/>
            <a:ext cx="5700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存档：赵永辉；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魔法屋：雷紫薇；</a:t>
            </a:r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医院：黄小虎</a:t>
            </a:r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测试：每个人都负责写自己模块的测试</a:t>
            </a:r>
          </a:p>
        </p:txBody>
      </p:sp>
    </p:spTree>
    <p:extLst>
      <p:ext uri="{BB962C8B-B14F-4D97-AF65-F5344CB8AC3E}">
        <p14:creationId xmlns:p14="http://schemas.microsoft.com/office/powerpoint/2010/main" val="983292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66588" y="277402"/>
            <a:ext cx="8915399" cy="951518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/>
              <a:t>四、每日站会</a:t>
            </a:r>
            <a:endParaRPr kumimoji="1"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1500028" y="2003461"/>
            <a:ext cx="8332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我们每天会花将近</a:t>
            </a:r>
            <a:r>
              <a:rPr kumimoji="1" lang="en-US" altLang="zh-CN" dirty="0" smtClean="0"/>
              <a:t>15</a:t>
            </a:r>
            <a:r>
              <a:rPr kumimoji="1" lang="zh-CN" altLang="en-US" dirty="0" smtClean="0"/>
              <a:t>分钟讲述自己今天完成了什么工作，明天准备做什么，以及在这个过程中遇到了什么问题；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站会结束后，我们会再花将近</a:t>
            </a:r>
            <a:r>
              <a:rPr kumimoji="1" lang="en-US" altLang="zh-CN" dirty="0" smtClean="0"/>
              <a:t>15</a:t>
            </a:r>
            <a:r>
              <a:rPr kumimoji="1" lang="zh-CN" altLang="en-US" dirty="0" smtClean="0"/>
              <a:t>分钟的时间确定各种技术细节；</a:t>
            </a:r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在站会中当每个人都讲完了以后，我们会迅速确定任务进程，以及每个人的时间安排，然后对原来的任务进行动态的调整；</a:t>
            </a:r>
          </a:p>
        </p:txBody>
      </p:sp>
    </p:spTree>
    <p:extLst>
      <p:ext uri="{BB962C8B-B14F-4D97-AF65-F5344CB8AC3E}">
        <p14:creationId xmlns:p14="http://schemas.microsoft.com/office/powerpoint/2010/main" val="5354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66588" y="277402"/>
            <a:ext cx="8915399" cy="951518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/>
              <a:t>四、每日站会</a:t>
            </a:r>
            <a:endParaRPr kumimoji="1"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463" y="428625"/>
            <a:ext cx="3362576" cy="597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09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66588" y="277402"/>
            <a:ext cx="8915399" cy="951518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/>
              <a:t>五、测试</a:t>
            </a:r>
            <a:endParaRPr kumimoji="1"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1500028" y="2003461"/>
            <a:ext cx="8332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1.python</a:t>
            </a:r>
            <a:r>
              <a:rPr kumimoji="1" lang="zh-CN" altLang="en-US" dirty="0" smtClean="0"/>
              <a:t>写好生成测试用例的脚本；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对于测试用例的分工，每个人负责自己需要负责的模块（白盒测试）；</a:t>
            </a:r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和测试我们组的同学交流，确定测试用例的格式。</a:t>
            </a:r>
          </a:p>
        </p:txBody>
      </p:sp>
    </p:spTree>
    <p:extLst>
      <p:ext uri="{BB962C8B-B14F-4D97-AF65-F5344CB8AC3E}">
        <p14:creationId xmlns:p14="http://schemas.microsoft.com/office/powerpoint/2010/main" val="1040842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66588" y="277402"/>
            <a:ext cx="8915399" cy="951518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/>
              <a:t>六、总结</a:t>
            </a:r>
            <a:endParaRPr kumimoji="1"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1500028" y="2003461"/>
            <a:ext cx="83323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敏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捷开发以需求为中心，划分</a:t>
            </a:r>
            <a:r>
              <a:rPr kumimoji="1" lang="en-US" altLang="zh-CN" dirty="0" smtClean="0"/>
              <a:t>story</a:t>
            </a:r>
            <a:r>
              <a:rPr kumimoji="1" lang="zh-CN" altLang="en-US" dirty="0" smtClean="0"/>
              <a:t>，版本不断迭代，提高了工程的可靠性，同时工程存在的风险和完成度变得可以被预估。大瀑布被版本迭代划分为各个小的瀑布，通过版本迭代将各个瀑布汇聚，对于各个“水流”实现有序地管控。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同时，各个组员都表现得非常积极，大家沟通起来也比较舒畅，尤其是把结构体一开始就定义出来以后，大家做起来也比较顺利。结构体在一开始的时候需要大家一起来想，去尽可能的想到各种情况，然后在实际编写代码的过程中，逐渐去</a:t>
            </a:r>
            <a:r>
              <a:rPr kumimoji="1" lang="zh-CN" altLang="en-US" smtClean="0"/>
              <a:t>修正完善结构体。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9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66588" y="277402"/>
            <a:ext cx="8915399" cy="951518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/>
              <a:t>一、人员分工</a:t>
            </a:r>
            <a:endParaRPr kumimoji="1"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1500027" y="2003461"/>
            <a:ext cx="6863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</a:t>
            </a:r>
            <a:r>
              <a:rPr lang="zh-CN" altLang="en-US" dirty="0" smtClean="0"/>
              <a:t>：钟嘉伦</a:t>
            </a:r>
            <a:endParaRPr lang="zh-CN" altLang="en-US" dirty="0"/>
          </a:p>
          <a:p>
            <a:r>
              <a:rPr lang="en-US" altLang="zh-CN" dirty="0"/>
              <a:t>SM</a:t>
            </a:r>
            <a:r>
              <a:rPr lang="zh-CN" altLang="en-US" dirty="0" smtClean="0"/>
              <a:t>： 易子闳 </a:t>
            </a:r>
            <a:endParaRPr lang="zh-CN" altLang="en-US" dirty="0"/>
          </a:p>
          <a:p>
            <a:r>
              <a:rPr lang="en-US" altLang="zh-CN" dirty="0"/>
              <a:t>Team</a:t>
            </a:r>
            <a:r>
              <a:rPr lang="zh-CN" altLang="en-US" dirty="0" smtClean="0"/>
              <a:t>：</a:t>
            </a:r>
            <a:r>
              <a:rPr kumimoji="1" lang="zh-CN" altLang="en-US" dirty="0"/>
              <a:t>雷紫薇、赵永辉</a:t>
            </a:r>
            <a:r>
              <a:rPr kumimoji="1" lang="zh-CN" altLang="en-US" dirty="0" smtClean="0"/>
              <a:t>、黄</a:t>
            </a:r>
            <a:r>
              <a:rPr kumimoji="1" lang="zh-CN" altLang="en-US" dirty="0"/>
              <a:t>小虎、李泽</a:t>
            </a:r>
            <a:r>
              <a:rPr kumimoji="1" lang="zh-CN" altLang="en-US" dirty="0" smtClean="0"/>
              <a:t>霖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13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66588" y="277402"/>
            <a:ext cx="8915399" cy="951518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/>
              <a:t>二、第一次迭代会议</a:t>
            </a:r>
            <a:endParaRPr kumimoji="1"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1500028" y="2003460"/>
            <a:ext cx="4408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分析工程，细分为四个版本做迭代；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确定结构体，定好整个工程的框架；</a:t>
            </a:r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细化分支提交方法；</a:t>
            </a:r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确定代码规范和命名规则；</a:t>
            </a:r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确定人员分工。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717323" y="618467"/>
            <a:ext cx="49002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《</a:t>
            </a:r>
            <a:r>
              <a:rPr lang="zh-CN" altLang="en-US" b="1" dirty="0" smtClean="0"/>
              <a:t>人月神话</a:t>
            </a:r>
            <a:r>
              <a:rPr lang="en-US" altLang="zh-CN" b="1" dirty="0" smtClean="0"/>
              <a:t>》</a:t>
            </a:r>
            <a:endParaRPr lang="zh-CN" altLang="en-US" b="1" dirty="0" smtClean="0"/>
          </a:p>
          <a:p>
            <a:r>
              <a:rPr lang="zh-CN" altLang="en-US" b="1" dirty="0" smtClean="0"/>
              <a:t>对于</a:t>
            </a:r>
            <a:r>
              <a:rPr lang="zh-CN" altLang="en-US" b="1" dirty="0"/>
              <a:t>软件任务的进度安排，以下是我使用了很多年的经验法则</a:t>
            </a:r>
            <a:r>
              <a:rPr lang="en-US" altLang="zh-CN" b="1" dirty="0"/>
              <a:t>:</a:t>
            </a:r>
          </a:p>
          <a:p>
            <a:r>
              <a:rPr lang="en-US" altLang="zh-CN" dirty="0"/>
              <a:t>1/3 </a:t>
            </a:r>
            <a:r>
              <a:rPr lang="zh-CN" altLang="en-US" dirty="0"/>
              <a:t>计划</a:t>
            </a:r>
          </a:p>
          <a:p>
            <a:r>
              <a:rPr lang="en-US" altLang="zh-CN" dirty="0"/>
              <a:t>1/6 </a:t>
            </a:r>
            <a:r>
              <a:rPr lang="zh-CN" altLang="en-US" dirty="0"/>
              <a:t>编码</a:t>
            </a:r>
          </a:p>
          <a:p>
            <a:r>
              <a:rPr lang="en-US" altLang="zh-CN" dirty="0"/>
              <a:t>1/4 </a:t>
            </a:r>
            <a:r>
              <a:rPr lang="zh-CN" altLang="en-US" dirty="0"/>
              <a:t>构件测试和早期系统测试</a:t>
            </a:r>
          </a:p>
          <a:p>
            <a:r>
              <a:rPr lang="en-US" altLang="zh-CN" dirty="0"/>
              <a:t>1/4 </a:t>
            </a:r>
            <a:r>
              <a:rPr lang="zh-CN" altLang="en-US" dirty="0"/>
              <a:t>系统测试，所有的构件已完成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74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66588" y="277402"/>
            <a:ext cx="8915399" cy="951518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/>
              <a:t>1.</a:t>
            </a:r>
            <a:r>
              <a:rPr kumimoji="1" lang="zh-CN" altLang="en-US" sz="3600" dirty="0" smtClean="0"/>
              <a:t>版本迭代（分解</a:t>
            </a:r>
            <a:r>
              <a:rPr kumimoji="1" lang="en-US" altLang="zh-CN" sz="3600" dirty="0" smtClean="0"/>
              <a:t>story</a:t>
            </a:r>
            <a:r>
              <a:rPr kumimoji="1" lang="zh-CN" altLang="en-US" sz="3600" dirty="0" smtClean="0"/>
              <a:t>）</a:t>
            </a:r>
            <a:endParaRPr kumimoji="1"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87" y="1145442"/>
            <a:ext cx="4053277" cy="364929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008" y="1228920"/>
            <a:ext cx="4795680" cy="321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5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66588" y="277402"/>
            <a:ext cx="8915399" cy="951518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/>
              <a:t>1.</a:t>
            </a:r>
            <a:r>
              <a:rPr kumimoji="1" lang="zh-CN" altLang="en-US" sz="3600" dirty="0" smtClean="0"/>
              <a:t>版本迭代（分解</a:t>
            </a:r>
            <a:r>
              <a:rPr kumimoji="1" lang="en-US" altLang="zh-CN" sz="3600" dirty="0" smtClean="0"/>
              <a:t>story</a:t>
            </a:r>
            <a:r>
              <a:rPr kumimoji="1" lang="zh-CN" altLang="en-US" sz="3600" dirty="0" smtClean="0"/>
              <a:t>）</a:t>
            </a:r>
            <a:endParaRPr kumimoji="1" lang="zh-CN" altLang="en-US" sz="3600" dirty="0"/>
          </a:p>
        </p:txBody>
      </p:sp>
      <p:sp>
        <p:nvSpPr>
          <p:cNvPr id="2" name="文本框 1"/>
          <p:cNvSpPr txBox="1"/>
          <p:nvPr/>
        </p:nvSpPr>
        <p:spPr>
          <a:xfrm>
            <a:off x="9958388" y="36433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556" y="1196578"/>
            <a:ext cx="7548563" cy="566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0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66588" y="277402"/>
            <a:ext cx="8915399" cy="951518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/>
              <a:t>1.</a:t>
            </a:r>
            <a:r>
              <a:rPr kumimoji="1" lang="zh-CN" altLang="en-US" sz="3600" dirty="0" smtClean="0"/>
              <a:t>版本迭代</a:t>
            </a:r>
            <a:endParaRPr kumimoji="1" lang="zh-CN" altLang="en-US" sz="36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96" y="1625111"/>
            <a:ext cx="3838834" cy="291171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442" y="1709126"/>
            <a:ext cx="4560284" cy="282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8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66588" y="277402"/>
            <a:ext cx="8915399" cy="951518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/>
              <a:t>2.</a:t>
            </a:r>
            <a:r>
              <a:rPr kumimoji="1" lang="zh-CN" altLang="en-US" sz="3600" dirty="0" smtClean="0"/>
              <a:t>结构体定义</a:t>
            </a:r>
            <a:endParaRPr kumimoji="1" lang="zh-CN" altLang="en-US" sz="3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31" y="1228920"/>
            <a:ext cx="3759200" cy="2463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454" y="641792"/>
            <a:ext cx="3937000" cy="3365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087" y="4551973"/>
            <a:ext cx="4013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21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66588" y="277402"/>
            <a:ext cx="8915399" cy="951518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/>
              <a:t>3.</a:t>
            </a:r>
            <a:r>
              <a:rPr kumimoji="1" lang="zh-CN" altLang="en-US" sz="3600" dirty="0" smtClean="0"/>
              <a:t>分支提交方法</a:t>
            </a:r>
            <a:endParaRPr kumimoji="1"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988" y="2389505"/>
            <a:ext cx="9337919" cy="115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54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66588" y="277402"/>
            <a:ext cx="8915399" cy="951518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/>
              <a:t>4.</a:t>
            </a:r>
            <a:r>
              <a:rPr kumimoji="1" lang="zh-CN" altLang="en-US" sz="3600" dirty="0" smtClean="0"/>
              <a:t>代码规范</a:t>
            </a:r>
            <a:endParaRPr kumimoji="1"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1012951"/>
            <a:ext cx="11068538" cy="584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5929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124</TotalTime>
  <Words>688</Words>
  <Application>Microsoft Macintosh PowerPoint</Application>
  <PresentationFormat>宽屏</PresentationFormat>
  <Paragraphs>61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Century Gothic</vt:lpstr>
      <vt:lpstr>Wingdings 3</vt:lpstr>
      <vt:lpstr>幼圆</vt:lpstr>
      <vt:lpstr>Arial</vt:lpstr>
      <vt:lpstr>丝状</vt:lpstr>
      <vt:lpstr>软件工程答辩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软件工程答辩</dc:title>
  <dc:creator>Microsoft Office 用户</dc:creator>
  <cp:lastModifiedBy>Microsoft Office 用户</cp:lastModifiedBy>
  <cp:revision>24</cp:revision>
  <dcterms:created xsi:type="dcterms:W3CDTF">2018-11-10T13:57:10Z</dcterms:created>
  <dcterms:modified xsi:type="dcterms:W3CDTF">2018-11-10T16:57:52Z</dcterms:modified>
</cp:coreProperties>
</file>