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74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43C8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528" autoAdjust="0"/>
  </p:normalViewPr>
  <p:slideViewPr>
    <p:cSldViewPr>
      <p:cViewPr varScale="1">
        <p:scale>
          <a:sx n="62" d="100"/>
          <a:sy n="62" d="100"/>
        </p:scale>
        <p:origin x="801" y="24"/>
      </p:cViewPr>
      <p:guideLst>
        <p:guide orient="horz" pos="2205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2019/12/5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FAB535-4D5D-417F-832A-CD9B9B72F2F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27E290-DF87-4908-85EC-BC95746F68C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/>
          </p:cNvPr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5">
            <a:extLst/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/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5" name="Rectangle 7">
            <a:extLst/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9">
            <a:extLst/>
          </p:cNvPr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338" y="1628775"/>
            <a:ext cx="11617325" cy="129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 smtClean="0"/>
              <a:t>本科毕业设计开题</a:t>
            </a:r>
            <a:r>
              <a:rPr lang="zh-CN" altLang="en-US" sz="4000" spc="300" dirty="0" smtClean="0"/>
              <a:t>报告</a:t>
            </a:r>
            <a:r>
              <a:rPr lang="zh-CN" altLang="en-US" sz="4000" spc="300" dirty="0" smtClean="0"/>
              <a:t>模板</a:t>
            </a:r>
          </a:p>
        </p:txBody>
      </p:sp>
      <p:sp>
        <p:nvSpPr>
          <p:cNvPr id="4110" name="Text Box 24"/>
          <p:cNvSpPr txBox="1">
            <a:spLocks noChangeArrowheads="1"/>
          </p:cNvSpPr>
          <p:nvPr/>
        </p:nvSpPr>
        <p:spPr bwMode="auto">
          <a:xfrm>
            <a:off x="4079875" y="5300663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en-US" altLang="zh-CN" sz="28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53183"/>
              </p:ext>
            </p:extLst>
          </p:nvPr>
        </p:nvGraphicFramePr>
        <p:xfrm>
          <a:off x="3827462" y="3356992"/>
          <a:ext cx="4537075" cy="1038225"/>
        </p:xfrm>
        <a:graphic>
          <a:graphicData uri="http://schemas.openxmlformats.org/drawingml/2006/table">
            <a:tbl>
              <a:tblPr/>
              <a:tblGrid>
                <a:gridCol w="201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学生：</a:t>
                      </a:r>
                      <a:endParaRPr kumimoji="0" lang="zh-CN" altLang="en-US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指导老师：</a:t>
                      </a:r>
                      <a:endParaRPr kumimoji="0" lang="zh-CN" altLang="en-US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7" marR="91457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150"/>
            <a:ext cx="835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主要参考文献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/>
              <a:defRPr/>
            </a:pPr>
            <a:r>
              <a:rPr lang="zh-CN" altLang="en-US" sz="2000" dirty="0"/>
              <a:t>如何做一次精彩的</a:t>
            </a:r>
            <a:r>
              <a:rPr lang="zh-CN" altLang="en-US" sz="2000" dirty="0" smtClean="0"/>
              <a:t>口头报告，</a:t>
            </a:r>
            <a:r>
              <a:rPr lang="en-US" altLang="zh-CN" sz="2000" dirty="0" smtClean="0"/>
              <a:t>2019</a:t>
            </a:r>
            <a:endParaRPr lang="zh-CN" altLang="en-US" sz="2000" spc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Q&amp;A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smtClean="0"/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484313"/>
            <a:ext cx="10369550" cy="51133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研究动机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基本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理论、技术、方法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实验</a:t>
            </a:r>
            <a:r>
              <a:rPr lang="zh-CN" altLang="en-US" dirty="0"/>
              <a:t>设计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开题</a:t>
            </a:r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9788" y="687388"/>
            <a:ext cx="8351837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报告提纲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我</a:t>
            </a:r>
            <a:r>
              <a:rPr lang="zh-CN" altLang="en-US" dirty="0" smtClean="0"/>
              <a:t>想</a:t>
            </a:r>
            <a:r>
              <a:rPr lang="zh-CN" altLang="en-US" dirty="0"/>
              <a:t>研究</a:t>
            </a:r>
            <a:r>
              <a:rPr lang="en-US" altLang="zh-CN" dirty="0"/>
              <a:t>XXX</a:t>
            </a:r>
            <a:r>
              <a:rPr lang="zh-CN" altLang="en-US" dirty="0"/>
              <a:t>问题？（研究动机）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（提示</a:t>
            </a:r>
            <a:r>
              <a:rPr lang="zh-CN" altLang="en-US" dirty="0" smtClean="0"/>
              <a:t>：使用什么</a:t>
            </a:r>
            <a:r>
              <a:rPr lang="zh-CN" altLang="en-US" dirty="0"/>
              <a:t>方法（文献、数据、文献？）来说明该论文研究的什么问题</a:t>
            </a:r>
            <a:r>
              <a:rPr lang="zh-CN" altLang="en-US" dirty="0" smtClean="0"/>
              <a:t>，</a:t>
            </a:r>
            <a:r>
              <a:rPr lang="zh-CN" altLang="en-US" dirty="0"/>
              <a:t>尝试</a:t>
            </a:r>
            <a:r>
              <a:rPr lang="zh-CN" altLang="en-US" dirty="0" smtClean="0"/>
              <a:t>进行宏观性</a:t>
            </a:r>
            <a:r>
              <a:rPr lang="zh-CN" altLang="en-US" dirty="0"/>
              <a:t>的问题描述，</a:t>
            </a:r>
            <a:r>
              <a:rPr lang="zh-CN" altLang="en-US" dirty="0" smtClean="0"/>
              <a:t>而</a:t>
            </a:r>
            <a:r>
              <a:rPr lang="zh-CN" altLang="en-US" dirty="0"/>
              <a:t>不要</a:t>
            </a:r>
            <a:r>
              <a:rPr lang="zh-CN" altLang="en-US" dirty="0" smtClean="0"/>
              <a:t>直接在</a:t>
            </a:r>
            <a:r>
              <a:rPr lang="zh-CN" altLang="en-US" dirty="0" smtClean="0"/>
              <a:t>绪论中</a:t>
            </a:r>
            <a:r>
              <a:rPr lang="zh-CN" altLang="en-US" dirty="0" smtClean="0"/>
              <a:t>开始</a:t>
            </a:r>
            <a:r>
              <a:rPr lang="zh-CN" altLang="en-US" dirty="0"/>
              <a:t>直接讨论具体的方法</a:t>
            </a:r>
            <a:r>
              <a:rPr lang="zh-CN" altLang="en-US" dirty="0" smtClean="0"/>
              <a:t>，提供</a:t>
            </a:r>
            <a:r>
              <a:rPr lang="zh-CN" altLang="en-US" dirty="0"/>
              <a:t>一个</a:t>
            </a:r>
            <a:r>
              <a:rPr lang="zh-CN" altLang="en-US" dirty="0" smtClean="0"/>
              <a:t>示意图</a:t>
            </a:r>
            <a:r>
              <a:rPr lang="zh-CN" altLang="en-US" dirty="0"/>
              <a:t>，表述问题场景，例如介绍</a:t>
            </a:r>
            <a:r>
              <a:rPr lang="en-US" altLang="zh-CN" dirty="0"/>
              <a:t>MAC </a:t>
            </a:r>
            <a:r>
              <a:rPr lang="zh-CN" altLang="en-US" dirty="0"/>
              <a:t>层在网络中的</a:t>
            </a:r>
            <a:r>
              <a:rPr lang="zh-CN" altLang="en-US" dirty="0" smtClean="0"/>
              <a:t>重要性）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50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081120" cy="647700"/>
          </a:xfrm>
        </p:spPr>
        <p:txBody>
          <a:bodyPr/>
          <a:lstStyle/>
          <a:p>
            <a:r>
              <a:rPr lang="zh-CN" altLang="en-US" dirty="0"/>
              <a:t>其他人已经做了什么工作？（研究进展）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（提示：与该论文最为相关的</a:t>
            </a:r>
            <a:r>
              <a:rPr lang="en-US" altLang="zh-CN" dirty="0"/>
              <a:t>3-5</a:t>
            </a:r>
            <a:r>
              <a:rPr lang="zh-CN" altLang="en-US" dirty="0"/>
              <a:t>篇核心相关文献是哪几篇</a:t>
            </a:r>
            <a:r>
              <a:rPr lang="zh-CN" altLang="en-US" dirty="0" smtClean="0"/>
              <a:t>？在</a:t>
            </a:r>
            <a:r>
              <a:rPr lang="zh-CN" altLang="en-US" dirty="0"/>
              <a:t>论述问题研究进展时</a:t>
            </a:r>
            <a:r>
              <a:rPr lang="zh-CN" altLang="en-US" dirty="0" smtClean="0"/>
              <a:t>，总结</a:t>
            </a:r>
            <a:r>
              <a:rPr lang="zh-CN" altLang="en-US" dirty="0"/>
              <a:t>和比较已有方法的</a:t>
            </a:r>
            <a:r>
              <a:rPr lang="zh-CN" altLang="en-US" dirty="0" smtClean="0"/>
              <a:t>优缺点。）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5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</a:t>
            </a:r>
            <a:r>
              <a:rPr lang="zh-CN" altLang="en-US" dirty="0"/>
              <a:t>想法是什么？（亮剑贡献）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（提示</a:t>
            </a:r>
            <a:r>
              <a:rPr lang="zh-CN" altLang="en-US" dirty="0" smtClean="0"/>
              <a:t>：提供示意图</a:t>
            </a:r>
            <a:r>
              <a:rPr lang="zh-CN" altLang="en-US" dirty="0"/>
              <a:t>，</a:t>
            </a:r>
            <a:r>
              <a:rPr lang="zh-CN" altLang="en-US" dirty="0" smtClean="0"/>
              <a:t>简述基本</a:t>
            </a:r>
            <a:r>
              <a:rPr lang="zh-CN" altLang="en-US" dirty="0"/>
              <a:t>思路，表述方法核心模块，例如核心算法等</a:t>
            </a:r>
            <a:r>
              <a:rPr lang="zh-CN" altLang="en-US" dirty="0" smtClean="0"/>
              <a:t>细节。）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37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153128" cy="647700"/>
          </a:xfrm>
        </p:spPr>
        <p:txBody>
          <a:bodyPr/>
          <a:lstStyle/>
          <a:p>
            <a:r>
              <a:rPr lang="zh-CN" altLang="en-US" sz="3200" dirty="0"/>
              <a:t>我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想法与其他人的工作有什么不同？存在什么技术难度？（创新性论述）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842"/>
          </a:xfrm>
        </p:spPr>
        <p:txBody>
          <a:bodyPr/>
          <a:lstStyle/>
          <a:p>
            <a:r>
              <a:rPr lang="zh-CN" altLang="en-US" dirty="0"/>
              <a:t>（提示</a:t>
            </a:r>
            <a:r>
              <a:rPr lang="zh-CN" altLang="en-US" dirty="0" smtClean="0"/>
              <a:t>：阐述</a:t>
            </a:r>
            <a:r>
              <a:rPr lang="zh-CN" altLang="en-US" dirty="0"/>
              <a:t>论文创新点</a:t>
            </a:r>
            <a:r>
              <a:rPr lang="zh-CN" altLang="en-US" dirty="0" smtClean="0"/>
              <a:t>，从哪</a:t>
            </a:r>
            <a:r>
              <a:rPr lang="zh-CN" altLang="en-US" dirty="0"/>
              <a:t>些</a:t>
            </a:r>
            <a:r>
              <a:rPr lang="zh-CN" altLang="en-US" dirty="0" smtClean="0"/>
              <a:t>层次</a:t>
            </a:r>
            <a:r>
              <a:rPr lang="zh-CN" altLang="en-US" dirty="0"/>
              <a:t>进行论述创新，问题创新、方法创新、技巧创新、工具创新</a:t>
            </a:r>
            <a:r>
              <a:rPr lang="zh-CN" altLang="en-US" dirty="0" smtClean="0"/>
              <a:t>等。）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369152" cy="647700"/>
          </a:xfrm>
        </p:spPr>
        <p:txBody>
          <a:bodyPr/>
          <a:lstStyle/>
          <a:p>
            <a:r>
              <a:rPr lang="zh-CN" altLang="en-US" sz="3200" dirty="0" smtClean="0"/>
              <a:t>我准备</a:t>
            </a:r>
            <a:r>
              <a:rPr lang="zh-CN" altLang="en-US" sz="3200" dirty="0" smtClean="0"/>
              <a:t>设计什么</a:t>
            </a:r>
            <a:r>
              <a:rPr lang="zh-CN" altLang="en-US" sz="3200" dirty="0"/>
              <a:t>实验验证想法？评价指标怎样定义？对标什么方法？（研究设计）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84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93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225136" cy="647700"/>
          </a:xfrm>
        </p:spPr>
        <p:txBody>
          <a:bodyPr/>
          <a:lstStyle/>
          <a:p>
            <a:r>
              <a:rPr lang="zh-CN" altLang="en-US" sz="2800" dirty="0"/>
              <a:t>预期</a:t>
            </a:r>
            <a:r>
              <a:rPr lang="zh-CN" altLang="en-US" sz="2800" dirty="0" smtClean="0"/>
              <a:t>有</a:t>
            </a:r>
            <a:r>
              <a:rPr lang="zh-CN" altLang="en-US" sz="2800" dirty="0"/>
              <a:t>什么主要实验结果？实验结果有什么重要性？（研究亮点）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参考“如何做一次精彩的口头报告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言简意赅</a:t>
            </a:r>
            <a:r>
              <a:rPr lang="zh-CN" altLang="en-US" dirty="0"/>
              <a:t>、突出重点</a:t>
            </a:r>
          </a:p>
          <a:p>
            <a:pPr eaLnBrk="1" hangingPunct="1"/>
            <a:r>
              <a:rPr lang="zh-CN" altLang="en-US" dirty="0" smtClean="0"/>
              <a:t>避免</a:t>
            </a:r>
            <a:r>
              <a:rPr lang="zh-CN" altLang="en-US" dirty="0"/>
              <a:t>讲解数学公式，突出数学公式的物理含义</a:t>
            </a:r>
            <a:endParaRPr lang="en-US" altLang="zh-CN" dirty="0"/>
          </a:p>
          <a:p>
            <a:pPr eaLnBrk="1" hangingPunct="1"/>
            <a:r>
              <a:rPr lang="zh-CN" altLang="en-US" dirty="0"/>
              <a:t>多用短语概括要点，不要堆砌大段文字，多用图表</a:t>
            </a:r>
            <a:r>
              <a:rPr lang="zh-CN" altLang="en-US" dirty="0" smtClean="0"/>
              <a:t>说话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1397</TotalTime>
  <Words>337</Words>
  <Application>Microsoft Office PowerPoint</Application>
  <PresentationFormat>宽屏</PresentationFormat>
  <Paragraphs>33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Arial Black</vt:lpstr>
      <vt:lpstr>Calibri</vt:lpstr>
      <vt:lpstr>Times New Roman</vt:lpstr>
      <vt:lpstr>Wingdings</vt:lpstr>
      <vt:lpstr>Pixel</vt:lpstr>
      <vt:lpstr>本科毕业设计开题报告模板</vt:lpstr>
      <vt:lpstr>报告提纲</vt:lpstr>
      <vt:lpstr>为什么我想研究XXX问题？（研究动机）</vt:lpstr>
      <vt:lpstr>其他人已经做了什么工作？（研究进展）</vt:lpstr>
      <vt:lpstr>我的想法是什么？（亮剑贡献）</vt:lpstr>
      <vt:lpstr>我的想法与其他人的工作有什么不同？存在什么技术难度？（创新性论述）</vt:lpstr>
      <vt:lpstr>我准备设计什么实验验证想法？评价指标怎样定义？对标什么方法？（研究设计）</vt:lpstr>
      <vt:lpstr>预期有什么主要实验结果？实验结果有什么重要性？（研究亮点）</vt:lpstr>
      <vt:lpstr>注意事项</vt:lpstr>
      <vt:lpstr>主要参考文献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Xiaojun Hei</cp:lastModifiedBy>
  <cp:revision>154</cp:revision>
  <dcterms:created xsi:type="dcterms:W3CDTF">2006-05-03T02:09:52Z</dcterms:created>
  <dcterms:modified xsi:type="dcterms:W3CDTF">2019-12-05T13:32:19Z</dcterms:modified>
</cp:coreProperties>
</file>