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5" r:id="rId6"/>
    <p:sldId id="276" r:id="rId7"/>
    <p:sldId id="277" r:id="rId8"/>
    <p:sldId id="278" r:id="rId9"/>
    <p:sldId id="279" r:id="rId10"/>
    <p:sldId id="280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0043C8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528" autoAdjust="0"/>
  </p:normalViewPr>
  <p:slideViewPr>
    <p:cSldViewPr>
      <p:cViewPr varScale="1">
        <p:scale>
          <a:sx n="62" d="100"/>
          <a:sy n="62" d="100"/>
        </p:scale>
        <p:origin x="801" y="24"/>
      </p:cViewPr>
      <p:guideLst>
        <p:guide orient="horz" pos="2218"/>
        <p:guide pos="36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FAB535-4D5D-417F-832A-CD9B9B72F2F5}" type="slidenum">
              <a:rPr lang="zh-CN" altLang="en-US" smtClean="0">
                <a:latin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27E290-DF87-4908-85EC-BC95746F68C0}" type="slidenum">
              <a:rPr lang="zh-CN" altLang="en-US" smtClean="0">
                <a:latin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49F2DC-E673-4E57-BC46-2501FA36EC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/>
            </a:fld>
            <a:endParaRPr lang="en-US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692150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338" y="1628775"/>
            <a:ext cx="11617325" cy="129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300" dirty="0" smtClean="0"/>
              <a:t>论文翻译报告</a:t>
            </a:r>
            <a:endParaRPr lang="zh-CN" altLang="en-US" sz="4000" spc="300" dirty="0" smtClean="0"/>
          </a:p>
        </p:txBody>
      </p:sp>
      <p:sp>
        <p:nvSpPr>
          <p:cNvPr id="4110" name="Text Box 24"/>
          <p:cNvSpPr txBox="1">
            <a:spLocks noChangeArrowheads="1"/>
          </p:cNvSpPr>
          <p:nvPr/>
        </p:nvSpPr>
        <p:spPr bwMode="auto">
          <a:xfrm>
            <a:off x="4079875" y="5300663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endParaRPr lang="en-US" altLang="zh-CN" sz="2800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  <a:endParaRPr lang="zh-CN" altLang="en-US" sz="2800" b="1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7485" y="3636010"/>
            <a:ext cx="5411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作者：M. Shahwaiz Afaquia等</a:t>
            </a:r>
            <a:endParaRPr lang="zh-CN" altLang="en-US" sz="2800"/>
          </a:p>
          <a:p>
            <a:r>
              <a:rPr lang="zh-CN" altLang="en-US" sz="2800"/>
              <a:t>报告人：易子闳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Q&amp;A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smtClean="0"/>
              <a:t>谢 谢！</a:t>
            </a:r>
            <a:endParaRPr lang="zh-CN" altLang="en-US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484313"/>
            <a:ext cx="10369550" cy="51133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研究动机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基本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理论、技术、方法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实验结果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论文总结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 smtClean="0"/>
              <a:t>参考文献</a:t>
            </a:r>
            <a:endParaRPr lang="zh-CN" altLang="en-US" dirty="0" smtClean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9788" y="687388"/>
            <a:ext cx="8351837" cy="647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报告提纲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687705"/>
            <a:ext cx="10180320" cy="610235"/>
          </a:xfrm>
        </p:spPr>
        <p:txBody>
          <a:bodyPr/>
          <a:lstStyle/>
          <a:p>
            <a:r>
              <a:rPr sz="2400" dirty="0"/>
              <a:t>ns-3中3GPP LTE-WLAN互通协议的实现</a:t>
            </a:r>
            <a:endParaRPr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1.由于智能手机，平板电脑，可穿戴设备和其他智能移动设备的数量急剧增加，导致对当前和未来无线网络的流量需求有了巨大的增长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本文</a:t>
            </a:r>
            <a:r>
              <a:rPr lang="en-US" altLang="zh-CN" dirty="0"/>
              <a:t>旨在实现所需的未来容量增长标准化的动机正在3GPP上进行，以使蜂窝移动网络能够在未经许可的2.4和5GHz频谱上运行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en-US" altLang="zh-CN" dirty="0"/>
              <a:t>3.ns-3通过将运行实际应用程序和网络协议代码的能力与“灵活性”以及在受控网络环境中进行仿真的能力相结合，从而避免重复的工作。</a:t>
            </a:r>
            <a:endParaRPr lang="zh-CN" altLang="en-US" dirty="0"/>
          </a:p>
          <a:p>
            <a:r>
              <a:rPr lang="en-US" altLang="zh-CN" dirty="0"/>
              <a:t>4.本文介绍了LWA和LWIP协议的设计细节，并介绍ns-3中的第一 个ns-3LWA和LWIP实现。特别是，这项工作着重于不同 ns-3 模块和不同技术协议的适配和并发使用，以支持这些互通方案。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10081120" cy="647700"/>
          </a:xfrm>
        </p:spPr>
        <p:txBody>
          <a:bodyPr/>
          <a:lstStyle/>
          <a:p>
            <a:r>
              <a:rPr lang="zh-CN" altLang="en-US" dirty="0"/>
              <a:t>其他人已经做了什么工作？（研究进展）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迄今为止，有五种不同的方法可将数据从 LTE 转移到非许可频段:1)LWA， 2)LWIP，3)LAA，4)LTEU，5)MuLTEFire。</a:t>
            </a:r>
            <a:endParaRPr lang="zh-CN" altLang="en-US" dirty="0"/>
          </a:p>
          <a:p>
            <a:r>
              <a:rPr lang="zh-CN" altLang="en-US" dirty="0"/>
              <a:t>这些替代方法中的每一种旨在尽可能地满足蜂窝通信的未来增长。然而，在文献中没有根据其实施和性能的可行性对这些进行比较和分析。</a:t>
            </a:r>
            <a:endParaRPr lang="zh-CN" altLang="en-US" dirty="0"/>
          </a:p>
          <a:p>
            <a:r>
              <a:rPr lang="zh-CN" altLang="en-US" dirty="0"/>
              <a:t>在这项工作中，我们在 ns-3中介绍 了LWA和LWIP协议的实现细节，以满足上述要求。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作者的想法是什么？（亮剑贡献）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（提示：作者是否提供了示意图，简述其基本思路，表述方法核心模块，例如核心算</a:t>
            </a:r>
            <a:r>
              <a:rPr lang="en-US" altLang="zh-CN" dirty="0"/>
              <a:t>	</a:t>
            </a:r>
            <a:r>
              <a:rPr lang="zh-CN" altLang="en-US" dirty="0"/>
              <a:t>法等细节？）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10153128" cy="647700"/>
          </a:xfrm>
        </p:spPr>
        <p:txBody>
          <a:bodyPr/>
          <a:lstStyle/>
          <a:p>
            <a:r>
              <a:rPr lang="zh-CN" altLang="en-US" sz="3200" dirty="0"/>
              <a:t>作者的想法与其他人的工作有什么不同？存在什么技术难度？（创新性论述）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896842"/>
          </a:xfrm>
        </p:spPr>
        <p:txBody>
          <a:bodyPr/>
          <a:lstStyle/>
          <a:p>
            <a:r>
              <a:rPr lang="zh-CN" altLang="en-US" dirty="0"/>
              <a:t>（提示：作者是怎样阐述论文创新点，这篇论文是从哪个层次进行论述创新，问题创新、方法创新、技巧创新、工具创新等？）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10369152" cy="647700"/>
          </a:xfrm>
        </p:spPr>
        <p:txBody>
          <a:bodyPr/>
          <a:lstStyle/>
          <a:p>
            <a:r>
              <a:rPr lang="zh-CN" altLang="en-US" sz="3200" dirty="0"/>
              <a:t>作者设计了什么实验验证想法？评价指标怎样定义？对标什么方法？（研究设计）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89684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10225136" cy="647700"/>
          </a:xfrm>
        </p:spPr>
        <p:txBody>
          <a:bodyPr/>
          <a:lstStyle/>
          <a:p>
            <a:r>
              <a:rPr lang="zh-CN" altLang="en-US" sz="2800" dirty="0"/>
              <a:t>作者有什么主要实验结果？实验结果有什么重要性？（研究亮点）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2150"/>
            <a:ext cx="835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主要参考文献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/>
              <a:defRPr/>
            </a:pPr>
            <a:r>
              <a:rPr sz="2000" dirty="0"/>
              <a:t>3GPP.2015年。《关于许可辅助访问非许可频谱的可行性研究》</a:t>
            </a:r>
            <a:endParaRPr sz="2000" dirty="0"/>
          </a:p>
          <a:p>
            <a:pPr eaLnBrk="1" hangingPunct="1">
              <a:buFont typeface="+mj-lt"/>
              <a:buAutoNum type="arabicPeriod"/>
              <a:defRPr/>
            </a:pPr>
            <a:r>
              <a:rPr sz="2000" dirty="0"/>
              <a:t>3GPP.2016.演进的通用陆地无线接入（E-UTRA）和演进的通用陆地无线接入网（E-UTRAN）；</a:t>
            </a:r>
            <a:endParaRPr sz="2000" dirty="0"/>
          </a:p>
          <a:p>
            <a:pPr eaLnBrk="1" hangingPunct="1">
              <a:buFont typeface="+mj-lt"/>
              <a:buAutoNum type="arabicPeriod"/>
              <a:defRPr/>
            </a:pPr>
            <a:r>
              <a:rPr sz="2000" dirty="0"/>
              <a:t>MulteFire联盟。2018年。MulteFire1.0版技术文件，一种新的无线方式。</a:t>
            </a:r>
            <a:endParaRPr sz="2000" dirty="0"/>
          </a:p>
          <a:p>
            <a:pPr eaLnBrk="1" hangingPunct="1">
              <a:buFont typeface="+mj-lt"/>
              <a:buAutoNum type="arabicPeriod"/>
              <a:defRPr/>
            </a:pPr>
            <a:r>
              <a:rPr sz="2000" dirty="0"/>
              <a:t>华为。2014年。U-LTE：LTE的未许可频谱使用。</a:t>
            </a:r>
            <a:endParaRPr sz="2000" dirty="0"/>
          </a:p>
          <a:p>
            <a:pPr eaLnBrk="1" hangingPunct="1">
              <a:buFont typeface="+mj-lt"/>
              <a:buAutoNum type="arabicPeriod"/>
              <a:defRPr/>
            </a:pPr>
            <a:r>
              <a:rPr sz="2000" dirty="0"/>
              <a:t>思科可视网络索引。2017年。思科视觉网络指数：2016-2021年全球移动数据流量预测更新。白皮书。</a:t>
            </a:r>
            <a:endParaRPr sz="2000" dirty="0"/>
          </a:p>
          <a:p>
            <a:pPr eaLnBrk="1" hangingPunct="1">
              <a:buFont typeface="+mj-lt"/>
              <a:buAutoNum type="arabicPeriod"/>
              <a:defRPr/>
            </a:pPr>
            <a:r>
              <a:rPr sz="2000" dirty="0"/>
              <a:t>诺尔伯格先生。LTE概述http://www.3gpp.org/technologies/</a:t>
            </a:r>
            <a:endParaRPr sz="2000" dirty="0"/>
          </a:p>
          <a:p>
            <a:pPr eaLnBrk="1" hangingPunct="1">
              <a:buFont typeface="+mj-lt"/>
              <a:buAutoNum type="arabicPeriod"/>
              <a:defRPr/>
            </a:pPr>
            <a:r>
              <a:rPr sz="2000" dirty="0"/>
              <a:t>关键字-首字母缩写词/ 98-lte</a:t>
            </a:r>
            <a:endParaRPr sz="2000" dirty="0"/>
          </a:p>
          <a:p>
            <a:pPr eaLnBrk="1" hangingPunct="1">
              <a:buFont typeface="+mj-lt"/>
              <a:buAutoNum type="arabicPeriod"/>
              <a:defRPr/>
            </a:pPr>
            <a:r>
              <a:rPr sz="2000" dirty="0"/>
              <a:t>ns-3项目。 网络模拟器-ns-3。www.nsnam.org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0</TotalTime>
  <Words>1117</Words>
  <Application>WPS 演示</Application>
  <PresentationFormat>宽屏</PresentationFormat>
  <Paragraphs>58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Times New Roman</vt:lpstr>
      <vt:lpstr>微软雅黑</vt:lpstr>
      <vt:lpstr>汉仪旗黑KW</vt:lpstr>
      <vt:lpstr>Arial Black</vt:lpstr>
      <vt:lpstr>Calibri</vt:lpstr>
      <vt:lpstr>Helvetica Neue</vt:lpstr>
      <vt:lpstr>Arial Unicode MS</vt:lpstr>
      <vt:lpstr>汉仪书宋二KW</vt:lpstr>
      <vt:lpstr>Pixel</vt:lpstr>
      <vt:lpstr>论文报告模板</vt:lpstr>
      <vt:lpstr>报告提纲</vt:lpstr>
      <vt:lpstr>为什么作者想研究XXX问题？（研究动机）</vt:lpstr>
      <vt:lpstr>其他人已经做了什么工作？（研究进展）</vt:lpstr>
      <vt:lpstr>作者的想法是什么？（亮剑贡献）</vt:lpstr>
      <vt:lpstr>作者的想法与其他人的工作有什么不同？存在什么技术难度？（创新性论述）</vt:lpstr>
      <vt:lpstr>作者设计了什么实验验证想法？评价指标怎样定义？对标什么方法？（研究设计）</vt:lpstr>
      <vt:lpstr>作者有什么主要实验结果？实验结果有什么重要性？（研究亮点）</vt:lpstr>
      <vt:lpstr>主要参考文献</vt:lpstr>
      <vt:lpstr>Q&amp;A</vt:lpstr>
    </vt:vector>
  </TitlesOfParts>
  <Company>wliu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yzh</cp:lastModifiedBy>
  <cp:revision>160</cp:revision>
  <dcterms:created xsi:type="dcterms:W3CDTF">2019-12-28T21:51:42Z</dcterms:created>
  <dcterms:modified xsi:type="dcterms:W3CDTF">2019-12-28T21:51:42Z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