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75" r:id="rId6"/>
    <p:sldId id="276" r:id="rId7"/>
    <p:sldId id="278" r:id="rId8"/>
    <p:sldId id="279" r:id="rId9"/>
    <p:sldId id="280" r:id="rId10"/>
    <p:sldId id="265" r:id="rId11"/>
    <p:sldId id="264" r:id="rId12"/>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9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9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9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9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9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F2F"/>
    <a:srgbClr val="0043C8"/>
    <a:srgbClr val="124A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1528" autoAdjust="0"/>
  </p:normalViewPr>
  <p:slideViewPr>
    <p:cSldViewPr>
      <p:cViewPr varScale="1">
        <p:scale>
          <a:sx n="62" d="100"/>
          <a:sy n="62" d="100"/>
        </p:scale>
        <p:origin x="801" y="24"/>
      </p:cViewPr>
      <p:guideLst>
        <p:guide orient="horz" pos="2218"/>
        <p:guide pos="3665"/>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2562" y="4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90204" pitchFamily="34"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90204" pitchFamily="34" charset="0"/>
              </a:defRPr>
            </a:lvl1pPr>
          </a:lstStyle>
          <a:p>
            <a:pPr>
              <a:defRPr/>
            </a:pPr>
            <a:fld id="{81F3FE1F-B908-452B-837C-D2E471D1D39B}"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normAutofit/>
          </a:bodyPr>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90204" pitchFamily="34"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pPr>
              <a:defRPr/>
            </a:pPr>
            <a:fld id="{FEC2B89F-BA4A-4623-90A0-F95E4926B701}"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E9FAB535-4D5D-417F-832A-CD9B9B72F2F5}" type="slidenum">
              <a:rPr lang="zh-CN" altLang="en-US" smtClean="0">
                <a:latin typeface="Arial" panose="020B0604020202090204" pitchFamily="34" charset="0"/>
              </a:rPr>
            </a:fld>
            <a:endParaRPr lang="zh-CN" altLang="en-US" smtClean="0">
              <a:latin typeface="Arial" panose="020B060402020209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245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2227E290-DF87-4908-85EC-BC95746F68C0}" type="slidenum">
              <a:rPr lang="zh-CN" altLang="en-US" smtClean="0">
                <a:latin typeface="Arial" panose="020B0604020202090204" pitchFamily="34" charset="0"/>
              </a:rPr>
            </a:fld>
            <a:endParaRPr lang="zh-CN" altLang="en-US" smtClean="0">
              <a:latin typeface="Arial" panose="020B060402020209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8AC63356-BB31-48FE-8237-814151E1A72F}" type="slidenum">
              <a:rPr lang="zh-CN" altLang="en-US" smtClean="0">
                <a:latin typeface="Arial" panose="020B0604020202090204" pitchFamily="34" charset="0"/>
              </a:rPr>
            </a:fld>
            <a:endParaRPr lang="zh-CN" altLang="en-US" smtClean="0">
              <a:latin typeface="Arial" panose="020B060402020209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ectangle 19"/>
          <p:cNvSpPr>
            <a:spLocks noChangeArrowheads="1"/>
          </p:cNvSpPr>
          <p:nvPr/>
        </p:nvSpPr>
        <p:spPr bwMode="auto">
          <a:xfrm>
            <a:off x="844550" y="527050"/>
            <a:ext cx="10399713" cy="5397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ea typeface="宋体" panose="02010600030101010101" pitchFamily="2" charset="-122"/>
              </a:defRPr>
            </a:lvl1pPr>
            <a:lvl2pPr marL="742950" indent="-285750">
              <a:defRPr>
                <a:solidFill>
                  <a:schemeClr val="tx1"/>
                </a:solidFill>
                <a:latin typeface="Arial" panose="020B0604020202090204" pitchFamily="34" charset="0"/>
                <a:ea typeface="宋体" panose="02010600030101010101" pitchFamily="2" charset="-122"/>
              </a:defRPr>
            </a:lvl2pPr>
            <a:lvl3pPr marL="1143000" indent="-228600">
              <a:defRPr>
                <a:solidFill>
                  <a:schemeClr val="tx1"/>
                </a:solidFill>
                <a:latin typeface="Arial" panose="020B0604020202090204" pitchFamily="34" charset="0"/>
                <a:ea typeface="宋体" panose="02010600030101010101" pitchFamily="2" charset="-122"/>
              </a:defRPr>
            </a:lvl3pPr>
            <a:lvl4pPr marL="1600200" indent="-228600">
              <a:defRPr>
                <a:solidFill>
                  <a:schemeClr val="tx1"/>
                </a:solidFill>
                <a:latin typeface="Arial" panose="020B0604020202090204" pitchFamily="34" charset="0"/>
                <a:ea typeface="宋体" panose="02010600030101010101" pitchFamily="2" charset="-122"/>
              </a:defRPr>
            </a:lvl4pPr>
            <a:lvl5pPr marL="2057400" indent="-22860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defRPr/>
            </a:pPr>
            <a:endParaRPr lang="zh-CN" altLang="zh-CN" sz="2400">
              <a:latin typeface="Times New Roman" panose="02020503050405090304" pitchFamily="18" charset="0"/>
            </a:endParaRPr>
          </a:p>
        </p:txBody>
      </p:sp>
      <p:grpSp>
        <p:nvGrpSpPr>
          <p:cNvPr id="5" name="Group 8"/>
          <p:cNvGrpSpPr/>
          <p:nvPr userDrawn="1"/>
        </p:nvGrpSpPr>
        <p:grpSpPr bwMode="auto">
          <a:xfrm>
            <a:off x="0" y="0"/>
            <a:ext cx="869950" cy="873125"/>
            <a:chOff x="0" y="672"/>
            <a:chExt cx="1806" cy="1989"/>
          </a:xfrm>
        </p:grpSpPr>
        <p:sp>
          <p:nvSpPr>
            <p:cNvPr id="6" name="Rectangle 9"/>
            <p:cNvSpPr>
              <a:spLocks noChangeArrowheads="1"/>
            </p:cNvSpPr>
            <p:nvPr userDrawn="1"/>
          </p:nvSpPr>
          <p:spPr bwMode="auto">
            <a:xfrm>
              <a:off x="359" y="2256"/>
              <a:ext cx="366"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ea typeface="宋体" panose="02010600030101010101" pitchFamily="2" charset="-122"/>
                </a:defRPr>
              </a:lvl1pPr>
              <a:lvl2pPr marL="742950" indent="-285750">
                <a:defRPr>
                  <a:solidFill>
                    <a:schemeClr val="tx1"/>
                  </a:solidFill>
                  <a:latin typeface="Arial" panose="020B0604020202090204" pitchFamily="34" charset="0"/>
                  <a:ea typeface="宋体" panose="02010600030101010101" pitchFamily="2" charset="-122"/>
                </a:defRPr>
              </a:lvl2pPr>
              <a:lvl3pPr marL="1143000" indent="-228600">
                <a:defRPr>
                  <a:solidFill>
                    <a:schemeClr val="tx1"/>
                  </a:solidFill>
                  <a:latin typeface="Arial" panose="020B0604020202090204" pitchFamily="34" charset="0"/>
                  <a:ea typeface="宋体" panose="02010600030101010101" pitchFamily="2" charset="-122"/>
                </a:defRPr>
              </a:lvl3pPr>
              <a:lvl4pPr marL="1600200" indent="-228600">
                <a:defRPr>
                  <a:solidFill>
                    <a:schemeClr val="tx1"/>
                  </a:solidFill>
                  <a:latin typeface="Arial" panose="020B0604020202090204" pitchFamily="34" charset="0"/>
                  <a:ea typeface="宋体" panose="02010600030101010101" pitchFamily="2" charset="-122"/>
                </a:defRPr>
              </a:lvl4pPr>
              <a:lvl5pPr marL="2057400" indent="-22860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defRPr/>
              </a:pPr>
              <a:endParaRPr lang="zh-CN" altLang="zh-CN" sz="2400">
                <a:latin typeface="Times New Roman" panose="02020503050405090304" pitchFamily="18" charset="0"/>
              </a:endParaRPr>
            </a:p>
          </p:txBody>
        </p:sp>
        <p:sp>
          <p:nvSpPr>
            <p:cNvPr id="7" name="Rectangle 10"/>
            <p:cNvSpPr>
              <a:spLocks noChangeArrowheads="1"/>
            </p:cNvSpPr>
            <p:nvPr userDrawn="1"/>
          </p:nvSpPr>
          <p:spPr bwMode="auto">
            <a:xfrm>
              <a:off x="1081" y="1066"/>
              <a:ext cx="359"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ea typeface="宋体" panose="02010600030101010101" pitchFamily="2" charset="-122"/>
                </a:defRPr>
              </a:lvl1pPr>
              <a:lvl2pPr marL="742950" indent="-285750">
                <a:defRPr>
                  <a:solidFill>
                    <a:schemeClr val="tx1"/>
                  </a:solidFill>
                  <a:latin typeface="Arial" panose="020B0604020202090204" pitchFamily="34" charset="0"/>
                  <a:ea typeface="宋体" panose="02010600030101010101" pitchFamily="2" charset="-122"/>
                </a:defRPr>
              </a:lvl2pPr>
              <a:lvl3pPr marL="1143000" indent="-228600">
                <a:defRPr>
                  <a:solidFill>
                    <a:schemeClr val="tx1"/>
                  </a:solidFill>
                  <a:latin typeface="Arial" panose="020B0604020202090204" pitchFamily="34" charset="0"/>
                  <a:ea typeface="宋体" panose="02010600030101010101" pitchFamily="2" charset="-122"/>
                </a:defRPr>
              </a:lvl3pPr>
              <a:lvl4pPr marL="1600200" indent="-228600">
                <a:defRPr>
                  <a:solidFill>
                    <a:schemeClr val="tx1"/>
                  </a:solidFill>
                  <a:latin typeface="Arial" panose="020B0604020202090204" pitchFamily="34" charset="0"/>
                  <a:ea typeface="宋体" panose="02010600030101010101" pitchFamily="2" charset="-122"/>
                </a:defRPr>
              </a:lvl4pPr>
              <a:lvl5pPr marL="2057400" indent="-22860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defRPr/>
              </a:pPr>
              <a:endParaRPr lang="zh-CN" altLang="zh-CN" sz="2400">
                <a:latin typeface="Times New Roman" panose="02020503050405090304" pitchFamily="18" charset="0"/>
              </a:endParaRPr>
            </a:p>
          </p:txBody>
        </p:sp>
        <p:sp>
          <p:nvSpPr>
            <p:cNvPr id="8" name="Rectangle 11"/>
            <p:cNvSpPr>
              <a:spLocks noChangeArrowheads="1"/>
            </p:cNvSpPr>
            <p:nvPr userDrawn="1"/>
          </p:nvSpPr>
          <p:spPr bwMode="auto">
            <a:xfrm>
              <a:off x="1437" y="672"/>
              <a:ext cx="369" cy="401"/>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ea typeface="宋体" panose="02010600030101010101" pitchFamily="2" charset="-122"/>
                </a:defRPr>
              </a:lvl1pPr>
              <a:lvl2pPr marL="742950" indent="-285750">
                <a:defRPr>
                  <a:solidFill>
                    <a:schemeClr val="tx1"/>
                  </a:solidFill>
                  <a:latin typeface="Arial" panose="020B0604020202090204" pitchFamily="34" charset="0"/>
                  <a:ea typeface="宋体" panose="02010600030101010101" pitchFamily="2" charset="-122"/>
                </a:defRPr>
              </a:lvl2pPr>
              <a:lvl3pPr marL="1143000" indent="-228600">
                <a:defRPr>
                  <a:solidFill>
                    <a:schemeClr val="tx1"/>
                  </a:solidFill>
                  <a:latin typeface="Arial" panose="020B0604020202090204" pitchFamily="34" charset="0"/>
                  <a:ea typeface="宋体" panose="02010600030101010101" pitchFamily="2" charset="-122"/>
                </a:defRPr>
              </a:lvl3pPr>
              <a:lvl4pPr marL="1600200" indent="-228600">
                <a:defRPr>
                  <a:solidFill>
                    <a:schemeClr val="tx1"/>
                  </a:solidFill>
                  <a:latin typeface="Arial" panose="020B0604020202090204" pitchFamily="34" charset="0"/>
                  <a:ea typeface="宋体" panose="02010600030101010101" pitchFamily="2" charset="-122"/>
                </a:defRPr>
              </a:lvl4pPr>
              <a:lvl5pPr marL="2057400" indent="-22860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defRPr/>
              </a:pPr>
              <a:endParaRPr lang="zh-CN" altLang="zh-CN" sz="2400">
                <a:latin typeface="Times New Roman" panose="02020503050405090304" pitchFamily="18" charset="0"/>
              </a:endParaRPr>
            </a:p>
          </p:txBody>
        </p:sp>
        <p:sp>
          <p:nvSpPr>
            <p:cNvPr id="9" name="Rectangle 12"/>
            <p:cNvSpPr>
              <a:spLocks noChangeArrowheads="1"/>
            </p:cNvSpPr>
            <p:nvPr userDrawn="1"/>
          </p:nvSpPr>
          <p:spPr bwMode="auto">
            <a:xfrm>
              <a:off x="718" y="2256"/>
              <a:ext cx="369" cy="40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ea typeface="宋体" panose="02010600030101010101" pitchFamily="2" charset="-122"/>
                </a:defRPr>
              </a:lvl1pPr>
              <a:lvl2pPr marL="742950" indent="-285750">
                <a:defRPr>
                  <a:solidFill>
                    <a:schemeClr val="tx1"/>
                  </a:solidFill>
                  <a:latin typeface="Arial" panose="020B0604020202090204" pitchFamily="34" charset="0"/>
                  <a:ea typeface="宋体" panose="02010600030101010101" pitchFamily="2" charset="-122"/>
                </a:defRPr>
              </a:lvl2pPr>
              <a:lvl3pPr marL="1143000" indent="-228600">
                <a:defRPr>
                  <a:solidFill>
                    <a:schemeClr val="tx1"/>
                  </a:solidFill>
                  <a:latin typeface="Arial" panose="020B0604020202090204" pitchFamily="34" charset="0"/>
                  <a:ea typeface="宋体" panose="02010600030101010101" pitchFamily="2" charset="-122"/>
                </a:defRPr>
              </a:lvl3pPr>
              <a:lvl4pPr marL="1600200" indent="-228600">
                <a:defRPr>
                  <a:solidFill>
                    <a:schemeClr val="tx1"/>
                  </a:solidFill>
                  <a:latin typeface="Arial" panose="020B0604020202090204" pitchFamily="34" charset="0"/>
                  <a:ea typeface="宋体" panose="02010600030101010101" pitchFamily="2" charset="-122"/>
                </a:defRPr>
              </a:lvl4pPr>
              <a:lvl5pPr marL="2057400" indent="-22860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defRPr/>
              </a:pPr>
              <a:endParaRPr lang="zh-CN" altLang="zh-CN" sz="2400">
                <a:latin typeface="Times New Roman" panose="02020503050405090304" pitchFamily="18" charset="0"/>
              </a:endParaRPr>
            </a:p>
          </p:txBody>
        </p:sp>
        <p:sp>
          <p:nvSpPr>
            <p:cNvPr id="10" name="Rectangle 13"/>
            <p:cNvSpPr>
              <a:spLocks noChangeArrowheads="1"/>
            </p:cNvSpPr>
            <p:nvPr userDrawn="1"/>
          </p:nvSpPr>
          <p:spPr bwMode="auto">
            <a:xfrm>
              <a:off x="1437" y="1066"/>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ea typeface="宋体" panose="02010600030101010101" pitchFamily="2" charset="-122"/>
                </a:defRPr>
              </a:lvl1pPr>
              <a:lvl2pPr marL="742950" indent="-285750">
                <a:defRPr>
                  <a:solidFill>
                    <a:schemeClr val="tx1"/>
                  </a:solidFill>
                  <a:latin typeface="Arial" panose="020B0604020202090204" pitchFamily="34" charset="0"/>
                  <a:ea typeface="宋体" panose="02010600030101010101" pitchFamily="2" charset="-122"/>
                </a:defRPr>
              </a:lvl2pPr>
              <a:lvl3pPr marL="1143000" indent="-228600">
                <a:defRPr>
                  <a:solidFill>
                    <a:schemeClr val="tx1"/>
                  </a:solidFill>
                  <a:latin typeface="Arial" panose="020B0604020202090204" pitchFamily="34" charset="0"/>
                  <a:ea typeface="宋体" panose="02010600030101010101" pitchFamily="2" charset="-122"/>
                </a:defRPr>
              </a:lvl3pPr>
              <a:lvl4pPr marL="1600200" indent="-228600">
                <a:defRPr>
                  <a:solidFill>
                    <a:schemeClr val="tx1"/>
                  </a:solidFill>
                  <a:latin typeface="Arial" panose="020B0604020202090204" pitchFamily="34" charset="0"/>
                  <a:ea typeface="宋体" panose="02010600030101010101" pitchFamily="2" charset="-122"/>
                </a:defRPr>
              </a:lvl4pPr>
              <a:lvl5pPr marL="2057400" indent="-22860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defRPr/>
              </a:pPr>
              <a:endParaRPr lang="zh-CN" altLang="zh-CN" sz="2400">
                <a:latin typeface="Times New Roman" panose="02020503050405090304" pitchFamily="18" charset="0"/>
              </a:endParaRPr>
            </a:p>
          </p:txBody>
        </p:sp>
        <p:sp>
          <p:nvSpPr>
            <p:cNvPr id="11" name="Rectangle 14"/>
            <p:cNvSpPr>
              <a:spLocks noChangeArrowheads="1"/>
            </p:cNvSpPr>
            <p:nvPr userDrawn="1"/>
          </p:nvSpPr>
          <p:spPr bwMode="auto">
            <a:xfrm>
              <a:off x="718" y="1464"/>
              <a:ext cx="369" cy="39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ea typeface="宋体" panose="02010600030101010101" pitchFamily="2" charset="-122"/>
                </a:defRPr>
              </a:lvl1pPr>
              <a:lvl2pPr marL="742950" indent="-285750">
                <a:defRPr>
                  <a:solidFill>
                    <a:schemeClr val="tx1"/>
                  </a:solidFill>
                  <a:latin typeface="Arial" panose="020B0604020202090204" pitchFamily="34" charset="0"/>
                  <a:ea typeface="宋体" panose="02010600030101010101" pitchFamily="2" charset="-122"/>
                </a:defRPr>
              </a:lvl2pPr>
              <a:lvl3pPr marL="1143000" indent="-228600">
                <a:defRPr>
                  <a:solidFill>
                    <a:schemeClr val="tx1"/>
                  </a:solidFill>
                  <a:latin typeface="Arial" panose="020B0604020202090204" pitchFamily="34" charset="0"/>
                  <a:ea typeface="宋体" panose="02010600030101010101" pitchFamily="2" charset="-122"/>
                </a:defRPr>
              </a:lvl3pPr>
              <a:lvl4pPr marL="1600200" indent="-228600">
                <a:defRPr>
                  <a:solidFill>
                    <a:schemeClr val="tx1"/>
                  </a:solidFill>
                  <a:latin typeface="Arial" panose="020B0604020202090204" pitchFamily="34" charset="0"/>
                  <a:ea typeface="宋体" panose="02010600030101010101" pitchFamily="2" charset="-122"/>
                </a:defRPr>
              </a:lvl4pPr>
              <a:lvl5pPr marL="2057400" indent="-22860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defRPr/>
              </a:pPr>
              <a:endParaRPr lang="zh-CN" altLang="zh-CN" sz="2400">
                <a:latin typeface="Times New Roman" panose="02020503050405090304" pitchFamily="18" charset="0"/>
              </a:endParaRPr>
            </a:p>
          </p:txBody>
        </p:sp>
        <p:sp>
          <p:nvSpPr>
            <p:cNvPr id="12" name="Rectangle 15"/>
            <p:cNvSpPr>
              <a:spLocks noChangeArrowheads="1"/>
            </p:cNvSpPr>
            <p:nvPr userDrawn="1"/>
          </p:nvSpPr>
          <p:spPr bwMode="auto">
            <a:xfrm>
              <a:off x="0" y="1464"/>
              <a:ext cx="369" cy="39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ea typeface="宋体" panose="02010600030101010101" pitchFamily="2" charset="-122"/>
                </a:defRPr>
              </a:lvl1pPr>
              <a:lvl2pPr marL="742950" indent="-285750">
                <a:defRPr>
                  <a:solidFill>
                    <a:schemeClr val="tx1"/>
                  </a:solidFill>
                  <a:latin typeface="Arial" panose="020B0604020202090204" pitchFamily="34" charset="0"/>
                  <a:ea typeface="宋体" panose="02010600030101010101" pitchFamily="2" charset="-122"/>
                </a:defRPr>
              </a:lvl2pPr>
              <a:lvl3pPr marL="1143000" indent="-228600">
                <a:defRPr>
                  <a:solidFill>
                    <a:schemeClr val="tx1"/>
                  </a:solidFill>
                  <a:latin typeface="Arial" panose="020B0604020202090204" pitchFamily="34" charset="0"/>
                  <a:ea typeface="宋体" panose="02010600030101010101" pitchFamily="2" charset="-122"/>
                </a:defRPr>
              </a:lvl3pPr>
              <a:lvl4pPr marL="1600200" indent="-228600">
                <a:defRPr>
                  <a:solidFill>
                    <a:schemeClr val="tx1"/>
                  </a:solidFill>
                  <a:latin typeface="Arial" panose="020B0604020202090204" pitchFamily="34" charset="0"/>
                  <a:ea typeface="宋体" panose="02010600030101010101" pitchFamily="2" charset="-122"/>
                </a:defRPr>
              </a:lvl4pPr>
              <a:lvl5pPr marL="2057400" indent="-22860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defRPr/>
              </a:pPr>
              <a:endParaRPr lang="zh-CN" altLang="zh-CN" sz="2400">
                <a:latin typeface="Times New Roman" panose="02020503050405090304" pitchFamily="18" charset="0"/>
              </a:endParaRPr>
            </a:p>
          </p:txBody>
        </p:sp>
        <p:sp>
          <p:nvSpPr>
            <p:cNvPr id="13" name="Rectangle 16"/>
            <p:cNvSpPr>
              <a:spLocks noChangeArrowheads="1"/>
            </p:cNvSpPr>
            <p:nvPr userDrawn="1"/>
          </p:nvSpPr>
          <p:spPr bwMode="auto">
            <a:xfrm>
              <a:off x="1081" y="1464"/>
              <a:ext cx="359" cy="39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ea typeface="宋体" panose="02010600030101010101" pitchFamily="2" charset="-122"/>
                </a:defRPr>
              </a:lvl1pPr>
              <a:lvl2pPr marL="742950" indent="-285750">
                <a:defRPr>
                  <a:solidFill>
                    <a:schemeClr val="tx1"/>
                  </a:solidFill>
                  <a:latin typeface="Arial" panose="020B0604020202090204" pitchFamily="34" charset="0"/>
                  <a:ea typeface="宋体" panose="02010600030101010101" pitchFamily="2" charset="-122"/>
                </a:defRPr>
              </a:lvl2pPr>
              <a:lvl3pPr marL="1143000" indent="-228600">
                <a:defRPr>
                  <a:solidFill>
                    <a:schemeClr val="tx1"/>
                  </a:solidFill>
                  <a:latin typeface="Arial" panose="020B0604020202090204" pitchFamily="34" charset="0"/>
                  <a:ea typeface="宋体" panose="02010600030101010101" pitchFamily="2" charset="-122"/>
                </a:defRPr>
              </a:lvl3pPr>
              <a:lvl4pPr marL="1600200" indent="-228600">
                <a:defRPr>
                  <a:solidFill>
                    <a:schemeClr val="tx1"/>
                  </a:solidFill>
                  <a:latin typeface="Arial" panose="020B0604020202090204" pitchFamily="34" charset="0"/>
                  <a:ea typeface="宋体" panose="02010600030101010101" pitchFamily="2" charset="-122"/>
                </a:defRPr>
              </a:lvl4pPr>
              <a:lvl5pPr marL="2057400" indent="-22860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defRPr/>
              </a:pPr>
              <a:endParaRPr lang="zh-CN" altLang="zh-CN" sz="2400">
                <a:latin typeface="Times New Roman" panose="02020503050405090304" pitchFamily="18" charset="0"/>
              </a:endParaRPr>
            </a:p>
          </p:txBody>
        </p:sp>
        <p:sp>
          <p:nvSpPr>
            <p:cNvPr id="14" name="Rectangle 17"/>
            <p:cNvSpPr>
              <a:spLocks noChangeArrowheads="1"/>
            </p:cNvSpPr>
            <p:nvPr userDrawn="1"/>
          </p:nvSpPr>
          <p:spPr bwMode="auto">
            <a:xfrm>
              <a:off x="359" y="1858"/>
              <a:ext cx="366"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ea typeface="宋体" panose="02010600030101010101" pitchFamily="2" charset="-122"/>
                </a:defRPr>
              </a:lvl1pPr>
              <a:lvl2pPr marL="742950" indent="-285750">
                <a:defRPr>
                  <a:solidFill>
                    <a:schemeClr val="tx1"/>
                  </a:solidFill>
                  <a:latin typeface="Arial" panose="020B0604020202090204" pitchFamily="34" charset="0"/>
                  <a:ea typeface="宋体" panose="02010600030101010101" pitchFamily="2" charset="-122"/>
                </a:defRPr>
              </a:lvl2pPr>
              <a:lvl3pPr marL="1143000" indent="-228600">
                <a:defRPr>
                  <a:solidFill>
                    <a:schemeClr val="tx1"/>
                  </a:solidFill>
                  <a:latin typeface="Arial" panose="020B0604020202090204" pitchFamily="34" charset="0"/>
                  <a:ea typeface="宋体" panose="02010600030101010101" pitchFamily="2" charset="-122"/>
                </a:defRPr>
              </a:lvl3pPr>
              <a:lvl4pPr marL="1600200" indent="-228600">
                <a:defRPr>
                  <a:solidFill>
                    <a:schemeClr val="tx1"/>
                  </a:solidFill>
                  <a:latin typeface="Arial" panose="020B0604020202090204" pitchFamily="34" charset="0"/>
                  <a:ea typeface="宋体" panose="02010600030101010101" pitchFamily="2" charset="-122"/>
                </a:defRPr>
              </a:lvl4pPr>
              <a:lvl5pPr marL="2057400" indent="-22860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defRPr/>
              </a:pPr>
              <a:endParaRPr lang="zh-CN" altLang="zh-CN" sz="2400">
                <a:latin typeface="Times New Roman" panose="02020503050405090304" pitchFamily="18" charset="0"/>
              </a:endParaRPr>
            </a:p>
          </p:txBody>
        </p:sp>
        <p:sp>
          <p:nvSpPr>
            <p:cNvPr id="15" name="Rectangle 18"/>
            <p:cNvSpPr>
              <a:spLocks noChangeArrowheads="1"/>
            </p:cNvSpPr>
            <p:nvPr userDrawn="1"/>
          </p:nvSpPr>
          <p:spPr bwMode="auto">
            <a:xfrm>
              <a:off x="718" y="1858"/>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ea typeface="宋体" panose="02010600030101010101" pitchFamily="2" charset="-122"/>
                </a:defRPr>
              </a:lvl1pPr>
              <a:lvl2pPr marL="742950" indent="-285750">
                <a:defRPr>
                  <a:solidFill>
                    <a:schemeClr val="tx1"/>
                  </a:solidFill>
                  <a:latin typeface="Arial" panose="020B0604020202090204" pitchFamily="34" charset="0"/>
                  <a:ea typeface="宋体" panose="02010600030101010101" pitchFamily="2" charset="-122"/>
                </a:defRPr>
              </a:lvl2pPr>
              <a:lvl3pPr marL="1143000" indent="-228600">
                <a:defRPr>
                  <a:solidFill>
                    <a:schemeClr val="tx1"/>
                  </a:solidFill>
                  <a:latin typeface="Arial" panose="020B0604020202090204" pitchFamily="34" charset="0"/>
                  <a:ea typeface="宋体" panose="02010600030101010101" pitchFamily="2" charset="-122"/>
                </a:defRPr>
              </a:lvl3pPr>
              <a:lvl4pPr marL="1600200" indent="-228600">
                <a:defRPr>
                  <a:solidFill>
                    <a:schemeClr val="tx1"/>
                  </a:solidFill>
                  <a:latin typeface="Arial" panose="020B0604020202090204" pitchFamily="34" charset="0"/>
                  <a:ea typeface="宋体" panose="02010600030101010101" pitchFamily="2" charset="-122"/>
                </a:defRPr>
              </a:lvl4pPr>
              <a:lvl5pPr marL="2057400" indent="-22860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defRPr/>
              </a:pPr>
              <a:endParaRPr lang="zh-CN" altLang="zh-CN" sz="2400">
                <a:latin typeface="Times New Roman" panose="02020503050405090304" pitchFamily="18" charset="0"/>
              </a:endParaRPr>
            </a:p>
          </p:txBody>
        </p:sp>
      </p:grpSp>
      <p:pic>
        <p:nvPicPr>
          <p:cNvPr id="16" name="Picture 20" descr="hust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22000" y="206375"/>
            <a:ext cx="947738"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9" name="Rectangle 17"/>
          <p:cNvSpPr>
            <a:spLocks noGrp="1" noChangeArrowheads="1"/>
          </p:cNvSpPr>
          <p:nvPr>
            <p:ph type="ctrTitle"/>
          </p:nvPr>
        </p:nvSpPr>
        <p:spPr>
          <a:xfrm>
            <a:off x="624418" y="1628775"/>
            <a:ext cx="10847916" cy="1295400"/>
          </a:xfrm>
        </p:spPr>
        <p:txBody>
          <a:bodyPr/>
          <a:lstStyle>
            <a:lvl1pPr algn="ctr">
              <a:defRPr sz="42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18450" name="Rectangle 18"/>
          <p:cNvSpPr>
            <a:spLocks noGrp="1" noChangeArrowheads="1"/>
          </p:cNvSpPr>
          <p:nvPr>
            <p:ph type="subTitle" idx="1"/>
          </p:nvPr>
        </p:nvSpPr>
        <p:spPr>
          <a:xfrm>
            <a:off x="624418" y="3357563"/>
            <a:ext cx="10847916" cy="1752600"/>
          </a:xfrm>
        </p:spPr>
        <p:txBody>
          <a:bodyPr/>
          <a:lstStyle>
            <a:lvl1pPr marL="0" indent="0" algn="ctr">
              <a:buFont typeface="Wingdings" panose="05000000000000000000" pitchFamily="2" charset="2"/>
              <a:buNone/>
              <a:defRPr sz="3400">
                <a:latin typeface="微软雅黑" panose="020B0503020204020204" pitchFamily="34" charset="-122"/>
                <a:ea typeface="微软雅黑" panose="020B0503020204020204" pitchFamily="34" charset="-122"/>
              </a:defRPr>
            </a:lvl1pPr>
          </a:lstStyle>
          <a:p>
            <a:r>
              <a:rPr lang="zh-CN" altLang="en-US" dirty="0"/>
              <a:t>单击此处编辑母版副标题样式</a:t>
            </a:r>
            <a:endParaRPr lang="zh-CN" altLang="en-US" dirty="0"/>
          </a:p>
        </p:txBody>
      </p:sp>
      <p:sp>
        <p:nvSpPr>
          <p:cNvPr id="17" name="Rectangle 14"/>
          <p:cNvSpPr>
            <a:spLocks noGrp="1" noChangeArrowheads="1"/>
          </p:cNvSpPr>
          <p:nvPr>
            <p:ph type="dt" sz="half" idx="10"/>
          </p:nvPr>
        </p:nvSpPr>
        <p:spPr>
          <a:xfrm>
            <a:off x="609600" y="6248400"/>
            <a:ext cx="2844800" cy="457200"/>
          </a:xfrm>
        </p:spPr>
        <p:txBody>
          <a:bodyPr/>
          <a:lstStyle>
            <a:lvl1pPr>
              <a:defRPr>
                <a:latin typeface="Arial" panose="020B0604020202090204" pitchFamily="34" charset="0"/>
              </a:defRPr>
            </a:lvl1pPr>
          </a:lstStyle>
          <a:p>
            <a:pPr>
              <a:defRPr/>
            </a:pPr>
            <a:endParaRPr lang="en-US" altLang="zh-CN"/>
          </a:p>
        </p:txBody>
      </p:sp>
      <p:sp>
        <p:nvSpPr>
          <p:cNvPr id="18" name="Rectangle 15"/>
          <p:cNvSpPr>
            <a:spLocks noGrp="1" noChangeArrowheads="1"/>
          </p:cNvSpPr>
          <p:nvPr>
            <p:ph type="ftr" sz="quarter" idx="11"/>
          </p:nvPr>
        </p:nvSpPr>
        <p:spPr/>
        <p:txBody>
          <a:bodyPr/>
          <a:lstStyle>
            <a:lvl1pPr>
              <a:defRPr>
                <a:latin typeface="Arial" panose="020B0604020202090204" pitchFamily="34" charset="0"/>
              </a:defRPr>
            </a:lvl1pPr>
          </a:lstStyle>
          <a:p>
            <a:pPr>
              <a:defRPr/>
            </a:pPr>
            <a:endParaRPr lang="en-US" altLang="zh-CN"/>
          </a:p>
        </p:txBody>
      </p:sp>
      <p:sp>
        <p:nvSpPr>
          <p:cNvPr id="19" name="Rectangle 16"/>
          <p:cNvSpPr>
            <a:spLocks noGrp="1" noChangeArrowheads="1"/>
          </p:cNvSpPr>
          <p:nvPr>
            <p:ph type="sldNum" sz="quarter" idx="12"/>
          </p:nvPr>
        </p:nvSpPr>
        <p:spPr/>
        <p:txBody>
          <a:bodyPr/>
          <a:lstStyle>
            <a:lvl1pPr>
              <a:defRPr>
                <a:latin typeface="Arial Black" panose="020B0A04020102020204" pitchFamily="34" charset="0"/>
              </a:defRPr>
            </a:lvl1pPr>
          </a:lstStyle>
          <a:p>
            <a:pPr>
              <a:defRPr/>
            </a:pPr>
            <a:fld id="{EC49F2DC-E673-4E57-BC46-2501FA36ECF1}"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3"/>
          <p:cNvSpPr>
            <a:spLocks noGrp="1" noChangeArrowheads="1"/>
          </p:cNvSpPr>
          <p:nvPr>
            <p:ph type="ftr" sz="quarter" idx="10"/>
          </p:nvPr>
        </p:nvSpPr>
        <p:spPr/>
        <p:txBody>
          <a:bodyPr/>
          <a:lstStyle>
            <a:lvl1pPr>
              <a:defRPr/>
            </a:lvl1pPr>
          </a:lstStyle>
          <a:p>
            <a:pPr>
              <a:defRPr/>
            </a:pPr>
            <a:endParaRPr lang="en-US" altLang="zh-CN"/>
          </a:p>
        </p:txBody>
      </p:sp>
      <p:sp>
        <p:nvSpPr>
          <p:cNvPr id="5" name="Rectangle 4"/>
          <p:cNvSpPr>
            <a:spLocks noGrp="1" noChangeArrowheads="1"/>
          </p:cNvSpPr>
          <p:nvPr>
            <p:ph type="sldNum" sz="quarter" idx="11"/>
          </p:nvPr>
        </p:nvSpPr>
        <p:spPr/>
        <p:txBody>
          <a:bodyPr/>
          <a:lstStyle>
            <a:lvl1pPr>
              <a:defRPr/>
            </a:lvl1pPr>
          </a:lstStyle>
          <a:p>
            <a:pPr>
              <a:defRPr/>
            </a:pPr>
            <a:fld id="{4E0F7BC1-3954-4ABA-82C4-89EED6D29364}" type="slidenum">
              <a:rPr lang="en-US" altLang="zh-CN"/>
            </a:fld>
            <a:endParaRPr lang="en-US" altLang="zh-CN"/>
          </a:p>
        </p:txBody>
      </p:sp>
      <p:sp>
        <p:nvSpPr>
          <p:cNvPr id="6" name="Rectangle 7"/>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692150"/>
            <a:ext cx="2743200" cy="59055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692150"/>
            <a:ext cx="8026400" cy="59055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3"/>
          <p:cNvSpPr>
            <a:spLocks noGrp="1" noChangeArrowheads="1"/>
          </p:cNvSpPr>
          <p:nvPr>
            <p:ph type="ftr" sz="quarter" idx="10"/>
          </p:nvPr>
        </p:nvSpPr>
        <p:spPr/>
        <p:txBody>
          <a:bodyPr/>
          <a:lstStyle>
            <a:lvl1pPr>
              <a:defRPr/>
            </a:lvl1pPr>
          </a:lstStyle>
          <a:p>
            <a:pPr>
              <a:defRPr/>
            </a:pPr>
            <a:endParaRPr lang="en-US" altLang="zh-CN"/>
          </a:p>
        </p:txBody>
      </p:sp>
      <p:sp>
        <p:nvSpPr>
          <p:cNvPr id="5" name="Rectangle 4"/>
          <p:cNvSpPr>
            <a:spLocks noGrp="1" noChangeArrowheads="1"/>
          </p:cNvSpPr>
          <p:nvPr>
            <p:ph type="sldNum" sz="quarter" idx="11"/>
          </p:nvPr>
        </p:nvSpPr>
        <p:spPr/>
        <p:txBody>
          <a:bodyPr/>
          <a:lstStyle>
            <a:lvl1pPr>
              <a:defRPr/>
            </a:lvl1pPr>
          </a:lstStyle>
          <a:p>
            <a:pPr>
              <a:defRPr/>
            </a:pPr>
            <a:fld id="{67CF7858-8930-4F8B-9B76-F78F08A2E6D3}" type="slidenum">
              <a:rPr lang="en-US" altLang="zh-CN"/>
            </a:fld>
            <a:endParaRPr lang="en-US" altLang="zh-CN"/>
          </a:p>
        </p:txBody>
      </p:sp>
      <p:sp>
        <p:nvSpPr>
          <p:cNvPr id="6" name="Rectangle 7"/>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3392" y="687909"/>
            <a:ext cx="8352367" cy="647700"/>
          </a:xfrm>
        </p:spPr>
        <p:txBody>
          <a:bodyPr/>
          <a:lstStyle>
            <a:lvl1pPr>
              <a:defRPr spc="3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a:defRPr sz="2400" spc="300">
                <a:solidFill>
                  <a:schemeClr val="tx1">
                    <a:lumMod val="85000"/>
                    <a:lumOff val="15000"/>
                  </a:schemeClr>
                </a:solidFill>
                <a:latin typeface="微软雅黑" panose="020B0503020204020204" pitchFamily="34" charset="-122"/>
                <a:ea typeface="微软雅黑" panose="020B0503020204020204" pitchFamily="34" charset="-122"/>
              </a:defRPr>
            </a:lvl1pPr>
            <a:lvl2pPr>
              <a:defRPr sz="2000" spc="300">
                <a:solidFill>
                  <a:schemeClr val="tx1">
                    <a:lumMod val="85000"/>
                    <a:lumOff val="15000"/>
                  </a:schemeClr>
                </a:solidFill>
                <a:latin typeface="微软雅黑" panose="020B0503020204020204" pitchFamily="34" charset="-122"/>
                <a:ea typeface="微软雅黑" panose="020B0503020204020204" pitchFamily="34" charset="-122"/>
              </a:defRPr>
            </a:lvl2pPr>
            <a:lvl3pPr>
              <a:defRPr sz="1800" spc="300">
                <a:solidFill>
                  <a:schemeClr val="tx1">
                    <a:lumMod val="85000"/>
                    <a:lumOff val="15000"/>
                  </a:schemeClr>
                </a:solidFill>
                <a:latin typeface="微软雅黑" panose="020B0503020204020204" pitchFamily="34" charset="-122"/>
                <a:ea typeface="微软雅黑" panose="020B0503020204020204" pitchFamily="34" charset="-122"/>
              </a:defRPr>
            </a:lvl3pPr>
            <a:lvl4pPr>
              <a:defRPr sz="1600" spc="300">
                <a:solidFill>
                  <a:schemeClr val="tx1">
                    <a:lumMod val="85000"/>
                    <a:lumOff val="15000"/>
                  </a:schemeClr>
                </a:solidFill>
                <a:latin typeface="微软雅黑" panose="020B0503020204020204" pitchFamily="34" charset="-122"/>
                <a:ea typeface="微软雅黑" panose="020B0503020204020204" pitchFamily="34" charset="-122"/>
              </a:defRPr>
            </a:lvl4pPr>
            <a:lvl5pPr>
              <a:defRPr sz="1400" spc="300">
                <a:solidFill>
                  <a:schemeClr val="tx1">
                    <a:lumMod val="85000"/>
                    <a:lumOff val="15000"/>
                  </a:schemeClr>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Rectangle 3"/>
          <p:cNvSpPr>
            <a:spLocks noGrp="1" noChangeArrowheads="1"/>
          </p:cNvSpPr>
          <p:nvPr>
            <p:ph type="ftr" sz="quarter" idx="10"/>
          </p:nvPr>
        </p:nvSpPr>
        <p:spPr/>
        <p:txBody>
          <a:bodyPr/>
          <a:lstStyle>
            <a:lvl1pPr>
              <a:defRPr/>
            </a:lvl1pPr>
          </a:lstStyle>
          <a:p>
            <a:pPr>
              <a:defRPr/>
            </a:pPr>
            <a:endParaRPr lang="en-US" altLang="zh-CN"/>
          </a:p>
        </p:txBody>
      </p:sp>
      <p:sp>
        <p:nvSpPr>
          <p:cNvPr id="5" name="Rectangle 4"/>
          <p:cNvSpPr>
            <a:spLocks noGrp="1" noChangeArrowheads="1"/>
          </p:cNvSpPr>
          <p:nvPr>
            <p:ph type="sldNum" sz="quarter" idx="11"/>
          </p:nvPr>
        </p:nvSpPr>
        <p:spPr/>
        <p:txBody>
          <a:bodyPr/>
          <a:lstStyle>
            <a:lvl1pPr>
              <a:defRPr/>
            </a:lvl1pPr>
          </a:lstStyle>
          <a:p>
            <a:pPr>
              <a:defRPr/>
            </a:pPr>
            <a:fld id="{4E838731-E2DB-4284-83ED-693138A841F5}" type="slidenum">
              <a:rPr lang="en-US" altLang="zh-CN"/>
            </a:fld>
            <a:endParaRPr lang="en-US" altLang="zh-CN"/>
          </a:p>
        </p:txBody>
      </p:sp>
      <p:sp>
        <p:nvSpPr>
          <p:cNvPr id="6" name="Rectangle 7"/>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3"/>
          <p:cNvSpPr>
            <a:spLocks noGrp="1" noChangeArrowheads="1"/>
          </p:cNvSpPr>
          <p:nvPr>
            <p:ph type="ftr" sz="quarter" idx="10"/>
          </p:nvPr>
        </p:nvSpPr>
        <p:spPr/>
        <p:txBody>
          <a:bodyPr/>
          <a:lstStyle>
            <a:lvl1pPr>
              <a:defRPr/>
            </a:lvl1pPr>
          </a:lstStyle>
          <a:p>
            <a:pPr>
              <a:defRPr/>
            </a:pPr>
            <a:endParaRPr lang="en-US" altLang="zh-CN"/>
          </a:p>
        </p:txBody>
      </p:sp>
      <p:sp>
        <p:nvSpPr>
          <p:cNvPr id="5" name="Rectangle 4"/>
          <p:cNvSpPr>
            <a:spLocks noGrp="1" noChangeArrowheads="1"/>
          </p:cNvSpPr>
          <p:nvPr>
            <p:ph type="sldNum" sz="quarter" idx="11"/>
          </p:nvPr>
        </p:nvSpPr>
        <p:spPr/>
        <p:txBody>
          <a:bodyPr/>
          <a:lstStyle>
            <a:lvl1pPr>
              <a:defRPr/>
            </a:lvl1pPr>
          </a:lstStyle>
          <a:p>
            <a:pPr>
              <a:defRPr/>
            </a:pPr>
            <a:fld id="{2C872BD1-4115-40EF-AC16-4F78C210B7EE}" type="slidenum">
              <a:rPr lang="en-US" altLang="zh-CN"/>
            </a:fld>
            <a:endParaRPr lang="en-US" altLang="zh-CN"/>
          </a:p>
        </p:txBody>
      </p:sp>
      <p:sp>
        <p:nvSpPr>
          <p:cNvPr id="6" name="Rectangle 7"/>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484314"/>
            <a:ext cx="5384800" cy="5113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97600" y="1484314"/>
            <a:ext cx="5384800" cy="5113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3"/>
          <p:cNvSpPr>
            <a:spLocks noGrp="1" noChangeArrowheads="1"/>
          </p:cNvSpPr>
          <p:nvPr>
            <p:ph type="ftr" sz="quarter" idx="10"/>
          </p:nvPr>
        </p:nvSpPr>
        <p:spPr/>
        <p:txBody>
          <a:bodyPr/>
          <a:lstStyle>
            <a:lvl1pPr>
              <a:defRPr/>
            </a:lvl1pPr>
          </a:lstStyle>
          <a:p>
            <a:pPr>
              <a:defRPr/>
            </a:pPr>
            <a:endParaRPr lang="en-US" altLang="zh-CN"/>
          </a:p>
        </p:txBody>
      </p:sp>
      <p:sp>
        <p:nvSpPr>
          <p:cNvPr id="6" name="Rectangle 4"/>
          <p:cNvSpPr>
            <a:spLocks noGrp="1" noChangeArrowheads="1"/>
          </p:cNvSpPr>
          <p:nvPr>
            <p:ph type="sldNum" sz="quarter" idx="11"/>
          </p:nvPr>
        </p:nvSpPr>
        <p:spPr/>
        <p:txBody>
          <a:bodyPr/>
          <a:lstStyle>
            <a:lvl1pPr>
              <a:defRPr/>
            </a:lvl1pPr>
          </a:lstStyle>
          <a:p>
            <a:pPr>
              <a:defRPr/>
            </a:pPr>
            <a:fld id="{41618BA0-78C2-4878-B309-D87751AAF878}" type="slidenum">
              <a:rPr lang="en-US" altLang="zh-CN"/>
            </a:fld>
            <a:endParaRPr lang="en-US" altLang="zh-CN"/>
          </a:p>
        </p:txBody>
      </p:sp>
      <p:sp>
        <p:nvSpPr>
          <p:cNvPr id="7" name="Rectangle 7"/>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3"/>
          <p:cNvSpPr>
            <a:spLocks noGrp="1" noChangeArrowheads="1"/>
          </p:cNvSpPr>
          <p:nvPr>
            <p:ph type="ftr" sz="quarter" idx="10"/>
          </p:nvPr>
        </p:nvSpPr>
        <p:spPr/>
        <p:txBody>
          <a:bodyPr/>
          <a:lstStyle>
            <a:lvl1pPr>
              <a:defRPr/>
            </a:lvl1pPr>
          </a:lstStyle>
          <a:p>
            <a:pPr>
              <a:defRPr/>
            </a:pPr>
            <a:endParaRPr lang="en-US" altLang="zh-CN"/>
          </a:p>
        </p:txBody>
      </p:sp>
      <p:sp>
        <p:nvSpPr>
          <p:cNvPr id="8" name="Rectangle 4"/>
          <p:cNvSpPr>
            <a:spLocks noGrp="1" noChangeArrowheads="1"/>
          </p:cNvSpPr>
          <p:nvPr>
            <p:ph type="sldNum" sz="quarter" idx="11"/>
          </p:nvPr>
        </p:nvSpPr>
        <p:spPr/>
        <p:txBody>
          <a:bodyPr/>
          <a:lstStyle>
            <a:lvl1pPr>
              <a:defRPr/>
            </a:lvl1pPr>
          </a:lstStyle>
          <a:p>
            <a:pPr>
              <a:defRPr/>
            </a:pPr>
            <a:fld id="{1D80709B-F1A9-4DDF-BAC3-C10F1E547466}" type="slidenum">
              <a:rPr lang="en-US" altLang="zh-CN"/>
            </a:fld>
            <a:endParaRPr lang="en-US" altLang="zh-CN"/>
          </a:p>
        </p:txBody>
      </p:sp>
      <p:sp>
        <p:nvSpPr>
          <p:cNvPr id="9" name="Rectangle 7"/>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3"/>
          <p:cNvSpPr>
            <a:spLocks noGrp="1" noChangeArrowheads="1"/>
          </p:cNvSpPr>
          <p:nvPr>
            <p:ph type="ftr" sz="quarter" idx="10"/>
          </p:nvPr>
        </p:nvSpPr>
        <p:spPr/>
        <p:txBody>
          <a:bodyPr/>
          <a:lstStyle>
            <a:lvl1pPr>
              <a:defRPr/>
            </a:lvl1pPr>
          </a:lstStyle>
          <a:p>
            <a:pPr>
              <a:defRPr/>
            </a:pPr>
            <a:endParaRPr lang="en-US" altLang="zh-CN"/>
          </a:p>
        </p:txBody>
      </p:sp>
      <p:sp>
        <p:nvSpPr>
          <p:cNvPr id="4" name="Rectangle 4"/>
          <p:cNvSpPr>
            <a:spLocks noGrp="1" noChangeArrowheads="1"/>
          </p:cNvSpPr>
          <p:nvPr>
            <p:ph type="sldNum" sz="quarter" idx="11"/>
          </p:nvPr>
        </p:nvSpPr>
        <p:spPr/>
        <p:txBody>
          <a:bodyPr/>
          <a:lstStyle>
            <a:lvl1pPr>
              <a:defRPr/>
            </a:lvl1pPr>
          </a:lstStyle>
          <a:p>
            <a:pPr>
              <a:defRPr/>
            </a:pPr>
            <a:fld id="{450B37E2-86D8-4345-9335-8919582BF1E7}" type="slidenum">
              <a:rPr lang="en-US" altLang="zh-CN"/>
            </a:fld>
            <a:endParaRPr lang="en-US" altLang="zh-CN"/>
          </a:p>
        </p:txBody>
      </p:sp>
      <p:sp>
        <p:nvSpPr>
          <p:cNvPr id="5" name="Rectangle 7"/>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p:txBody>
          <a:bodyPr/>
          <a:lstStyle>
            <a:lvl1pPr>
              <a:defRPr/>
            </a:lvl1pPr>
          </a:lstStyle>
          <a:p>
            <a:pPr>
              <a:defRPr/>
            </a:pPr>
            <a:endParaRPr lang="en-US" altLang="zh-CN"/>
          </a:p>
        </p:txBody>
      </p:sp>
      <p:sp>
        <p:nvSpPr>
          <p:cNvPr id="3" name="Rectangle 4"/>
          <p:cNvSpPr>
            <a:spLocks noGrp="1" noChangeArrowheads="1"/>
          </p:cNvSpPr>
          <p:nvPr>
            <p:ph type="sldNum" sz="quarter" idx="11"/>
          </p:nvPr>
        </p:nvSpPr>
        <p:spPr/>
        <p:txBody>
          <a:bodyPr/>
          <a:lstStyle>
            <a:lvl1pPr>
              <a:defRPr/>
            </a:lvl1pPr>
          </a:lstStyle>
          <a:p>
            <a:pPr>
              <a:defRPr/>
            </a:pPr>
            <a:fld id="{DC6CF971-EC33-4ABE-AB76-D3A335D3D65D}" type="slidenum">
              <a:rPr lang="en-US" altLang="zh-CN"/>
            </a:fld>
            <a:endParaRPr lang="en-US" altLang="zh-CN"/>
          </a:p>
        </p:txBody>
      </p:sp>
      <p:sp>
        <p:nvSpPr>
          <p:cNvPr id="4" name="Rectangle 7"/>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3"/>
          <p:cNvSpPr>
            <a:spLocks noGrp="1" noChangeArrowheads="1"/>
          </p:cNvSpPr>
          <p:nvPr>
            <p:ph type="ftr" sz="quarter" idx="10"/>
          </p:nvPr>
        </p:nvSpPr>
        <p:spPr/>
        <p:txBody>
          <a:bodyPr/>
          <a:lstStyle>
            <a:lvl1pPr>
              <a:defRPr/>
            </a:lvl1pPr>
          </a:lstStyle>
          <a:p>
            <a:pPr>
              <a:defRPr/>
            </a:pPr>
            <a:endParaRPr lang="en-US" altLang="zh-CN"/>
          </a:p>
        </p:txBody>
      </p:sp>
      <p:sp>
        <p:nvSpPr>
          <p:cNvPr id="6" name="Rectangle 4"/>
          <p:cNvSpPr>
            <a:spLocks noGrp="1" noChangeArrowheads="1"/>
          </p:cNvSpPr>
          <p:nvPr>
            <p:ph type="sldNum" sz="quarter" idx="11"/>
          </p:nvPr>
        </p:nvSpPr>
        <p:spPr/>
        <p:txBody>
          <a:bodyPr/>
          <a:lstStyle>
            <a:lvl1pPr>
              <a:defRPr/>
            </a:lvl1pPr>
          </a:lstStyle>
          <a:p>
            <a:pPr>
              <a:defRPr/>
            </a:pPr>
            <a:fld id="{76A983AB-76D1-4FAA-9778-901A3E151048}" type="slidenum">
              <a:rPr lang="en-US" altLang="zh-CN"/>
            </a:fld>
            <a:endParaRPr lang="en-US" altLang="zh-CN"/>
          </a:p>
        </p:txBody>
      </p:sp>
      <p:sp>
        <p:nvSpPr>
          <p:cNvPr id="7" name="Rectangle 7"/>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3"/>
          <p:cNvSpPr>
            <a:spLocks noGrp="1" noChangeArrowheads="1"/>
          </p:cNvSpPr>
          <p:nvPr>
            <p:ph type="ftr" sz="quarter" idx="10"/>
          </p:nvPr>
        </p:nvSpPr>
        <p:spPr/>
        <p:txBody>
          <a:bodyPr/>
          <a:lstStyle>
            <a:lvl1pPr>
              <a:defRPr/>
            </a:lvl1pPr>
          </a:lstStyle>
          <a:p>
            <a:pPr>
              <a:defRPr/>
            </a:pPr>
            <a:endParaRPr lang="en-US" altLang="zh-CN"/>
          </a:p>
        </p:txBody>
      </p:sp>
      <p:sp>
        <p:nvSpPr>
          <p:cNvPr id="6" name="Rectangle 4"/>
          <p:cNvSpPr>
            <a:spLocks noGrp="1" noChangeArrowheads="1"/>
          </p:cNvSpPr>
          <p:nvPr>
            <p:ph type="sldNum" sz="quarter" idx="11"/>
          </p:nvPr>
        </p:nvSpPr>
        <p:spPr/>
        <p:txBody>
          <a:bodyPr/>
          <a:lstStyle>
            <a:lvl1pPr>
              <a:defRPr/>
            </a:lvl1pPr>
          </a:lstStyle>
          <a:p>
            <a:pPr>
              <a:defRPr/>
            </a:pPr>
            <a:fld id="{002616F8-A403-4595-BEE4-4C8CD619BDCC}" type="slidenum">
              <a:rPr lang="en-US" altLang="zh-CN"/>
            </a:fld>
            <a:endParaRPr lang="en-US" altLang="zh-CN"/>
          </a:p>
        </p:txBody>
      </p:sp>
      <p:sp>
        <p:nvSpPr>
          <p:cNvPr id="7" name="Rectangle 7"/>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1" name="Rectangle 3"/>
          <p:cNvSpPr>
            <a:spLocks noGrp="1" noChangeArrowheads="1"/>
          </p:cNvSpPr>
          <p:nvPr>
            <p:ph type="ftr" sz="quarter" idx="3"/>
          </p:nvPr>
        </p:nvSpPr>
        <p:spPr bwMode="auto">
          <a:xfrm>
            <a:off x="4165600" y="6248400"/>
            <a:ext cx="38608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defRPr sz="1200">
                <a:latin typeface="+mn-lt"/>
              </a:defRPr>
            </a:lvl1pPr>
          </a:lstStyle>
          <a:p>
            <a:pPr>
              <a:defRPr/>
            </a:pPr>
            <a:endParaRPr lang="en-US" altLang="zh-CN"/>
          </a:p>
        </p:txBody>
      </p:sp>
      <p:sp>
        <p:nvSpPr>
          <p:cNvPr id="17412" name="Rectangle 4"/>
          <p:cNvSpPr>
            <a:spLocks noGrp="1" noChangeArrowheads="1"/>
          </p:cNvSpPr>
          <p:nvPr>
            <p:ph type="sldNum" sz="quarter" idx="4"/>
          </p:nvPr>
        </p:nvSpPr>
        <p:spPr bwMode="auto">
          <a:xfrm>
            <a:off x="8737600" y="6248400"/>
            <a:ext cx="2844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atin typeface="Times New Roman" panose="02020503050405090304" pitchFamily="18" charset="0"/>
              </a:defRPr>
            </a:lvl1pPr>
          </a:lstStyle>
          <a:p>
            <a:pPr>
              <a:defRPr/>
            </a:pPr>
            <a:fld id="{769DFE80-C737-4FBC-B4CA-FAAEE69D1050}" type="slidenum">
              <a:rPr lang="en-US" altLang="zh-CN"/>
            </a:fld>
            <a:endParaRPr lang="en-US" altLang="zh-CN"/>
          </a:p>
        </p:txBody>
      </p:sp>
      <p:sp>
        <p:nvSpPr>
          <p:cNvPr id="1028" name="Rectangle 5"/>
          <p:cNvSpPr>
            <a:spLocks noGrp="1" noChangeArrowheads="1"/>
          </p:cNvSpPr>
          <p:nvPr>
            <p:ph type="title"/>
          </p:nvPr>
        </p:nvSpPr>
        <p:spPr bwMode="auto">
          <a:xfrm>
            <a:off x="623888" y="692150"/>
            <a:ext cx="835183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9" name="Rectangle 6"/>
          <p:cNvSpPr>
            <a:spLocks noGrp="1" noChangeArrowheads="1"/>
          </p:cNvSpPr>
          <p:nvPr>
            <p:ph type="body" idx="1"/>
          </p:nvPr>
        </p:nvSpPr>
        <p:spPr bwMode="auto">
          <a:xfrm>
            <a:off x="609600" y="1484313"/>
            <a:ext cx="10972800" cy="511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7415" name="Rectangle 7"/>
          <p:cNvSpPr>
            <a:spLocks noGrp="1" noChangeArrowheads="1"/>
          </p:cNvSpPr>
          <p:nvPr>
            <p:ph type="dt" sz="half" idx="2"/>
          </p:nvPr>
        </p:nvSpPr>
        <p:spPr bwMode="auto">
          <a:xfrm>
            <a:off x="609600" y="6245225"/>
            <a:ext cx="2844800" cy="47625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mn-lt"/>
              </a:defRPr>
            </a:lvl1pPr>
          </a:lstStyle>
          <a:p>
            <a:pPr>
              <a:defRPr/>
            </a:pPr>
            <a:endParaRPr lang="en-US" altLang="zh-CN"/>
          </a:p>
        </p:txBody>
      </p:sp>
      <p:sp>
        <p:nvSpPr>
          <p:cNvPr id="1033" name="Rectangle 19"/>
          <p:cNvSpPr>
            <a:spLocks noChangeArrowheads="1"/>
          </p:cNvSpPr>
          <p:nvPr/>
        </p:nvSpPr>
        <p:spPr bwMode="auto">
          <a:xfrm>
            <a:off x="844550" y="527050"/>
            <a:ext cx="10399713" cy="5397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ea typeface="宋体" panose="02010600030101010101" pitchFamily="2" charset="-122"/>
              </a:defRPr>
            </a:lvl1pPr>
            <a:lvl2pPr marL="742950" indent="-285750">
              <a:defRPr>
                <a:solidFill>
                  <a:schemeClr val="tx1"/>
                </a:solidFill>
                <a:latin typeface="Arial" panose="020B0604020202090204" pitchFamily="34" charset="0"/>
                <a:ea typeface="宋体" panose="02010600030101010101" pitchFamily="2" charset="-122"/>
              </a:defRPr>
            </a:lvl2pPr>
            <a:lvl3pPr marL="1143000" indent="-228600">
              <a:defRPr>
                <a:solidFill>
                  <a:schemeClr val="tx1"/>
                </a:solidFill>
                <a:latin typeface="Arial" panose="020B0604020202090204" pitchFamily="34" charset="0"/>
                <a:ea typeface="宋体" panose="02010600030101010101" pitchFamily="2" charset="-122"/>
              </a:defRPr>
            </a:lvl3pPr>
            <a:lvl4pPr marL="1600200" indent="-228600">
              <a:defRPr>
                <a:solidFill>
                  <a:schemeClr val="tx1"/>
                </a:solidFill>
                <a:latin typeface="Arial" panose="020B0604020202090204" pitchFamily="34" charset="0"/>
                <a:ea typeface="宋体" panose="02010600030101010101" pitchFamily="2" charset="-122"/>
              </a:defRPr>
            </a:lvl4pPr>
            <a:lvl5pPr marL="2057400" indent="-22860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defRPr/>
            </a:pPr>
            <a:endParaRPr lang="zh-CN" altLang="zh-CN" sz="2400">
              <a:latin typeface="Times New Roman" panose="02020503050405090304" pitchFamily="18" charset="0"/>
            </a:endParaRPr>
          </a:p>
        </p:txBody>
      </p:sp>
      <p:grpSp>
        <p:nvGrpSpPr>
          <p:cNvPr id="1032" name="Group 8"/>
          <p:cNvGrpSpPr/>
          <p:nvPr userDrawn="1"/>
        </p:nvGrpSpPr>
        <p:grpSpPr bwMode="auto">
          <a:xfrm>
            <a:off x="0" y="0"/>
            <a:ext cx="869950" cy="873125"/>
            <a:chOff x="0" y="672"/>
            <a:chExt cx="1806" cy="1989"/>
          </a:xfrm>
        </p:grpSpPr>
        <p:sp>
          <p:nvSpPr>
            <p:cNvPr id="22" name="Rectangle 9"/>
            <p:cNvSpPr>
              <a:spLocks noChangeArrowheads="1"/>
            </p:cNvSpPr>
            <p:nvPr userDrawn="1"/>
          </p:nvSpPr>
          <p:spPr bwMode="auto">
            <a:xfrm>
              <a:off x="359" y="2256"/>
              <a:ext cx="366"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ea typeface="宋体" panose="02010600030101010101" pitchFamily="2" charset="-122"/>
                </a:defRPr>
              </a:lvl1pPr>
              <a:lvl2pPr marL="742950" indent="-285750">
                <a:defRPr>
                  <a:solidFill>
                    <a:schemeClr val="tx1"/>
                  </a:solidFill>
                  <a:latin typeface="Arial" panose="020B0604020202090204" pitchFamily="34" charset="0"/>
                  <a:ea typeface="宋体" panose="02010600030101010101" pitchFamily="2" charset="-122"/>
                </a:defRPr>
              </a:lvl2pPr>
              <a:lvl3pPr marL="1143000" indent="-228600">
                <a:defRPr>
                  <a:solidFill>
                    <a:schemeClr val="tx1"/>
                  </a:solidFill>
                  <a:latin typeface="Arial" panose="020B0604020202090204" pitchFamily="34" charset="0"/>
                  <a:ea typeface="宋体" panose="02010600030101010101" pitchFamily="2" charset="-122"/>
                </a:defRPr>
              </a:lvl3pPr>
              <a:lvl4pPr marL="1600200" indent="-228600">
                <a:defRPr>
                  <a:solidFill>
                    <a:schemeClr val="tx1"/>
                  </a:solidFill>
                  <a:latin typeface="Arial" panose="020B0604020202090204" pitchFamily="34" charset="0"/>
                  <a:ea typeface="宋体" panose="02010600030101010101" pitchFamily="2" charset="-122"/>
                </a:defRPr>
              </a:lvl4pPr>
              <a:lvl5pPr marL="2057400" indent="-22860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defRPr/>
              </a:pPr>
              <a:endParaRPr lang="zh-CN" altLang="zh-CN" sz="2400">
                <a:latin typeface="Times New Roman" panose="02020503050405090304" pitchFamily="18" charset="0"/>
              </a:endParaRPr>
            </a:p>
          </p:txBody>
        </p:sp>
        <p:sp>
          <p:nvSpPr>
            <p:cNvPr id="23" name="Rectangle 10"/>
            <p:cNvSpPr>
              <a:spLocks noChangeArrowheads="1"/>
            </p:cNvSpPr>
            <p:nvPr userDrawn="1"/>
          </p:nvSpPr>
          <p:spPr bwMode="auto">
            <a:xfrm>
              <a:off x="1081" y="1066"/>
              <a:ext cx="359"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ea typeface="宋体" panose="02010600030101010101" pitchFamily="2" charset="-122"/>
                </a:defRPr>
              </a:lvl1pPr>
              <a:lvl2pPr marL="742950" indent="-285750">
                <a:defRPr>
                  <a:solidFill>
                    <a:schemeClr val="tx1"/>
                  </a:solidFill>
                  <a:latin typeface="Arial" panose="020B0604020202090204" pitchFamily="34" charset="0"/>
                  <a:ea typeface="宋体" panose="02010600030101010101" pitchFamily="2" charset="-122"/>
                </a:defRPr>
              </a:lvl2pPr>
              <a:lvl3pPr marL="1143000" indent="-228600">
                <a:defRPr>
                  <a:solidFill>
                    <a:schemeClr val="tx1"/>
                  </a:solidFill>
                  <a:latin typeface="Arial" panose="020B0604020202090204" pitchFamily="34" charset="0"/>
                  <a:ea typeface="宋体" panose="02010600030101010101" pitchFamily="2" charset="-122"/>
                </a:defRPr>
              </a:lvl3pPr>
              <a:lvl4pPr marL="1600200" indent="-228600">
                <a:defRPr>
                  <a:solidFill>
                    <a:schemeClr val="tx1"/>
                  </a:solidFill>
                  <a:latin typeface="Arial" panose="020B0604020202090204" pitchFamily="34" charset="0"/>
                  <a:ea typeface="宋体" panose="02010600030101010101" pitchFamily="2" charset="-122"/>
                </a:defRPr>
              </a:lvl4pPr>
              <a:lvl5pPr marL="2057400" indent="-22860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defRPr/>
              </a:pPr>
              <a:endParaRPr lang="zh-CN" altLang="zh-CN" sz="2400">
                <a:latin typeface="Times New Roman" panose="02020503050405090304" pitchFamily="18" charset="0"/>
              </a:endParaRPr>
            </a:p>
          </p:txBody>
        </p:sp>
        <p:sp>
          <p:nvSpPr>
            <p:cNvPr id="24" name="Rectangle 11"/>
            <p:cNvSpPr>
              <a:spLocks noChangeArrowheads="1"/>
            </p:cNvSpPr>
            <p:nvPr userDrawn="1"/>
          </p:nvSpPr>
          <p:spPr bwMode="auto">
            <a:xfrm>
              <a:off x="1437" y="672"/>
              <a:ext cx="369" cy="401"/>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ea typeface="宋体" panose="02010600030101010101" pitchFamily="2" charset="-122"/>
                </a:defRPr>
              </a:lvl1pPr>
              <a:lvl2pPr marL="742950" indent="-285750">
                <a:defRPr>
                  <a:solidFill>
                    <a:schemeClr val="tx1"/>
                  </a:solidFill>
                  <a:latin typeface="Arial" panose="020B0604020202090204" pitchFamily="34" charset="0"/>
                  <a:ea typeface="宋体" panose="02010600030101010101" pitchFamily="2" charset="-122"/>
                </a:defRPr>
              </a:lvl2pPr>
              <a:lvl3pPr marL="1143000" indent="-228600">
                <a:defRPr>
                  <a:solidFill>
                    <a:schemeClr val="tx1"/>
                  </a:solidFill>
                  <a:latin typeface="Arial" panose="020B0604020202090204" pitchFamily="34" charset="0"/>
                  <a:ea typeface="宋体" panose="02010600030101010101" pitchFamily="2" charset="-122"/>
                </a:defRPr>
              </a:lvl3pPr>
              <a:lvl4pPr marL="1600200" indent="-228600">
                <a:defRPr>
                  <a:solidFill>
                    <a:schemeClr val="tx1"/>
                  </a:solidFill>
                  <a:latin typeface="Arial" panose="020B0604020202090204" pitchFamily="34" charset="0"/>
                  <a:ea typeface="宋体" panose="02010600030101010101" pitchFamily="2" charset="-122"/>
                </a:defRPr>
              </a:lvl4pPr>
              <a:lvl5pPr marL="2057400" indent="-22860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defRPr/>
              </a:pPr>
              <a:endParaRPr lang="zh-CN" altLang="zh-CN" sz="2400">
                <a:latin typeface="Times New Roman" panose="02020503050405090304" pitchFamily="18" charset="0"/>
              </a:endParaRPr>
            </a:p>
          </p:txBody>
        </p:sp>
        <p:sp>
          <p:nvSpPr>
            <p:cNvPr id="25" name="Rectangle 12"/>
            <p:cNvSpPr>
              <a:spLocks noChangeArrowheads="1"/>
            </p:cNvSpPr>
            <p:nvPr userDrawn="1"/>
          </p:nvSpPr>
          <p:spPr bwMode="auto">
            <a:xfrm>
              <a:off x="718" y="2256"/>
              <a:ext cx="369" cy="40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ea typeface="宋体" panose="02010600030101010101" pitchFamily="2" charset="-122"/>
                </a:defRPr>
              </a:lvl1pPr>
              <a:lvl2pPr marL="742950" indent="-285750">
                <a:defRPr>
                  <a:solidFill>
                    <a:schemeClr val="tx1"/>
                  </a:solidFill>
                  <a:latin typeface="Arial" panose="020B0604020202090204" pitchFamily="34" charset="0"/>
                  <a:ea typeface="宋体" panose="02010600030101010101" pitchFamily="2" charset="-122"/>
                </a:defRPr>
              </a:lvl2pPr>
              <a:lvl3pPr marL="1143000" indent="-228600">
                <a:defRPr>
                  <a:solidFill>
                    <a:schemeClr val="tx1"/>
                  </a:solidFill>
                  <a:latin typeface="Arial" panose="020B0604020202090204" pitchFamily="34" charset="0"/>
                  <a:ea typeface="宋体" panose="02010600030101010101" pitchFamily="2" charset="-122"/>
                </a:defRPr>
              </a:lvl3pPr>
              <a:lvl4pPr marL="1600200" indent="-228600">
                <a:defRPr>
                  <a:solidFill>
                    <a:schemeClr val="tx1"/>
                  </a:solidFill>
                  <a:latin typeface="Arial" panose="020B0604020202090204" pitchFamily="34" charset="0"/>
                  <a:ea typeface="宋体" panose="02010600030101010101" pitchFamily="2" charset="-122"/>
                </a:defRPr>
              </a:lvl4pPr>
              <a:lvl5pPr marL="2057400" indent="-22860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defRPr/>
              </a:pPr>
              <a:endParaRPr lang="zh-CN" altLang="zh-CN" sz="2400">
                <a:latin typeface="Times New Roman" panose="02020503050405090304" pitchFamily="18" charset="0"/>
              </a:endParaRPr>
            </a:p>
          </p:txBody>
        </p:sp>
        <p:sp>
          <p:nvSpPr>
            <p:cNvPr id="26" name="Rectangle 13"/>
            <p:cNvSpPr>
              <a:spLocks noChangeArrowheads="1"/>
            </p:cNvSpPr>
            <p:nvPr userDrawn="1"/>
          </p:nvSpPr>
          <p:spPr bwMode="auto">
            <a:xfrm>
              <a:off x="1437" y="1066"/>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ea typeface="宋体" panose="02010600030101010101" pitchFamily="2" charset="-122"/>
                </a:defRPr>
              </a:lvl1pPr>
              <a:lvl2pPr marL="742950" indent="-285750">
                <a:defRPr>
                  <a:solidFill>
                    <a:schemeClr val="tx1"/>
                  </a:solidFill>
                  <a:latin typeface="Arial" panose="020B0604020202090204" pitchFamily="34" charset="0"/>
                  <a:ea typeface="宋体" panose="02010600030101010101" pitchFamily="2" charset="-122"/>
                </a:defRPr>
              </a:lvl2pPr>
              <a:lvl3pPr marL="1143000" indent="-228600">
                <a:defRPr>
                  <a:solidFill>
                    <a:schemeClr val="tx1"/>
                  </a:solidFill>
                  <a:latin typeface="Arial" panose="020B0604020202090204" pitchFamily="34" charset="0"/>
                  <a:ea typeface="宋体" panose="02010600030101010101" pitchFamily="2" charset="-122"/>
                </a:defRPr>
              </a:lvl3pPr>
              <a:lvl4pPr marL="1600200" indent="-228600">
                <a:defRPr>
                  <a:solidFill>
                    <a:schemeClr val="tx1"/>
                  </a:solidFill>
                  <a:latin typeface="Arial" panose="020B0604020202090204" pitchFamily="34" charset="0"/>
                  <a:ea typeface="宋体" panose="02010600030101010101" pitchFamily="2" charset="-122"/>
                </a:defRPr>
              </a:lvl4pPr>
              <a:lvl5pPr marL="2057400" indent="-22860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defRPr/>
              </a:pPr>
              <a:endParaRPr lang="zh-CN" altLang="zh-CN" sz="2400">
                <a:latin typeface="Times New Roman" panose="02020503050405090304" pitchFamily="18" charset="0"/>
              </a:endParaRPr>
            </a:p>
          </p:txBody>
        </p:sp>
        <p:sp>
          <p:nvSpPr>
            <p:cNvPr id="27" name="Rectangle 14"/>
            <p:cNvSpPr>
              <a:spLocks noChangeArrowheads="1"/>
            </p:cNvSpPr>
            <p:nvPr userDrawn="1"/>
          </p:nvSpPr>
          <p:spPr bwMode="auto">
            <a:xfrm>
              <a:off x="718" y="1464"/>
              <a:ext cx="369" cy="39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ea typeface="宋体" panose="02010600030101010101" pitchFamily="2" charset="-122"/>
                </a:defRPr>
              </a:lvl1pPr>
              <a:lvl2pPr marL="742950" indent="-285750">
                <a:defRPr>
                  <a:solidFill>
                    <a:schemeClr val="tx1"/>
                  </a:solidFill>
                  <a:latin typeface="Arial" panose="020B0604020202090204" pitchFamily="34" charset="0"/>
                  <a:ea typeface="宋体" panose="02010600030101010101" pitchFamily="2" charset="-122"/>
                </a:defRPr>
              </a:lvl2pPr>
              <a:lvl3pPr marL="1143000" indent="-228600">
                <a:defRPr>
                  <a:solidFill>
                    <a:schemeClr val="tx1"/>
                  </a:solidFill>
                  <a:latin typeface="Arial" panose="020B0604020202090204" pitchFamily="34" charset="0"/>
                  <a:ea typeface="宋体" panose="02010600030101010101" pitchFamily="2" charset="-122"/>
                </a:defRPr>
              </a:lvl3pPr>
              <a:lvl4pPr marL="1600200" indent="-228600">
                <a:defRPr>
                  <a:solidFill>
                    <a:schemeClr val="tx1"/>
                  </a:solidFill>
                  <a:latin typeface="Arial" panose="020B0604020202090204" pitchFamily="34" charset="0"/>
                  <a:ea typeface="宋体" panose="02010600030101010101" pitchFamily="2" charset="-122"/>
                </a:defRPr>
              </a:lvl4pPr>
              <a:lvl5pPr marL="2057400" indent="-22860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defRPr/>
              </a:pPr>
              <a:endParaRPr lang="zh-CN" altLang="zh-CN" sz="2400">
                <a:latin typeface="Times New Roman" panose="02020503050405090304" pitchFamily="18" charset="0"/>
              </a:endParaRPr>
            </a:p>
          </p:txBody>
        </p:sp>
        <p:sp>
          <p:nvSpPr>
            <p:cNvPr id="28" name="Rectangle 15"/>
            <p:cNvSpPr>
              <a:spLocks noChangeArrowheads="1"/>
            </p:cNvSpPr>
            <p:nvPr userDrawn="1"/>
          </p:nvSpPr>
          <p:spPr bwMode="auto">
            <a:xfrm>
              <a:off x="0" y="1464"/>
              <a:ext cx="369" cy="39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ea typeface="宋体" panose="02010600030101010101" pitchFamily="2" charset="-122"/>
                </a:defRPr>
              </a:lvl1pPr>
              <a:lvl2pPr marL="742950" indent="-285750">
                <a:defRPr>
                  <a:solidFill>
                    <a:schemeClr val="tx1"/>
                  </a:solidFill>
                  <a:latin typeface="Arial" panose="020B0604020202090204" pitchFamily="34" charset="0"/>
                  <a:ea typeface="宋体" panose="02010600030101010101" pitchFamily="2" charset="-122"/>
                </a:defRPr>
              </a:lvl2pPr>
              <a:lvl3pPr marL="1143000" indent="-228600">
                <a:defRPr>
                  <a:solidFill>
                    <a:schemeClr val="tx1"/>
                  </a:solidFill>
                  <a:latin typeface="Arial" panose="020B0604020202090204" pitchFamily="34" charset="0"/>
                  <a:ea typeface="宋体" panose="02010600030101010101" pitchFamily="2" charset="-122"/>
                </a:defRPr>
              </a:lvl3pPr>
              <a:lvl4pPr marL="1600200" indent="-228600">
                <a:defRPr>
                  <a:solidFill>
                    <a:schemeClr val="tx1"/>
                  </a:solidFill>
                  <a:latin typeface="Arial" panose="020B0604020202090204" pitchFamily="34" charset="0"/>
                  <a:ea typeface="宋体" panose="02010600030101010101" pitchFamily="2" charset="-122"/>
                </a:defRPr>
              </a:lvl4pPr>
              <a:lvl5pPr marL="2057400" indent="-22860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defRPr/>
              </a:pPr>
              <a:endParaRPr lang="zh-CN" altLang="zh-CN" sz="2400">
                <a:latin typeface="Times New Roman" panose="02020503050405090304" pitchFamily="18" charset="0"/>
              </a:endParaRPr>
            </a:p>
          </p:txBody>
        </p:sp>
        <p:sp>
          <p:nvSpPr>
            <p:cNvPr id="29" name="Rectangle 16"/>
            <p:cNvSpPr>
              <a:spLocks noChangeArrowheads="1"/>
            </p:cNvSpPr>
            <p:nvPr userDrawn="1"/>
          </p:nvSpPr>
          <p:spPr bwMode="auto">
            <a:xfrm>
              <a:off x="1081" y="1464"/>
              <a:ext cx="359" cy="39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ea typeface="宋体" panose="02010600030101010101" pitchFamily="2" charset="-122"/>
                </a:defRPr>
              </a:lvl1pPr>
              <a:lvl2pPr marL="742950" indent="-285750">
                <a:defRPr>
                  <a:solidFill>
                    <a:schemeClr val="tx1"/>
                  </a:solidFill>
                  <a:latin typeface="Arial" panose="020B0604020202090204" pitchFamily="34" charset="0"/>
                  <a:ea typeface="宋体" panose="02010600030101010101" pitchFamily="2" charset="-122"/>
                </a:defRPr>
              </a:lvl2pPr>
              <a:lvl3pPr marL="1143000" indent="-228600">
                <a:defRPr>
                  <a:solidFill>
                    <a:schemeClr val="tx1"/>
                  </a:solidFill>
                  <a:latin typeface="Arial" panose="020B0604020202090204" pitchFamily="34" charset="0"/>
                  <a:ea typeface="宋体" panose="02010600030101010101" pitchFamily="2" charset="-122"/>
                </a:defRPr>
              </a:lvl3pPr>
              <a:lvl4pPr marL="1600200" indent="-228600">
                <a:defRPr>
                  <a:solidFill>
                    <a:schemeClr val="tx1"/>
                  </a:solidFill>
                  <a:latin typeface="Arial" panose="020B0604020202090204" pitchFamily="34" charset="0"/>
                  <a:ea typeface="宋体" panose="02010600030101010101" pitchFamily="2" charset="-122"/>
                </a:defRPr>
              </a:lvl4pPr>
              <a:lvl5pPr marL="2057400" indent="-22860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defRPr/>
              </a:pPr>
              <a:endParaRPr lang="zh-CN" altLang="zh-CN" sz="2400">
                <a:latin typeface="Times New Roman" panose="02020503050405090304" pitchFamily="18" charset="0"/>
              </a:endParaRPr>
            </a:p>
          </p:txBody>
        </p:sp>
        <p:sp>
          <p:nvSpPr>
            <p:cNvPr id="30" name="Rectangle 17"/>
            <p:cNvSpPr>
              <a:spLocks noChangeArrowheads="1"/>
            </p:cNvSpPr>
            <p:nvPr userDrawn="1"/>
          </p:nvSpPr>
          <p:spPr bwMode="auto">
            <a:xfrm>
              <a:off x="359" y="1858"/>
              <a:ext cx="366"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ea typeface="宋体" panose="02010600030101010101" pitchFamily="2" charset="-122"/>
                </a:defRPr>
              </a:lvl1pPr>
              <a:lvl2pPr marL="742950" indent="-285750">
                <a:defRPr>
                  <a:solidFill>
                    <a:schemeClr val="tx1"/>
                  </a:solidFill>
                  <a:latin typeface="Arial" panose="020B0604020202090204" pitchFamily="34" charset="0"/>
                  <a:ea typeface="宋体" panose="02010600030101010101" pitchFamily="2" charset="-122"/>
                </a:defRPr>
              </a:lvl2pPr>
              <a:lvl3pPr marL="1143000" indent="-228600">
                <a:defRPr>
                  <a:solidFill>
                    <a:schemeClr val="tx1"/>
                  </a:solidFill>
                  <a:latin typeface="Arial" panose="020B0604020202090204" pitchFamily="34" charset="0"/>
                  <a:ea typeface="宋体" panose="02010600030101010101" pitchFamily="2" charset="-122"/>
                </a:defRPr>
              </a:lvl3pPr>
              <a:lvl4pPr marL="1600200" indent="-228600">
                <a:defRPr>
                  <a:solidFill>
                    <a:schemeClr val="tx1"/>
                  </a:solidFill>
                  <a:latin typeface="Arial" panose="020B0604020202090204" pitchFamily="34" charset="0"/>
                  <a:ea typeface="宋体" panose="02010600030101010101" pitchFamily="2" charset="-122"/>
                </a:defRPr>
              </a:lvl4pPr>
              <a:lvl5pPr marL="2057400" indent="-22860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defRPr/>
              </a:pPr>
              <a:endParaRPr lang="zh-CN" altLang="zh-CN" sz="2400">
                <a:latin typeface="Times New Roman" panose="02020503050405090304" pitchFamily="18" charset="0"/>
              </a:endParaRPr>
            </a:p>
          </p:txBody>
        </p:sp>
        <p:sp>
          <p:nvSpPr>
            <p:cNvPr id="31" name="Rectangle 18"/>
            <p:cNvSpPr>
              <a:spLocks noChangeArrowheads="1"/>
            </p:cNvSpPr>
            <p:nvPr userDrawn="1"/>
          </p:nvSpPr>
          <p:spPr bwMode="auto">
            <a:xfrm>
              <a:off x="718" y="1858"/>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ea typeface="宋体" panose="02010600030101010101" pitchFamily="2" charset="-122"/>
                </a:defRPr>
              </a:lvl1pPr>
              <a:lvl2pPr marL="742950" indent="-285750">
                <a:defRPr>
                  <a:solidFill>
                    <a:schemeClr val="tx1"/>
                  </a:solidFill>
                  <a:latin typeface="Arial" panose="020B0604020202090204" pitchFamily="34" charset="0"/>
                  <a:ea typeface="宋体" panose="02010600030101010101" pitchFamily="2" charset="-122"/>
                </a:defRPr>
              </a:lvl2pPr>
              <a:lvl3pPr marL="1143000" indent="-228600">
                <a:defRPr>
                  <a:solidFill>
                    <a:schemeClr val="tx1"/>
                  </a:solidFill>
                  <a:latin typeface="Arial" panose="020B0604020202090204" pitchFamily="34" charset="0"/>
                  <a:ea typeface="宋体" panose="02010600030101010101" pitchFamily="2" charset="-122"/>
                </a:defRPr>
              </a:lvl3pPr>
              <a:lvl4pPr marL="1600200" indent="-228600">
                <a:defRPr>
                  <a:solidFill>
                    <a:schemeClr val="tx1"/>
                  </a:solidFill>
                  <a:latin typeface="Arial" panose="020B0604020202090204" pitchFamily="34" charset="0"/>
                  <a:ea typeface="宋体" panose="02010600030101010101" pitchFamily="2" charset="-122"/>
                </a:defRPr>
              </a:lvl4pPr>
              <a:lvl5pPr marL="2057400" indent="-22860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defRPr/>
              </a:pPr>
              <a:endParaRPr lang="zh-CN" altLang="zh-CN" sz="2400">
                <a:latin typeface="Times New Roman" panose="02020503050405090304" pitchFamily="18" charset="0"/>
              </a:endParaRPr>
            </a:p>
          </p:txBody>
        </p:sp>
      </p:grpSp>
      <p:pic>
        <p:nvPicPr>
          <p:cNvPr id="2" name="Picture 20" descr="hust2"/>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10922000" y="206375"/>
            <a:ext cx="947738"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rtl="0" eaLnBrk="0" fontAlgn="base" hangingPunct="0">
        <a:spcBef>
          <a:spcPct val="0"/>
        </a:spcBef>
        <a:spcAft>
          <a:spcPct val="0"/>
        </a:spcAft>
        <a:defRPr sz="3600" b="1">
          <a:solidFill>
            <a:srgbClr val="003399"/>
          </a:solidFill>
          <a:latin typeface="+mj-lt"/>
          <a:ea typeface="+mj-ea"/>
          <a:cs typeface="+mj-cs"/>
        </a:defRPr>
      </a:lvl1pPr>
      <a:lvl2pPr algn="l" rtl="0" eaLnBrk="0" fontAlgn="base" hangingPunct="0">
        <a:spcBef>
          <a:spcPct val="0"/>
        </a:spcBef>
        <a:spcAft>
          <a:spcPct val="0"/>
        </a:spcAft>
        <a:defRPr sz="3600" b="1">
          <a:solidFill>
            <a:srgbClr val="003399"/>
          </a:solidFill>
          <a:latin typeface="Times New Roman" panose="02020503050405090304" pitchFamily="18" charset="0"/>
          <a:ea typeface="宋体" panose="02010600030101010101" pitchFamily="2" charset="-122"/>
        </a:defRPr>
      </a:lvl2pPr>
      <a:lvl3pPr algn="l" rtl="0" eaLnBrk="0" fontAlgn="base" hangingPunct="0">
        <a:spcBef>
          <a:spcPct val="0"/>
        </a:spcBef>
        <a:spcAft>
          <a:spcPct val="0"/>
        </a:spcAft>
        <a:defRPr sz="3600" b="1">
          <a:solidFill>
            <a:srgbClr val="003399"/>
          </a:solidFill>
          <a:latin typeface="Times New Roman" panose="02020503050405090304" pitchFamily="18" charset="0"/>
          <a:ea typeface="宋体" panose="02010600030101010101" pitchFamily="2" charset="-122"/>
        </a:defRPr>
      </a:lvl3pPr>
      <a:lvl4pPr algn="l" rtl="0" eaLnBrk="0" fontAlgn="base" hangingPunct="0">
        <a:spcBef>
          <a:spcPct val="0"/>
        </a:spcBef>
        <a:spcAft>
          <a:spcPct val="0"/>
        </a:spcAft>
        <a:defRPr sz="3600" b="1">
          <a:solidFill>
            <a:srgbClr val="003399"/>
          </a:solidFill>
          <a:latin typeface="Times New Roman" panose="02020503050405090304" pitchFamily="18" charset="0"/>
          <a:ea typeface="宋体" panose="02010600030101010101" pitchFamily="2" charset="-122"/>
        </a:defRPr>
      </a:lvl4pPr>
      <a:lvl5pPr algn="l" rtl="0" eaLnBrk="0" fontAlgn="base" hangingPunct="0">
        <a:spcBef>
          <a:spcPct val="0"/>
        </a:spcBef>
        <a:spcAft>
          <a:spcPct val="0"/>
        </a:spcAft>
        <a:defRPr sz="3600" b="1">
          <a:solidFill>
            <a:srgbClr val="003399"/>
          </a:solidFill>
          <a:latin typeface="Times New Roman" panose="02020503050405090304" pitchFamily="18" charset="0"/>
          <a:ea typeface="宋体" panose="02010600030101010101" pitchFamily="2" charset="-122"/>
        </a:defRPr>
      </a:lvl5pPr>
      <a:lvl6pPr marL="457200" algn="l" rtl="0" fontAlgn="base">
        <a:spcBef>
          <a:spcPct val="0"/>
        </a:spcBef>
        <a:spcAft>
          <a:spcPct val="0"/>
        </a:spcAft>
        <a:defRPr sz="3600" b="1">
          <a:solidFill>
            <a:srgbClr val="003399"/>
          </a:solidFill>
          <a:latin typeface="Times New Roman" panose="02020503050405090304" pitchFamily="18" charset="0"/>
          <a:ea typeface="宋体" panose="02010600030101010101" pitchFamily="2" charset="-122"/>
        </a:defRPr>
      </a:lvl6pPr>
      <a:lvl7pPr marL="914400" algn="l" rtl="0" fontAlgn="base">
        <a:spcBef>
          <a:spcPct val="0"/>
        </a:spcBef>
        <a:spcAft>
          <a:spcPct val="0"/>
        </a:spcAft>
        <a:defRPr sz="3600" b="1">
          <a:solidFill>
            <a:srgbClr val="003399"/>
          </a:solidFill>
          <a:latin typeface="Times New Roman" panose="02020503050405090304" pitchFamily="18" charset="0"/>
          <a:ea typeface="宋体" panose="02010600030101010101" pitchFamily="2" charset="-122"/>
        </a:defRPr>
      </a:lvl7pPr>
      <a:lvl8pPr marL="1371600" algn="l" rtl="0" fontAlgn="base">
        <a:spcBef>
          <a:spcPct val="0"/>
        </a:spcBef>
        <a:spcAft>
          <a:spcPct val="0"/>
        </a:spcAft>
        <a:defRPr sz="3600" b="1">
          <a:solidFill>
            <a:srgbClr val="003399"/>
          </a:solidFill>
          <a:latin typeface="Times New Roman" panose="02020503050405090304" pitchFamily="18" charset="0"/>
          <a:ea typeface="宋体" panose="02010600030101010101" pitchFamily="2" charset="-122"/>
        </a:defRPr>
      </a:lvl8pPr>
      <a:lvl9pPr marL="1828800" algn="l" rtl="0" fontAlgn="base">
        <a:spcBef>
          <a:spcPct val="0"/>
        </a:spcBef>
        <a:spcAft>
          <a:spcPct val="0"/>
        </a:spcAft>
        <a:defRPr sz="3600" b="1">
          <a:solidFill>
            <a:srgbClr val="003399"/>
          </a:solidFill>
          <a:latin typeface="Times New Roman" panose="0202050305040509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4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400">
          <a:solidFill>
            <a:schemeClr val="tx1"/>
          </a:solidFill>
          <a:latin typeface="+mn-lt"/>
          <a:ea typeface="+mn-ea"/>
        </a:defRPr>
      </a:lvl5pPr>
      <a:lvl6pPr marL="2514600" indent="-228600" algn="l" rtl="0" fontAlgn="base">
        <a:spcBef>
          <a:spcPct val="20000"/>
        </a:spcBef>
        <a:spcAft>
          <a:spcPct val="0"/>
        </a:spcAft>
        <a:buClr>
          <a:schemeClr val="bg2"/>
        </a:buClr>
        <a:buFont typeface="Wingdings" panose="05000000000000000000" pitchFamily="2" charset="2"/>
        <a:buChar char="§"/>
        <a:defRPr sz="24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4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4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287338" y="1628775"/>
            <a:ext cx="11617325" cy="1295400"/>
          </a:xfrm>
        </p:spPr>
        <p:txBody>
          <a:bodyPr/>
          <a:lstStyle/>
          <a:p>
            <a:pPr eaLnBrk="1" hangingPunct="1">
              <a:defRPr/>
            </a:pPr>
            <a:r>
              <a:rPr lang="zh-CN" altLang="en-US" sz="4000" spc="300" dirty="0" smtClean="0"/>
              <a:t>论文翻译报告</a:t>
            </a:r>
            <a:endParaRPr lang="zh-CN" altLang="en-US" sz="4000" spc="300" dirty="0" smtClean="0"/>
          </a:p>
        </p:txBody>
      </p:sp>
      <p:sp>
        <p:nvSpPr>
          <p:cNvPr id="4110" name="Text Box 24"/>
          <p:cNvSpPr txBox="1">
            <a:spLocks noChangeArrowheads="1"/>
          </p:cNvSpPr>
          <p:nvPr/>
        </p:nvSpPr>
        <p:spPr bwMode="auto">
          <a:xfrm>
            <a:off x="4079875" y="5300663"/>
            <a:ext cx="403225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50305040509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50305040509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50305040509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400">
                <a:solidFill>
                  <a:schemeClr val="tx1"/>
                </a:solidFill>
                <a:latin typeface="Times New Roman" panose="0202050305040509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400">
                <a:solidFill>
                  <a:schemeClr val="tx1"/>
                </a:solidFill>
                <a:latin typeface="Times New Roman" panose="0202050305040509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400">
                <a:solidFill>
                  <a:schemeClr val="tx1"/>
                </a:solidFill>
                <a:latin typeface="Times New Roman" panose="0202050305040509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400">
                <a:solidFill>
                  <a:schemeClr val="tx1"/>
                </a:solidFill>
                <a:latin typeface="Times New Roman" panose="0202050305040509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400">
                <a:solidFill>
                  <a:schemeClr val="tx1"/>
                </a:solidFill>
                <a:latin typeface="Times New Roman" panose="0202050305040509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400">
                <a:solidFill>
                  <a:schemeClr val="tx1"/>
                </a:solidFill>
                <a:latin typeface="Times New Roman" panose="02020503050405090304" pitchFamily="18" charset="0"/>
                <a:ea typeface="宋体" panose="02010600030101010101" pitchFamily="2" charset="-122"/>
              </a:defRPr>
            </a:lvl9pPr>
          </a:lstStyle>
          <a:p>
            <a:pPr algn="ctr" eaLnBrk="1" hangingPunct="1">
              <a:spcBef>
                <a:spcPct val="0"/>
              </a:spcBef>
              <a:buClrTx/>
              <a:buSzTx/>
              <a:buFontTx/>
              <a:buNone/>
              <a:defRPr/>
            </a:pPr>
            <a:r>
              <a:rPr lang="zh-CN" altLang="en-US" sz="2800" b="1" spc="300" dirty="0" smtClean="0">
                <a:solidFill>
                  <a:schemeClr val="tx1">
                    <a:lumMod val="85000"/>
                    <a:lumOff val="15000"/>
                  </a:schemeClr>
                </a:solidFill>
                <a:latin typeface="微软雅黑" panose="020B0503020204020204" pitchFamily="34" charset="-122"/>
                <a:ea typeface="微软雅黑" panose="020B0503020204020204" pitchFamily="34" charset="-122"/>
              </a:rPr>
              <a:t>华中科技大学</a:t>
            </a:r>
            <a:endParaRPr lang="en-US" altLang="zh-CN" sz="2800" b="1" spc="3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ctr" eaLnBrk="1" hangingPunct="1">
              <a:spcBef>
                <a:spcPct val="0"/>
              </a:spcBef>
              <a:buClrTx/>
              <a:buSzTx/>
              <a:buFontTx/>
              <a:buNone/>
              <a:defRPr/>
            </a:pPr>
            <a:r>
              <a:rPr lang="zh-CN" altLang="en-US" sz="2800" b="1" spc="300" dirty="0" smtClean="0">
                <a:solidFill>
                  <a:schemeClr val="tx1">
                    <a:lumMod val="85000"/>
                    <a:lumOff val="15000"/>
                  </a:schemeClr>
                </a:solidFill>
                <a:latin typeface="微软雅黑" panose="020B0503020204020204" pitchFamily="34" charset="-122"/>
                <a:ea typeface="微软雅黑" panose="020B0503020204020204" pitchFamily="34" charset="-122"/>
              </a:rPr>
              <a:t>电子信息与通信学院</a:t>
            </a:r>
            <a:endParaRPr lang="zh-CN" altLang="en-US" sz="2800" b="1" spc="300"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007485" y="3636010"/>
            <a:ext cx="5411470" cy="953135"/>
          </a:xfrm>
          <a:prstGeom prst="rect">
            <a:avLst/>
          </a:prstGeom>
          <a:noFill/>
        </p:spPr>
        <p:txBody>
          <a:bodyPr wrap="square" rtlCol="0">
            <a:spAutoFit/>
          </a:bodyPr>
          <a:p>
            <a:r>
              <a:rPr lang="zh-CN" altLang="en-US" sz="2800"/>
              <a:t>作者：M. Shahwaiz Afaquia等</a:t>
            </a:r>
            <a:endParaRPr lang="zh-CN" altLang="en-US" sz="2800"/>
          </a:p>
          <a:p>
            <a:r>
              <a:rPr lang="zh-CN" altLang="en-US" sz="2800"/>
              <a:t>报告人：易子闳</a:t>
            </a:r>
            <a:endParaRPr lang="zh-CN" altLang="en-US" sz="2800"/>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839788" y="1484313"/>
            <a:ext cx="10369550" cy="5113337"/>
          </a:xfrm>
        </p:spPr>
        <p:txBody>
          <a:bodyPr/>
          <a:lstStyle/>
          <a:p>
            <a:pPr eaLnBrk="1" hangingPunct="1">
              <a:lnSpc>
                <a:spcPct val="150000"/>
              </a:lnSpc>
              <a:defRPr/>
            </a:pPr>
            <a:r>
              <a:rPr lang="zh-CN" altLang="en-US" dirty="0" smtClean="0"/>
              <a:t>研究动机</a:t>
            </a:r>
            <a:endParaRPr lang="zh-CN" altLang="en-US" dirty="0"/>
          </a:p>
          <a:p>
            <a:pPr eaLnBrk="1" hangingPunct="1">
              <a:lnSpc>
                <a:spcPct val="150000"/>
              </a:lnSpc>
              <a:defRPr/>
            </a:pPr>
            <a:r>
              <a:rPr lang="zh-CN" altLang="en-US" dirty="0"/>
              <a:t>基本</a:t>
            </a:r>
            <a:r>
              <a:rPr lang="zh-CN" altLang="en-US" dirty="0" smtClean="0"/>
              <a:t>问题</a:t>
            </a:r>
            <a:endParaRPr lang="en-US" altLang="zh-CN" dirty="0" smtClean="0"/>
          </a:p>
          <a:p>
            <a:pPr eaLnBrk="1" hangingPunct="1">
              <a:lnSpc>
                <a:spcPct val="150000"/>
              </a:lnSpc>
              <a:defRPr/>
            </a:pPr>
            <a:r>
              <a:rPr lang="zh-CN" altLang="en-US" dirty="0" smtClean="0"/>
              <a:t>理论、技术、方法</a:t>
            </a:r>
            <a:endParaRPr lang="zh-CN" altLang="en-US" dirty="0"/>
          </a:p>
          <a:p>
            <a:pPr eaLnBrk="1" hangingPunct="1">
              <a:lnSpc>
                <a:spcPct val="150000"/>
              </a:lnSpc>
              <a:defRPr/>
            </a:pPr>
            <a:r>
              <a:rPr lang="zh-CN" altLang="en-US" dirty="0" smtClean="0"/>
              <a:t>实验结果</a:t>
            </a:r>
            <a:endParaRPr lang="zh-CN" altLang="en-US" dirty="0" smtClean="0"/>
          </a:p>
          <a:p>
            <a:pPr eaLnBrk="1" hangingPunct="1">
              <a:lnSpc>
                <a:spcPct val="150000"/>
              </a:lnSpc>
              <a:defRPr/>
            </a:pPr>
            <a:r>
              <a:rPr lang="zh-CN" altLang="en-US" dirty="0" smtClean="0"/>
              <a:t>论文总结</a:t>
            </a:r>
            <a:endParaRPr lang="en-US" altLang="zh-CN" dirty="0" smtClean="0"/>
          </a:p>
          <a:p>
            <a:pPr eaLnBrk="1" hangingPunct="1">
              <a:lnSpc>
                <a:spcPct val="150000"/>
              </a:lnSpc>
              <a:defRPr/>
            </a:pPr>
            <a:endParaRPr lang="en-US" altLang="zh-CN" dirty="0" smtClean="0"/>
          </a:p>
          <a:p>
            <a:pPr marL="0" indent="0" eaLnBrk="1" hangingPunct="1">
              <a:lnSpc>
                <a:spcPct val="150000"/>
              </a:lnSpc>
              <a:buNone/>
              <a:defRPr/>
            </a:pPr>
            <a:r>
              <a:rPr lang="zh-CN" altLang="en-US" dirty="0" smtClean="0"/>
              <a:t>参考文献</a:t>
            </a:r>
            <a:endParaRPr lang="zh-CN" altLang="en-US" dirty="0" smtClean="0"/>
          </a:p>
        </p:txBody>
      </p:sp>
      <p:sp>
        <p:nvSpPr>
          <p:cNvPr id="9" name="标题 1"/>
          <p:cNvSpPr>
            <a:spLocks noGrp="1"/>
          </p:cNvSpPr>
          <p:nvPr>
            <p:ph type="title"/>
          </p:nvPr>
        </p:nvSpPr>
        <p:spPr>
          <a:xfrm>
            <a:off x="839788" y="687388"/>
            <a:ext cx="8351837" cy="647700"/>
          </a:xfrm>
        </p:spPr>
        <p:txBody>
          <a:bodyPr/>
          <a:lstStyle/>
          <a:p>
            <a:pPr>
              <a:defRPr/>
            </a:pPr>
            <a:r>
              <a:rPr lang="zh-CN" altLang="en-US" dirty="0" smtClean="0"/>
              <a:t>报告提纲</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3570" y="687705"/>
            <a:ext cx="10180320" cy="610235"/>
          </a:xfrm>
        </p:spPr>
        <p:txBody>
          <a:bodyPr/>
          <a:lstStyle/>
          <a:p>
            <a:r>
              <a:rPr sz="2400" dirty="0"/>
              <a:t>ns-3中3GPP LTE-WLAN互通协议的实现</a:t>
            </a:r>
            <a:endParaRPr sz="2400" dirty="0"/>
          </a:p>
        </p:txBody>
      </p:sp>
      <p:sp>
        <p:nvSpPr>
          <p:cNvPr id="3" name="内容占位符 2"/>
          <p:cNvSpPr>
            <a:spLocks noGrp="1"/>
          </p:cNvSpPr>
          <p:nvPr>
            <p:ph idx="1"/>
          </p:nvPr>
        </p:nvSpPr>
        <p:spPr/>
        <p:txBody>
          <a:bodyPr/>
          <a:lstStyle/>
          <a:p>
            <a:r>
              <a:rPr lang="en-US" altLang="zh-CN" dirty="0"/>
              <a:t>1.由于智能手机，平板电脑，可穿戴设备和其他智能移动设备的数量急剧增加，导致对当前和未来无线网络的流量需求有了巨大的增长</a:t>
            </a:r>
            <a:r>
              <a:rPr lang="zh-CN" altLang="en-US" dirty="0"/>
              <a:t>；</a:t>
            </a:r>
            <a:endParaRPr lang="en-US" altLang="zh-CN" dirty="0"/>
          </a:p>
          <a:p>
            <a:r>
              <a:rPr lang="en-US" altLang="zh-CN" dirty="0"/>
              <a:t>2.</a:t>
            </a:r>
            <a:r>
              <a:rPr lang="zh-CN" altLang="en-US" dirty="0"/>
              <a:t>本文</a:t>
            </a:r>
            <a:r>
              <a:rPr lang="en-US" altLang="zh-CN" dirty="0"/>
              <a:t>旨在</a:t>
            </a:r>
            <a:r>
              <a:rPr lang="zh-CN" altLang="en-US" dirty="0"/>
              <a:t>以</a:t>
            </a:r>
            <a:r>
              <a:rPr lang="en-US" altLang="zh-CN" dirty="0"/>
              <a:t>实现所需的未来容量增长标准化</a:t>
            </a:r>
            <a:r>
              <a:rPr lang="zh-CN" altLang="en-US" dirty="0"/>
              <a:t>为</a:t>
            </a:r>
            <a:r>
              <a:rPr lang="en-US" altLang="zh-CN" dirty="0"/>
              <a:t>动机</a:t>
            </a:r>
            <a:r>
              <a:rPr lang="zh-CN" altLang="en-US" dirty="0"/>
              <a:t>，</a:t>
            </a:r>
            <a:r>
              <a:rPr lang="en-US" altLang="zh-CN" dirty="0"/>
              <a:t>在3GPP上使蜂窝移动网络能够在未经许可的2.4和5GHz频谱上运行</a:t>
            </a:r>
            <a:r>
              <a:rPr lang="zh-CN" altLang="en-US" dirty="0"/>
              <a:t>；</a:t>
            </a:r>
            <a:endParaRPr lang="zh-CN" altLang="en-US" dirty="0"/>
          </a:p>
          <a:p>
            <a:r>
              <a:rPr lang="en-US" altLang="zh-CN" dirty="0"/>
              <a:t>3.ns-3通过将运行实际应用程序和网络协议代码的能力与“灵活性”以及在受控网络环境中进行仿真的能力相结合，从而避免重复的工作</a:t>
            </a:r>
            <a:endParaRPr lang="zh-CN" altLang="en-US" dirty="0"/>
          </a:p>
          <a:p>
            <a:r>
              <a:rPr lang="en-US" altLang="zh-CN" dirty="0"/>
              <a:t>4.本文介绍了LWA和LWIP协议的设计细节，并介绍ns-3中的第一 个ns-3LWA和LWIP实现。特别是，这项工作着重于不同 ns-3模块和不同技术协议的适配和并发使用，以支持这些互通方案。</a:t>
            </a: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3392" y="687909"/>
            <a:ext cx="10081120" cy="647700"/>
          </a:xfrm>
        </p:spPr>
        <p:txBody>
          <a:bodyPr/>
          <a:lstStyle/>
          <a:p>
            <a:r>
              <a:rPr lang="zh-CN" altLang="en-US" dirty="0"/>
              <a:t>其他人已经做了什么工作？（研究进展）</a:t>
            </a:r>
            <a:endParaRPr lang="zh-CN" altLang="en-US" dirty="0"/>
          </a:p>
        </p:txBody>
      </p:sp>
      <p:sp>
        <p:nvSpPr>
          <p:cNvPr id="3" name="内容占位符 2"/>
          <p:cNvSpPr>
            <a:spLocks noGrp="1"/>
          </p:cNvSpPr>
          <p:nvPr>
            <p:ph idx="1"/>
          </p:nvPr>
        </p:nvSpPr>
        <p:spPr/>
        <p:txBody>
          <a:bodyPr/>
          <a:lstStyle/>
          <a:p>
            <a:r>
              <a:rPr lang="zh-CN" altLang="en-US" dirty="0"/>
              <a:t>迄今为止，有五种不同的方法可将数据从 LTE 转移到非许可频段:1)LWA， 2)LWIP，3)LAA，4)LTEU，5)MuLTEFire。</a:t>
            </a:r>
            <a:endParaRPr lang="zh-CN" altLang="en-US" dirty="0"/>
          </a:p>
          <a:p>
            <a:r>
              <a:rPr lang="zh-CN" altLang="en-US" dirty="0"/>
              <a:t>这些替代方法中的每一种旨在尽可能地满足蜂窝通信的未来增长。然而，在文献中没有根据其实施和性能的可行性对这些进行比较和分析。</a:t>
            </a:r>
            <a:endParaRPr lang="zh-CN" altLang="en-US" dirty="0"/>
          </a:p>
          <a:p>
            <a:r>
              <a:rPr lang="zh-CN" altLang="en-US" dirty="0"/>
              <a:t>在这项工作中，我们在 ns-3中介绍了LWA和LWIP协议的实现细节，以满足上述要求。</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3392" y="687909"/>
            <a:ext cx="10153128" cy="647700"/>
          </a:xfrm>
        </p:spPr>
        <p:txBody>
          <a:bodyPr/>
          <a:lstStyle/>
          <a:p>
            <a:r>
              <a:rPr lang="zh-CN" altLang="en-US" sz="3200" dirty="0"/>
              <a:t>作者的想法与其他人的工作有什么不同？存在什么技术难度？（创新性论述）</a:t>
            </a:r>
            <a:endParaRPr lang="zh-CN" altLang="en-US" sz="3200" dirty="0"/>
          </a:p>
        </p:txBody>
      </p:sp>
      <p:sp>
        <p:nvSpPr>
          <p:cNvPr id="3" name="内容占位符 2"/>
          <p:cNvSpPr>
            <a:spLocks noGrp="1"/>
          </p:cNvSpPr>
          <p:nvPr>
            <p:ph idx="1"/>
          </p:nvPr>
        </p:nvSpPr>
        <p:spPr>
          <a:xfrm>
            <a:off x="609600" y="1700808"/>
            <a:ext cx="10972800" cy="4896842"/>
          </a:xfrm>
        </p:spPr>
        <p:txBody>
          <a:bodyPr/>
          <a:lstStyle/>
          <a:p>
            <a:r>
              <a:rPr lang="zh-CN" altLang="en-US" dirty="0"/>
              <a:t>（提示：作者是怎样阐述论文创新点，这篇论文是从哪个层次进行论述创新，问题创新、方法创新、技巧创新、工具创新等？）</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3392" y="687909"/>
            <a:ext cx="10369152" cy="647700"/>
          </a:xfrm>
        </p:spPr>
        <p:txBody>
          <a:bodyPr/>
          <a:lstStyle/>
          <a:p>
            <a:r>
              <a:rPr lang="zh-CN" altLang="en-US" sz="3200" dirty="0"/>
              <a:t>作者设计了什么实验验证想法？评价指标怎样定义？对标什么方法？（研究设计）</a:t>
            </a:r>
            <a:endParaRPr lang="zh-CN" altLang="en-US" sz="3200" dirty="0"/>
          </a:p>
        </p:txBody>
      </p:sp>
      <p:sp>
        <p:nvSpPr>
          <p:cNvPr id="3" name="内容占位符 2"/>
          <p:cNvSpPr>
            <a:spLocks noGrp="1"/>
          </p:cNvSpPr>
          <p:nvPr>
            <p:ph idx="1"/>
          </p:nvPr>
        </p:nvSpPr>
        <p:spPr>
          <a:xfrm>
            <a:off x="609600" y="1700808"/>
            <a:ext cx="10972800" cy="4896842"/>
          </a:xfrm>
        </p:spPr>
        <p:txBody>
          <a:bodyPr/>
          <a:lstStyle/>
          <a:p>
            <a:r>
              <a:rPr lang="zh-CN" altLang="en-US" dirty="0"/>
              <a:t>评估了通过使用 LWA 和 LWIP 所获得的总容量，以及它们如何在效率和与附近具有 Wi-Fi 干扰网络相关的不同 影响方面进行比较。</a:t>
            </a:r>
            <a:endParaRPr lang="zh-CN" altLang="en-US" dirty="0"/>
          </a:p>
          <a:p>
            <a:r>
              <a:rPr lang="zh-CN" altLang="en-US" dirty="0"/>
              <a:t>比较了未许可频谱中 LWA 和 LWIP 的效率；</a:t>
            </a:r>
            <a:endParaRPr lang="zh-CN" altLang="en-US" dirty="0"/>
          </a:p>
          <a:p>
            <a:r>
              <a:rPr lang="zh-CN" altLang="en-US" dirty="0"/>
              <a:t>评估具有 Wi-Fi 网络干扰 LWA 和 LWIP 链路的影响，并分析 Wi-Fi 网络 中上行链路传输数量增加的影响；</a:t>
            </a:r>
            <a:endParaRPr lang="zh-CN" altLang="en-US" dirty="0"/>
          </a:p>
          <a:p>
            <a:r>
              <a:rPr lang="en-US" altLang="zh-CN" dirty="0"/>
              <a:t>评估了具有 Wi-Fi 网络干扰源的影响，并通过增加两个网络(Wi-Fi 和 LWA 链路)之间的距离以及通过增加两个网络之间的距离来分析干扰的影响如何变化。</a:t>
            </a:r>
            <a:endParaRPr lang="en-US"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3392" y="687909"/>
            <a:ext cx="10225136" cy="647700"/>
          </a:xfrm>
        </p:spPr>
        <p:txBody>
          <a:bodyPr/>
          <a:lstStyle/>
          <a:p>
            <a:r>
              <a:rPr lang="zh-CN" altLang="en-US" sz="2800" dirty="0"/>
              <a:t>作者有什么主要实验结果？实验结果有什么重要性？（研究亮点）</a:t>
            </a:r>
            <a:endParaRPr lang="zh-CN" altLang="en-US" sz="2800" dirty="0"/>
          </a:p>
        </p:txBody>
      </p:sp>
      <p:sp>
        <p:nvSpPr>
          <p:cNvPr id="3" name="内容占位符 2"/>
          <p:cNvSpPr>
            <a:spLocks noGrp="1"/>
          </p:cNvSpPr>
          <p:nvPr>
            <p:ph idx="1"/>
          </p:nvPr>
        </p:nvSpPr>
        <p:spPr/>
        <p:txBody>
          <a:bodyPr/>
          <a:lstStyle/>
          <a:p>
            <a:r>
              <a:rPr lang="zh-CN" altLang="en-US"/>
              <a:t>提供了这两种技术的详细信息，并提供了实现的不同方面 的分步说明，并通过仿真结果对其进行了验证。</a:t>
            </a:r>
            <a:endParaRPr lang="zh-CN" altLang="en-US"/>
          </a:p>
          <a:p>
            <a:r>
              <a:rPr lang="zh-CN" altLang="en-US"/>
              <a:t>分析了饱和条件下 LWA 和 LWIP 实施的效率。</a:t>
            </a:r>
            <a:endParaRPr lang="zh-CN" altLang="en-US"/>
          </a:p>
          <a:p>
            <a:r>
              <a:rPr lang="zh-CN" altLang="en-US"/>
              <a:t>在没有干扰的情况下，LTE-WLAN互通方案的总容量将大大增加。</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09600" y="692150"/>
            <a:ext cx="8351838" cy="647700"/>
          </a:xfrm>
        </p:spPr>
        <p:txBody>
          <a:bodyPr/>
          <a:lstStyle/>
          <a:p>
            <a:pPr eaLnBrk="1" hangingPunct="1">
              <a:defRPr/>
            </a:pPr>
            <a:r>
              <a:rPr lang="zh-CN" altLang="en-US" dirty="0" smtClean="0"/>
              <a:t>主要参考文献</a:t>
            </a:r>
            <a:endParaRPr lang="zh-CN" altLang="en-US" dirty="0" smtClean="0"/>
          </a:p>
        </p:txBody>
      </p:sp>
      <p:sp>
        <p:nvSpPr>
          <p:cNvPr id="13315" name="Rectangle 3"/>
          <p:cNvSpPr>
            <a:spLocks noGrp="1" noChangeArrowheads="1"/>
          </p:cNvSpPr>
          <p:nvPr>
            <p:ph type="body" idx="1"/>
          </p:nvPr>
        </p:nvSpPr>
        <p:spPr/>
        <p:txBody>
          <a:bodyPr/>
          <a:lstStyle/>
          <a:p>
            <a:pPr eaLnBrk="1" hangingPunct="1">
              <a:buFont typeface="+mj-lt"/>
              <a:buAutoNum type="arabicPeriod"/>
              <a:defRPr/>
            </a:pPr>
            <a:r>
              <a:rPr sz="2000" dirty="0"/>
              <a:t>3GPP.2015年。《关于许可辅助访问非许可频谱的可行性研究》</a:t>
            </a:r>
            <a:endParaRPr sz="2000" dirty="0"/>
          </a:p>
          <a:p>
            <a:pPr eaLnBrk="1" hangingPunct="1">
              <a:buFont typeface="+mj-lt"/>
              <a:buAutoNum type="arabicPeriod"/>
              <a:defRPr/>
            </a:pPr>
            <a:r>
              <a:rPr sz="2000" dirty="0"/>
              <a:t>3GPP.2016.演进的通用陆地无线接入（E-UTRA）和演进的通用陆地无线接入网（E-UTRAN）；</a:t>
            </a:r>
            <a:endParaRPr sz="2000" dirty="0"/>
          </a:p>
          <a:p>
            <a:pPr eaLnBrk="1" hangingPunct="1">
              <a:buFont typeface="+mj-lt"/>
              <a:buAutoNum type="arabicPeriod"/>
              <a:defRPr/>
            </a:pPr>
            <a:r>
              <a:rPr sz="2000" dirty="0"/>
              <a:t>MulteFire联盟。2018年。MulteFire1.0版技术文件，一种新的无线方式。</a:t>
            </a:r>
            <a:endParaRPr sz="2000" dirty="0"/>
          </a:p>
          <a:p>
            <a:pPr eaLnBrk="1" hangingPunct="1">
              <a:buFont typeface="+mj-lt"/>
              <a:buAutoNum type="arabicPeriod"/>
              <a:defRPr/>
            </a:pPr>
            <a:r>
              <a:rPr sz="2000" dirty="0"/>
              <a:t>华为。2014年。U-LTE：LTE的未许可频谱使用。</a:t>
            </a:r>
            <a:endParaRPr sz="2000" dirty="0"/>
          </a:p>
          <a:p>
            <a:pPr eaLnBrk="1" hangingPunct="1">
              <a:buFont typeface="+mj-lt"/>
              <a:buAutoNum type="arabicPeriod"/>
              <a:defRPr/>
            </a:pPr>
            <a:r>
              <a:rPr sz="2000" dirty="0"/>
              <a:t>思科可视网络索引。2017年。思科视觉网络指数：2016-2021年全球移动数据流量预测更新。白皮书。</a:t>
            </a:r>
            <a:endParaRPr sz="2000" dirty="0"/>
          </a:p>
          <a:p>
            <a:pPr eaLnBrk="1" hangingPunct="1">
              <a:buFont typeface="+mj-lt"/>
              <a:buAutoNum type="arabicPeriod"/>
              <a:defRPr/>
            </a:pPr>
            <a:r>
              <a:rPr sz="2000" dirty="0"/>
              <a:t>诺尔伯格先生。LTE概述http://www.3gpp.org/technologies/</a:t>
            </a:r>
            <a:endParaRPr sz="2000" dirty="0"/>
          </a:p>
          <a:p>
            <a:pPr eaLnBrk="1" hangingPunct="1">
              <a:buFont typeface="+mj-lt"/>
              <a:buAutoNum type="arabicPeriod"/>
              <a:defRPr/>
            </a:pPr>
            <a:r>
              <a:rPr sz="2000" dirty="0"/>
              <a:t>关键字-首字母缩写词/ 98-lte</a:t>
            </a:r>
            <a:endParaRPr sz="2000" dirty="0"/>
          </a:p>
          <a:p>
            <a:pPr eaLnBrk="1" hangingPunct="1">
              <a:buFont typeface="+mj-lt"/>
              <a:buAutoNum type="arabicPeriod"/>
              <a:defRPr/>
            </a:pPr>
            <a:r>
              <a:rPr sz="2000" dirty="0"/>
              <a:t>ns-3项目。 网络模拟器-ns-3。www.nsnam.org</a:t>
            </a:r>
            <a:endParaRPr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839788" y="692150"/>
            <a:ext cx="8121650" cy="647700"/>
          </a:xfrm>
        </p:spPr>
        <p:txBody>
          <a:bodyPr/>
          <a:lstStyle/>
          <a:p>
            <a:pPr eaLnBrk="1" hangingPunct="1">
              <a:defRPr/>
            </a:pPr>
            <a:r>
              <a:rPr lang="en-US" altLang="zh-CN" smtClean="0"/>
              <a:t>Q&amp;A</a:t>
            </a:r>
            <a:endParaRPr lang="zh-CN" altLang="en-US" smtClean="0"/>
          </a:p>
        </p:txBody>
      </p:sp>
      <p:sp>
        <p:nvSpPr>
          <p:cNvPr id="11267" name="Rectangle 3"/>
          <p:cNvSpPr>
            <a:spLocks noGrp="1" noChangeArrowheads="1"/>
          </p:cNvSpPr>
          <p:nvPr>
            <p:ph type="body" idx="1"/>
          </p:nvPr>
        </p:nvSpPr>
        <p:spPr>
          <a:xfrm>
            <a:off x="609600" y="2636838"/>
            <a:ext cx="10972800" cy="1655762"/>
          </a:xfrm>
        </p:spPr>
        <p:txBody>
          <a:bodyPr/>
          <a:lstStyle/>
          <a:p>
            <a:pPr marL="0" indent="0" algn="ctr" eaLnBrk="1" hangingPunct="1">
              <a:buFont typeface="Wingdings" panose="05000000000000000000" pitchFamily="2" charset="2"/>
              <a:buNone/>
              <a:defRPr/>
            </a:pPr>
            <a:r>
              <a:rPr lang="zh-CN" altLang="en-US" sz="4800" smtClean="0"/>
              <a:t>谢 谢！</a:t>
            </a:r>
            <a:endParaRPr lang="zh-CN" altLang="en-US" sz="4800" smtClean="0"/>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博士答辩模板</Template>
  <TotalTime>0</TotalTime>
  <Words>1390</Words>
  <Application>WPS 演示</Application>
  <PresentationFormat>宽屏</PresentationFormat>
  <Paragraphs>63</Paragraphs>
  <Slides>9</Slides>
  <Notes>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9</vt:i4>
      </vt:variant>
    </vt:vector>
  </HeadingPairs>
  <TitlesOfParts>
    <vt:vector size="22" baseType="lpstr">
      <vt:lpstr>Arial</vt:lpstr>
      <vt:lpstr>方正书宋_GBK</vt:lpstr>
      <vt:lpstr>Wingdings</vt:lpstr>
      <vt:lpstr>宋体</vt:lpstr>
      <vt:lpstr>Times New Roman</vt:lpstr>
      <vt:lpstr>微软雅黑</vt:lpstr>
      <vt:lpstr>汉仪旗黑KW</vt:lpstr>
      <vt:lpstr>Arial Black</vt:lpstr>
      <vt:lpstr>Calibri</vt:lpstr>
      <vt:lpstr>Helvetica Neue</vt:lpstr>
      <vt:lpstr>Arial Unicode MS</vt:lpstr>
      <vt:lpstr>汉仪书宋二KW</vt:lpstr>
      <vt:lpstr>Pixel</vt:lpstr>
      <vt:lpstr>论文翻译报告</vt:lpstr>
      <vt:lpstr>报告提纲</vt:lpstr>
      <vt:lpstr>ns-3中3GPP LTE-WLAN互通协议的实现</vt:lpstr>
      <vt:lpstr>其他人已经做了什么工作？（研究进展）</vt:lpstr>
      <vt:lpstr>作者的想法与其他人的工作有什么不同？存在什么技术难度？（创新性论述）</vt:lpstr>
      <vt:lpstr>作者设计了什么实验验证想法？评价指标怎样定义？对标什么方法？（研究设计）</vt:lpstr>
      <vt:lpstr>作者有什么主要实验结果？实验结果有什么重要性？（研究亮点）</vt:lpstr>
      <vt:lpstr>主要参考文献</vt:lpstr>
      <vt:lpstr>Q&amp;A</vt:lpstr>
    </vt:vector>
  </TitlesOfParts>
  <Company>wliu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ELWG学期研发工作汇报模板</dc:title>
  <dc:creator>黑晓军</dc:creator>
  <cp:lastModifiedBy>yzh</cp:lastModifiedBy>
  <cp:revision>165</cp:revision>
  <dcterms:created xsi:type="dcterms:W3CDTF">2020-01-06T03:04:23Z</dcterms:created>
  <dcterms:modified xsi:type="dcterms:W3CDTF">2020-01-06T03:04:23Z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2052-1.9.0.2959</vt:lpwstr>
  </property>
</Properties>
</file>