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F11F-9358-4AE3-C722-22BE93B0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18D79-2A05-86F3-2FBD-54336C12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D2DB-CD1E-594B-F256-1B5789F2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F676-89F7-D71A-6913-96880B0E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687C-F22E-5AA6-72D7-668F1DD1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E743-6E41-6429-C4EA-402015E8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68E8D-77B6-3F5E-71A7-74710D8F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F01D-DB37-4CFE-A8D5-35E49E1A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AF73-7B4A-6513-28BA-8AA03682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F206-D8A2-1565-E480-0180FC68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4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D1E21-3EB8-1BB7-0CBB-FCA3E8AD5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3B4C9-2764-C5AE-ECA6-FA790035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04E-2C60-800A-2F81-A8E5BB6F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1241-6008-CAEB-8CA3-079CDE13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7F1B-DDA9-054D-B323-11895AF3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2947-FD4B-54D9-A510-056A2DC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4418-D202-5D67-2B85-DFF65574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692C-032C-8F62-69CA-F0E2A53C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65AD-6DE8-453C-0725-CA10C3BD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C801-0B23-2A22-E1F5-CF2827D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C44-CF9B-1B16-B90C-1D2A2C33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5C5B-2D2B-3ABC-46E8-79C3DE72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1F9A-F81B-BC2C-DAB9-2EC673F3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F172-8260-CAA4-6EFA-C6458681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A99D-4F5F-CB41-DFBC-27AA309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2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9172-59E1-500A-24C0-17198E2F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8C20-F642-2CFE-0FE3-50B611693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0D8E-0236-72CF-3F98-E346C382D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55C7-325A-CE25-CEFD-1206C930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9F3F-EECA-1619-B205-FAB1CBA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678E-BF9E-0DF3-1481-1F09E9FB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C077-3F78-FCB9-E387-7C9D76B2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D485-BD5C-24C5-4F1A-21F71ECF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404D3-2FFD-6C61-9DF3-8ECBDD2B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51929-EB8A-E08C-DED2-C4D03ADD5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D11E5-E2DB-DE2A-AA72-AF036800D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234C9-1192-C976-DAA2-EFA859C1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1E383-8640-CA89-B934-4287BF28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025C-7609-F248-3288-D5F353A1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53D3-6EF2-22AE-E0B7-915A2B04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3DB44-185A-1F44-8A96-FA256501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0A48B-D610-3C17-071E-03D62A5B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D0FD5-A129-6D89-B399-24819EF0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13F65-2549-64BA-69D1-0081FB6A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BB5B-E226-9E39-28A4-0E9D640A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B52D-4DC7-2F27-610C-01DEE0BC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E808-A1EC-C5EB-37A2-03C15DE3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6786-6BC3-47A3-B817-EC42E973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AE15E-D41A-3FE6-680D-69EA460D1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3342-73A5-FA8C-2477-6B862D2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BCBFB-7C33-B535-C1E0-D3222E70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CCD5-CD65-02C9-F531-58B4C94E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34A1-E74D-1869-679A-000FF8B8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C44D3-1911-9436-ACA2-52F976090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454F0-3953-4306-9ABD-1078A26D9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B5F44-828D-1B18-78C3-C7A8433F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03F84-1AD4-4010-7593-D5B3A145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9642-8171-5D60-064E-B6721564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1CA3D-7F46-49CF-FBE1-421B3E75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3B29-4CF3-B5F9-33F9-3ADC1112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78E7-2F46-4118-C0DF-C20B7D5C1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5C37-7DE8-4E9A-87C9-426B71D11B5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94AB-9DEA-8FC9-6C18-BA335D24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84B5-82F8-1550-EB5C-5A8A820FF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8AE7-D6A1-4AAD-B2CE-0E0C444E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046E864-E98D-4588-F7FD-3167D173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" y="182918"/>
            <a:ext cx="2905469" cy="1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493240-62F0-BC1C-A080-C4AEFC46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8" y="1830782"/>
            <a:ext cx="2883805" cy="1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BC6C4F7-6C65-E9B6-FE0A-BE3ECCE8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" y="3478646"/>
            <a:ext cx="2883805" cy="1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7AC413-0CA8-93EB-FBF0-16F9BC353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8" y="5126510"/>
            <a:ext cx="2883805" cy="1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81C7BB16-535E-C0A5-568C-9125F537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93" y="182917"/>
            <a:ext cx="2905469" cy="1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CB79D63-6CBB-B521-180F-2740B7B5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92" y="1830781"/>
            <a:ext cx="2905469" cy="1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8A86177-F03A-0A08-2901-12FB6DA3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92" y="3478644"/>
            <a:ext cx="2883805" cy="1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>
            <a:extLst>
              <a:ext uri="{FF2B5EF4-FFF2-40B4-BE49-F238E27FC236}">
                <a16:creationId xmlns:a16="http://schemas.microsoft.com/office/drawing/2014/main" id="{8112FE8F-034D-3874-4894-078D1898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91" y="5126506"/>
            <a:ext cx="2883806" cy="151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2ACFE5F2-4EA1-D60F-20BB-E295B3D6A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55" y="3672195"/>
            <a:ext cx="5486405" cy="290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6C9C2DFD-2EAA-FF83-84CA-72951222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40" y="444851"/>
            <a:ext cx="5594120" cy="290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ก้องปภณ สังข์รุ่ง</dc:creator>
  <cp:lastModifiedBy>ก้องปภณ สังข์รุ่ง</cp:lastModifiedBy>
  <cp:revision>7</cp:revision>
  <dcterms:created xsi:type="dcterms:W3CDTF">2022-10-14T06:50:25Z</dcterms:created>
  <dcterms:modified xsi:type="dcterms:W3CDTF">2022-10-14T11:08:22Z</dcterms:modified>
</cp:coreProperties>
</file>