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16" r:id="rId4"/>
    <p:sldId id="320" r:id="rId5"/>
    <p:sldId id="317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 autoAdjust="0"/>
    <p:restoredTop sz="84602" autoAdjust="0"/>
  </p:normalViewPr>
  <p:slideViewPr>
    <p:cSldViewPr>
      <p:cViewPr varScale="1">
        <p:scale>
          <a:sx n="83" d="100"/>
          <a:sy n="83" d="100"/>
        </p:scale>
        <p:origin x="2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90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3B28-9AAF-C64E-B9BC-0596E3605217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FE8A1-9468-A74B-B416-E54C3E51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09/03/2017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Optima"/>
              <a:cs typeface="Optim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  <a:latin typeface="Optima"/>
                <a:cs typeface="Optima"/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  <a:latin typeface="Optima"/>
                <a:cs typeface="Opti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54350" y="482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tima"/>
              <a:cs typeface="Optima"/>
            </a:endParaRPr>
          </a:p>
        </p:txBody>
      </p:sp>
      <p:pic>
        <p:nvPicPr>
          <p:cNvPr id="10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18" y="5771828"/>
            <a:ext cx="1476164" cy="10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211A52"/>
                </a:solidFill>
                <a:latin typeface="Optima"/>
                <a:cs typeface="Optima"/>
              </a:defRPr>
            </a:lvl1pPr>
            <a:lvl2pPr>
              <a:defRPr>
                <a:latin typeface="Optima"/>
                <a:cs typeface="Optima"/>
              </a:defRPr>
            </a:lvl2pPr>
            <a:lvl3pPr>
              <a:defRPr>
                <a:latin typeface="Optima"/>
                <a:cs typeface="Optima"/>
              </a:defRPr>
            </a:lvl3pPr>
            <a:lvl4pPr>
              <a:defRPr>
                <a:latin typeface="Optima"/>
                <a:cs typeface="Optima"/>
              </a:defRPr>
            </a:lvl4pPr>
            <a:lvl5pPr>
              <a:defRPr>
                <a:latin typeface="Optima"/>
                <a:cs typeface="Optima"/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endParaRPr lang="da-DK" dirty="0" smtClean="0"/>
          </a:p>
          <a:p>
            <a:pPr lvl="4"/>
            <a:endParaRPr lang="da-DK" dirty="0" smtClean="0"/>
          </a:p>
          <a:p>
            <a:pPr lvl="4"/>
            <a:endParaRPr lang="da-DK" dirty="0" smtClean="0"/>
          </a:p>
          <a:p>
            <a:pPr lvl="4"/>
            <a:endParaRPr lang="da-DK" dirty="0" smtClean="0"/>
          </a:p>
          <a:p>
            <a:pPr lvl="4"/>
            <a:endParaRPr lang="da-DK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53525" cy="980728"/>
          </a:xfrm>
          <a:prstGeom prst="rect">
            <a:avLst/>
          </a:prstGeom>
          <a:solidFill>
            <a:srgbClr val="211A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tima"/>
              <a:cs typeface="Opti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67544" y="0"/>
            <a:ext cx="8676456" cy="12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211A5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Optima"/>
              <a:cs typeface="Optima"/>
            </a:endParaRPr>
          </a:p>
        </p:txBody>
      </p:sp>
      <p:pic>
        <p:nvPicPr>
          <p:cNvPr id="10" name="Picture 9" descr="little_helper_circular_logo_whitebg.eps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22" y="0"/>
            <a:ext cx="1992298" cy="1945893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7893893" y="1019457"/>
            <a:ext cx="504055" cy="463559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9B8A6B-2702-4E09-BF63-7CC1F22DFC4D}" type="slidenum">
              <a:rPr lang="da-DK" sz="1400" smtClean="0">
                <a:solidFill>
                  <a:srgbClr val="FFFFFF"/>
                </a:solidFill>
                <a:latin typeface="Optima"/>
                <a:cs typeface="Optima"/>
              </a:rPr>
              <a:pPr algn="ctr"/>
              <a:t>‹#›</a:t>
            </a:fld>
            <a:endParaRPr lang="da-DK" sz="1400" dirty="0">
              <a:solidFill>
                <a:srgbClr val="FFFFFF"/>
              </a:solidFill>
              <a:latin typeface="Optima"/>
              <a:cs typeface="Optima"/>
            </a:endParaRPr>
          </a:p>
        </p:txBody>
      </p:sp>
      <p:sp>
        <p:nvSpPr>
          <p:cNvPr id="12" name="Title Placeholder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Optima"/>
                <a:cs typeface="Opti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7340" y="6597352"/>
            <a:ext cx="9178032" cy="270326"/>
          </a:xfrm>
          <a:prstGeom prst="rect">
            <a:avLst/>
          </a:prstGeom>
          <a:solidFill>
            <a:srgbClr val="211A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tima"/>
              <a:cs typeface="Optim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505" y="6597352"/>
            <a:ext cx="892899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Introduction to ABB Robot</a:t>
            </a:r>
            <a:r>
              <a:rPr lang="en-US" sz="1400" baseline="0" dirty="0" smtClean="0">
                <a:solidFill>
                  <a:srgbClr val="FFFFFF"/>
                </a:solidFill>
              </a:rPr>
              <a:t> Studio </a:t>
            </a:r>
            <a:r>
              <a:rPr lang="en-US" sz="1400" dirty="0" smtClean="0">
                <a:solidFill>
                  <a:srgbClr val="FFFFFF"/>
                </a:solidFill>
              </a:rPr>
              <a:t>- </a:t>
            </a:r>
            <a:r>
              <a:rPr lang="en-US" sz="1400" dirty="0">
                <a:solidFill>
                  <a:srgbClr val="FFFFFF"/>
                </a:solidFill>
              </a:rPr>
              <a:t>Flexible Automation</a:t>
            </a:r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latin typeface="Optima"/>
              <a:cs typeface="Optim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Optima"/>
                <a:cs typeface="Optima"/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0"/>
            <a:ext cx="8676456" cy="12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rgbClr val="211A5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7893893" y="996642"/>
            <a:ext cx="504055" cy="509548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09B8A6B-2702-4E09-BF63-7CC1F22DFC4D}" type="slidenum">
              <a:rPr lang="da-DK" smtClean="0">
                <a:solidFill>
                  <a:srgbClr val="FFFFFF"/>
                </a:solidFill>
              </a:rPr>
              <a:pPr algn="ctr"/>
              <a:t>‹#›</a:t>
            </a:fld>
            <a:endParaRPr lang="da-D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Optima"/>
          <a:ea typeface="+mn-ea"/>
          <a:cs typeface="Optim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Optima"/>
          <a:ea typeface="+mn-ea"/>
          <a:cs typeface="Optim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Optima"/>
          <a:ea typeface="+mn-ea"/>
          <a:cs typeface="Optim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Optima"/>
          <a:ea typeface="+mn-ea"/>
          <a:cs typeface="Optim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Optima"/>
          <a:ea typeface="+mn-ea"/>
          <a:cs typeface="Optim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hanss@m-tech.aau.dk" TargetMode="External"/><Relationship Id="rId4" Type="http://schemas.openxmlformats.org/officeDocument/2006/relationships/hyperlink" Target="http://robotics-automation.aau.d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 to </a:t>
            </a:r>
            <a:r>
              <a:rPr lang="en-US" sz="3600" dirty="0" err="1" smtClean="0"/>
              <a:t>robotstudio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</a:t>
            </a:r>
            <a:r>
              <a:rPr lang="en-US" sz="3200" dirty="0"/>
              <a:t>∞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Intelligent Manufacturing / Robot Vision</a:t>
            </a:r>
            <a:endParaRPr lang="en-US" sz="36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920880" cy="1296144"/>
          </a:xfrm>
        </p:spPr>
        <p:txBody>
          <a:bodyPr>
            <a:normAutofit fontScale="55000" lnSpcReduction="20000"/>
          </a:bodyPr>
          <a:lstStyle/>
          <a:p>
            <a:endParaRPr lang="en-US" sz="3000" noProof="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5100" noProof="0" dirty="0" smtClean="0"/>
              <a:t>Michael </a:t>
            </a:r>
            <a:r>
              <a:rPr lang="en-US" sz="5100" noProof="0" dirty="0" err="1" smtClean="0"/>
              <a:t>Natapon</a:t>
            </a:r>
            <a:r>
              <a:rPr lang="en-US" sz="5100" noProof="0" dirty="0" smtClean="0"/>
              <a:t> Hansson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cap="none" dirty="0" smtClean="0"/>
              <a:t>ROBOTICS &amp; AUTOMATION GROUP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cap="none" dirty="0" smtClean="0"/>
              <a:t>DEPT. OF MECHANICAL &amp; MANUFACTURING ENGINEERING</a:t>
            </a:r>
          </a:p>
          <a:p>
            <a:endParaRPr lang="en-US" sz="3000" noProof="0" dirty="0"/>
          </a:p>
        </p:txBody>
      </p:sp>
    </p:spTree>
    <p:extLst>
      <p:ext uri="{BB962C8B-B14F-4D97-AF65-F5344CB8AC3E}">
        <p14:creationId xmlns:p14="http://schemas.microsoft.com/office/powerpoint/2010/main" val="639367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 smtClean="0"/>
              <a:t>Dedicated</a:t>
            </a:r>
            <a:r>
              <a:rPr lang="da-DK" dirty="0" smtClean="0"/>
              <a:t> robot simulator for ABB robots</a:t>
            </a:r>
          </a:p>
          <a:p>
            <a:endParaRPr lang="da-DK" dirty="0"/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simultaion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endParaRPr lang="da-DK" dirty="0" smtClean="0"/>
          </a:p>
          <a:p>
            <a:pPr lvl="1"/>
            <a:r>
              <a:rPr lang="da-DK" dirty="0" err="1" smtClean="0"/>
              <a:t>Dedicated</a:t>
            </a:r>
            <a:endParaRPr lang="da-DK" dirty="0" smtClean="0"/>
          </a:p>
          <a:p>
            <a:pPr lvl="2"/>
            <a:r>
              <a:rPr lang="da-DK" dirty="0" smtClean="0"/>
              <a:t>KUKA sim (KUKA)	 </a:t>
            </a:r>
          </a:p>
          <a:p>
            <a:pPr lvl="2"/>
            <a:r>
              <a:rPr lang="da-DK" dirty="0" smtClean="0"/>
              <a:t>ROBOGUIDE (</a:t>
            </a:r>
            <a:r>
              <a:rPr lang="da-DK" dirty="0" err="1" smtClean="0"/>
              <a:t>Fanuc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Generel Purpose</a:t>
            </a:r>
          </a:p>
          <a:p>
            <a:pPr lvl="2"/>
            <a:r>
              <a:rPr lang="da-DK" dirty="0" smtClean="0"/>
              <a:t>DELMIA</a:t>
            </a:r>
          </a:p>
          <a:p>
            <a:pPr lvl="2"/>
            <a:r>
              <a:rPr lang="da-DK" dirty="0" smtClean="0"/>
              <a:t>V-REP</a:t>
            </a:r>
          </a:p>
          <a:p>
            <a:endParaRPr lang="da-DK" dirty="0" smtClean="0"/>
          </a:p>
          <a:p>
            <a:r>
              <a:rPr lang="da-DK" dirty="0" err="1" smtClean="0"/>
              <a:t>Typical</a:t>
            </a:r>
            <a:r>
              <a:rPr lang="da-DK" dirty="0"/>
              <a:t> </a:t>
            </a:r>
            <a:r>
              <a:rPr lang="da-DK" dirty="0" err="1" smtClean="0"/>
              <a:t>application</a:t>
            </a:r>
            <a:endParaRPr lang="da-DK" dirty="0" smtClean="0"/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Fast </a:t>
            </a:r>
            <a:r>
              <a:rPr lang="de-CH" dirty="0" err="1"/>
              <a:t>prototyping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verification</a:t>
            </a:r>
            <a:endParaRPr lang="de-CH" dirty="0" smtClean="0"/>
          </a:p>
          <a:p>
            <a:pPr lvl="1">
              <a:spcBef>
                <a:spcPts val="0"/>
              </a:spcBef>
              <a:defRPr/>
            </a:pPr>
            <a:r>
              <a:rPr lang="de-CH" dirty="0" smtClean="0"/>
              <a:t> </a:t>
            </a:r>
            <a:r>
              <a:rPr lang="de-CH" dirty="0" err="1" smtClean="0"/>
              <a:t>Robotics</a:t>
            </a:r>
            <a:r>
              <a:rPr lang="de-CH" dirty="0" smtClean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 smtClean="0"/>
              <a:t>education</a:t>
            </a:r>
            <a:r>
              <a:rPr lang="de-CH" dirty="0" smtClean="0"/>
              <a:t> </a:t>
            </a:r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</a:t>
            </a:r>
            <a:r>
              <a:rPr lang="de-CH" dirty="0" smtClean="0"/>
              <a:t>Hardware </a:t>
            </a:r>
            <a:r>
              <a:rPr lang="de-CH" dirty="0" err="1"/>
              <a:t>control</a:t>
            </a:r>
            <a:endParaRPr lang="de-CH" dirty="0"/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Simulation of </a:t>
            </a:r>
            <a:r>
              <a:rPr lang="de-CH" dirty="0" err="1"/>
              <a:t>factory</a:t>
            </a:r>
            <a:r>
              <a:rPr lang="de-CH" dirty="0"/>
              <a:t> </a:t>
            </a:r>
            <a:r>
              <a:rPr lang="de-CH" dirty="0" err="1"/>
              <a:t>automation</a:t>
            </a:r>
            <a:r>
              <a:rPr lang="de-CH" dirty="0"/>
              <a:t> </a:t>
            </a:r>
            <a:r>
              <a:rPr lang="de-CH" dirty="0" err="1"/>
              <a:t>systems</a:t>
            </a:r>
            <a:endParaRPr lang="de-CH" dirty="0"/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</a:t>
            </a:r>
            <a:r>
              <a:rPr lang="de-CH" dirty="0" err="1"/>
              <a:t>Safety</a:t>
            </a:r>
            <a:r>
              <a:rPr lang="de-CH" dirty="0"/>
              <a:t> </a:t>
            </a:r>
            <a:r>
              <a:rPr lang="de-CH" dirty="0" err="1"/>
              <a:t>monitoring</a:t>
            </a:r>
            <a:endParaRPr lang="de-CH" dirty="0"/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endParaRPr lang="de-CH" dirty="0"/>
          </a:p>
          <a:p>
            <a:pPr lvl="1">
              <a:spcBef>
                <a:spcPts val="0"/>
              </a:spcBef>
              <a:defRPr/>
            </a:pPr>
            <a:r>
              <a:rPr lang="de-CH" dirty="0"/>
              <a:t> etc.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RobotStudio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5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three sessions will be by the hands-on method</a:t>
            </a:r>
          </a:p>
          <a:p>
            <a:endParaRPr lang="en-US" dirty="0" smtClean="0"/>
          </a:p>
          <a:p>
            <a:r>
              <a:rPr lang="en-US" dirty="0" smtClean="0"/>
              <a:t>First Lecture</a:t>
            </a:r>
          </a:p>
          <a:p>
            <a:pPr lvl="1"/>
            <a:r>
              <a:rPr lang="en-US" dirty="0" smtClean="0"/>
              <a:t>Basic functionalities of </a:t>
            </a:r>
            <a:r>
              <a:rPr lang="en-US" dirty="0" err="1" smtClean="0"/>
              <a:t>RobotStudio</a:t>
            </a:r>
            <a:endParaRPr lang="en-US" dirty="0" smtClean="0"/>
          </a:p>
          <a:p>
            <a:pPr lvl="1"/>
            <a:r>
              <a:rPr lang="en-US" dirty="0" smtClean="0"/>
              <a:t>How to setup a scene (robot cell)</a:t>
            </a:r>
          </a:p>
          <a:p>
            <a:pPr lvl="1"/>
            <a:r>
              <a:rPr lang="en-US" dirty="0" smtClean="0"/>
              <a:t>How to create a robot program offline</a:t>
            </a:r>
          </a:p>
          <a:p>
            <a:endParaRPr lang="en-US" dirty="0"/>
          </a:p>
          <a:p>
            <a:r>
              <a:rPr lang="en-US" dirty="0" smtClean="0"/>
              <a:t>Second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How to create devices</a:t>
            </a:r>
            <a:endParaRPr lang="en-US" dirty="0" smtClean="0"/>
          </a:p>
          <a:p>
            <a:pPr lvl="1"/>
            <a:r>
              <a:rPr lang="en-US" dirty="0" smtClean="0"/>
              <a:t>How to create a gripper</a:t>
            </a:r>
          </a:p>
          <a:p>
            <a:pPr lvl="1"/>
            <a:r>
              <a:rPr lang="en-US" dirty="0" smtClean="0"/>
              <a:t>How to make the gripper pick up objects</a:t>
            </a:r>
          </a:p>
          <a:p>
            <a:endParaRPr lang="en-US" dirty="0"/>
          </a:p>
          <a:p>
            <a:r>
              <a:rPr lang="en-US" dirty="0" smtClean="0"/>
              <a:t>Third Lecture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Matlab</a:t>
            </a:r>
            <a:r>
              <a:rPr lang="en-US" dirty="0" smtClean="0"/>
              <a:t> to control robot cell in </a:t>
            </a:r>
            <a:r>
              <a:rPr lang="en-US" dirty="0" err="1" smtClean="0"/>
              <a:t>RobotStudio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0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able</a:t>
            </a:r>
            <a:r>
              <a:rPr lang="da-DK" dirty="0" smtClean="0"/>
              <a:t> to </a:t>
            </a:r>
            <a:r>
              <a:rPr lang="da-DK" dirty="0" err="1" smtClean="0"/>
              <a:t>verify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design of the robot </a:t>
            </a:r>
            <a:r>
              <a:rPr lang="da-DK" dirty="0" err="1" smtClean="0"/>
              <a:t>cell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simulation</a:t>
            </a:r>
          </a:p>
          <a:p>
            <a:pPr lvl="1"/>
            <a:r>
              <a:rPr lang="da-DK" dirty="0" err="1" smtClean="0"/>
              <a:t>Basically</a:t>
            </a:r>
            <a:r>
              <a:rPr lang="da-DK" dirty="0" smtClean="0"/>
              <a:t>, </a:t>
            </a:r>
            <a:r>
              <a:rPr lang="da-DK" dirty="0" err="1" smtClean="0"/>
              <a:t>showing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able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Robot Studio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able</a:t>
            </a:r>
            <a:r>
              <a:rPr lang="da-DK" dirty="0" smtClean="0"/>
              <a:t> to </a:t>
            </a:r>
            <a:r>
              <a:rPr lang="da-DK" dirty="0" err="1" smtClean="0"/>
              <a:t>reflect</a:t>
            </a:r>
            <a:r>
              <a:rPr lang="da-DK" dirty="0" smtClean="0"/>
              <a:t> and </a:t>
            </a:r>
            <a:r>
              <a:rPr lang="da-DK" dirty="0" err="1" smtClean="0"/>
              <a:t>conclude</a:t>
            </a:r>
            <a:r>
              <a:rPr lang="da-DK" dirty="0" smtClean="0"/>
              <a:t> on the </a:t>
            </a:r>
            <a:r>
              <a:rPr lang="da-DK" dirty="0" err="1" smtClean="0"/>
              <a:t>results</a:t>
            </a:r>
            <a:r>
              <a:rPr lang="da-DK" dirty="0" smtClean="0"/>
              <a:t> of </a:t>
            </a:r>
            <a:r>
              <a:rPr lang="da-DK" dirty="0" err="1" smtClean="0"/>
              <a:t>your</a:t>
            </a:r>
            <a:r>
              <a:rPr lang="da-DK" dirty="0" smtClean="0"/>
              <a:t> simulation.</a:t>
            </a:r>
          </a:p>
          <a:p>
            <a:pPr lvl="1"/>
            <a:r>
              <a:rPr lang="da-DK" dirty="0" smtClean="0"/>
              <a:t>One </a:t>
            </a:r>
            <a:r>
              <a:rPr lang="da-DK" dirty="0" err="1" smtClean="0"/>
              <a:t>thing</a:t>
            </a:r>
            <a:r>
              <a:rPr lang="da-DK" dirty="0" smtClean="0"/>
              <a:t> is to </a:t>
            </a:r>
            <a:r>
              <a:rPr lang="da-DK" dirty="0" err="1" smtClean="0"/>
              <a:t>simulate</a:t>
            </a:r>
            <a:r>
              <a:rPr lang="da-DK" dirty="0" smtClean="0"/>
              <a:t>, but </a:t>
            </a:r>
            <a:r>
              <a:rPr lang="da-DK" dirty="0" err="1" smtClean="0"/>
              <a:t>would</a:t>
            </a:r>
            <a:r>
              <a:rPr lang="da-DK" dirty="0" smtClean="0"/>
              <a:t> it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in a real </a:t>
            </a:r>
            <a:r>
              <a:rPr lang="da-DK" dirty="0" err="1" smtClean="0"/>
              <a:t>physical</a:t>
            </a:r>
            <a:r>
              <a:rPr lang="da-DK" dirty="0" smtClean="0"/>
              <a:t> </a:t>
            </a:r>
            <a:r>
              <a:rPr lang="da-DK" dirty="0" err="1" smtClean="0"/>
              <a:t>setup</a:t>
            </a:r>
            <a:endParaRPr lang="da-DK" dirty="0"/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expected</a:t>
            </a:r>
            <a:r>
              <a:rPr lang="da-DK" dirty="0" smtClean="0"/>
              <a:t> from </a:t>
            </a:r>
            <a:r>
              <a:rPr lang="da-DK" dirty="0" err="1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48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pic>
        <p:nvPicPr>
          <p:cNvPr id="5" name="Picture 4" descr="LH_alo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1085"/>
            <a:ext cx="1800200" cy="295583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00" y="3490121"/>
            <a:ext cx="924225" cy="109100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708" y="1936284"/>
            <a:ext cx="705032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tima"/>
                <a:cs typeface="Optima"/>
              </a:rPr>
              <a:t>Michael </a:t>
            </a:r>
            <a:r>
              <a:rPr lang="en-US" sz="2800" dirty="0" err="1" smtClean="0">
                <a:latin typeface="Optima"/>
                <a:cs typeface="Optima"/>
              </a:rPr>
              <a:t>Natapon</a:t>
            </a:r>
            <a:r>
              <a:rPr lang="en-US" sz="2800" dirty="0" smtClean="0">
                <a:latin typeface="Optima"/>
                <a:cs typeface="Optima"/>
              </a:rPr>
              <a:t> Hansson</a:t>
            </a:r>
            <a:endParaRPr lang="en-US" sz="2400" dirty="0" smtClean="0">
              <a:latin typeface="Optima"/>
              <a:cs typeface="Optima"/>
            </a:endParaRPr>
          </a:p>
          <a:p>
            <a:r>
              <a:rPr lang="en-US" sz="3200" dirty="0" smtClean="0">
                <a:latin typeface="Optima"/>
                <a:cs typeface="Optima"/>
                <a:hlinkClick r:id="rId3"/>
              </a:rPr>
              <a:t>mhanss@m-tech.aau.dk</a:t>
            </a:r>
            <a:endParaRPr lang="en-US" sz="3200" dirty="0">
              <a:latin typeface="Optima"/>
              <a:cs typeface="Optima"/>
            </a:endParaRPr>
          </a:p>
          <a:p>
            <a:endParaRPr lang="en-US" sz="2400" dirty="0" smtClean="0">
              <a:latin typeface="Optima"/>
              <a:cs typeface="Optima"/>
            </a:endParaRPr>
          </a:p>
          <a:p>
            <a:r>
              <a:rPr lang="en-US" sz="2400" dirty="0" smtClean="0">
                <a:latin typeface="Optima"/>
                <a:cs typeface="Optima"/>
              </a:rPr>
              <a:t>Robotics &amp; Automation Group,</a:t>
            </a:r>
          </a:p>
          <a:p>
            <a:r>
              <a:rPr lang="en-US" sz="2400" dirty="0" smtClean="0">
                <a:latin typeface="Optima"/>
                <a:cs typeface="Optima"/>
              </a:rPr>
              <a:t>Dept. of Mechanical &amp; Manufacturing Engineering </a:t>
            </a:r>
          </a:p>
          <a:p>
            <a:r>
              <a:rPr lang="en-US" sz="2400" dirty="0" smtClean="0">
                <a:latin typeface="Optima"/>
                <a:cs typeface="Optima"/>
              </a:rPr>
              <a:t>Aalborg University, Denmark</a:t>
            </a:r>
          </a:p>
          <a:p>
            <a:r>
              <a:rPr lang="en-US" sz="3200" dirty="0" smtClean="0">
                <a:latin typeface="Optima"/>
                <a:cs typeface="Optima"/>
                <a:hlinkClick r:id="rId4"/>
              </a:rPr>
              <a:t>http</a:t>
            </a:r>
            <a:r>
              <a:rPr lang="en-US" sz="3200" dirty="0">
                <a:latin typeface="Optima"/>
                <a:cs typeface="Optima"/>
                <a:hlinkClick r:id="rId4"/>
              </a:rPr>
              <a:t>://robotics-</a:t>
            </a:r>
            <a:r>
              <a:rPr lang="en-US" sz="3200" dirty="0" smtClean="0">
                <a:latin typeface="Optima"/>
                <a:cs typeface="Optima"/>
                <a:hlinkClick r:id="rId4"/>
              </a:rPr>
              <a:t>automation.aau.dk</a:t>
            </a:r>
            <a:endParaRPr lang="en-US" sz="32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8384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191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Optima</vt:lpstr>
      <vt:lpstr>AAU_EN_waves</vt:lpstr>
      <vt:lpstr>Introduction to robotstudio  ∞ Intelligent Manufacturing / Robot Vision</vt:lpstr>
      <vt:lpstr>What is RobotStudio</vt:lpstr>
      <vt:lpstr>What you will learn</vt:lpstr>
      <vt:lpstr>What is expected from you</vt:lpstr>
      <vt:lpstr>Thank you for your attention!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</dc:creator>
  <cp:lastModifiedBy>Microsoft Office User</cp:lastModifiedBy>
  <cp:revision>137</cp:revision>
  <dcterms:created xsi:type="dcterms:W3CDTF">2013-12-05T09:17:38Z</dcterms:created>
  <dcterms:modified xsi:type="dcterms:W3CDTF">2017-03-09T13:12:24Z</dcterms:modified>
</cp:coreProperties>
</file>