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CC5D7-D8DA-42A1-A207-9C9BB0EBCCAD}" type="datetimeFigureOut">
              <a:rPr lang="ko-KR" altLang="en-US" smtClean="0"/>
              <a:t>2014-08-09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410A9-2E8A-423A-8FEF-0428339BF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92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410A9-2E8A-423A-8FEF-0428339BFC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DCAF-089F-4698-8A91-69D0D7968E39}" type="datetime1">
              <a:rPr lang="en-US" altLang="ko-KR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0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ABDF-B845-4731-843B-8AD33AD51C15}" type="datetime1">
              <a:rPr lang="en-US" altLang="ko-KR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1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818C-B907-4041-BE66-D241E3354EA2}" type="datetime1">
              <a:rPr lang="en-US" altLang="ko-KR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74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EDE-F8DE-44D0-B41A-824F3401ADBD}" type="datetime1">
              <a:rPr lang="en-US" altLang="ko-KR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64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727C-1D4C-473F-8854-5B2C6D2BACF4}" type="datetime1">
              <a:rPr lang="en-US" altLang="ko-KR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37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DA58-0FF2-4CAB-B827-6E0798CD056E}" type="datetime1">
              <a:rPr lang="en-US" altLang="ko-KR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09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A0F0-CD5C-47FB-9645-308235069639}" type="datetime1">
              <a:rPr lang="en-US" altLang="ko-KR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2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E701-2802-4B3F-826B-E4ACA81A6BD4}" type="datetime1">
              <a:rPr lang="en-US" altLang="ko-KR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5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04F3-6078-4350-A9E9-A70B8D8407AE}" type="datetime1">
              <a:rPr lang="en-US" altLang="ko-KR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82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1384-A63D-4C4A-87E9-CE8CFE7AA82D}" type="datetime1">
              <a:rPr lang="en-US" altLang="ko-KR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1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9932-447E-4BFD-8A6D-5268EAC41811}" type="datetime1">
              <a:rPr lang="en-US" altLang="ko-KR" smtClean="0"/>
              <a:t>8/9/2014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7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6FD9-763B-40D3-9B1F-C5331D1B9C7B}" type="datetime1">
              <a:rPr lang="en-US" altLang="ko-KR" smtClean="0"/>
              <a:t>8/9/2014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1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AE58-25C3-4BFB-9C22-BEF2027D53A6}" type="datetime1">
              <a:rPr lang="en-US" altLang="ko-KR" smtClean="0"/>
              <a:t>8/9/2014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32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4A13-2A1E-45EF-A2D5-DB079F897D4F}" type="datetime1">
              <a:rPr lang="en-US" altLang="ko-KR" smtClean="0"/>
              <a:t>8/9/2014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E394-05E3-412F-99DF-69730CF18CFD}" type="datetime1">
              <a:rPr lang="en-US" altLang="ko-KR" smtClean="0"/>
              <a:t>8/9/2014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2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90336-6FA2-4B78-BE4F-4999FB2E9CC0}" type="datetime1">
              <a:rPr lang="en-US" altLang="ko-KR" smtClean="0"/>
              <a:t>8/9/2014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3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D61A-C504-47E5-9DFD-6093484E7623}" type="datetime1">
              <a:rPr lang="en-US" altLang="ko-KR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o.wikipedia.org/wiki/%EC%A0%95%EB%A0%AC_%EC%95%8C%EA%B3%A0%EB%A6%AC%EC%A6%98#.EC.A0.9C.EC.9E.90.EB.A6.AC_.EC.A0.95.EB.A0.A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선택정렬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ko-KR" altLang="en-US" dirty="0" smtClean="0">
                <a:latin typeface="+mj-ea"/>
                <a:ea typeface="+mj-ea"/>
              </a:rPr>
              <a:t>프로젝트과제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240367" y="407353"/>
            <a:ext cx="3064933" cy="927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latin typeface="+mj-ea"/>
                <a:ea typeface="+mj-ea"/>
              </a:rPr>
              <a:t>발표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알고리즘 </a:t>
            </a:r>
            <a:r>
              <a:rPr lang="en-US" altLang="ko-KR" dirty="0" smtClean="0">
                <a:latin typeface="+mj-ea"/>
                <a:ea typeface="+mj-ea"/>
              </a:rPr>
              <a:t>– </a:t>
            </a:r>
            <a:r>
              <a:rPr lang="ko-KR" altLang="en-US" dirty="0" smtClean="0">
                <a:latin typeface="+mj-ea"/>
                <a:ea typeface="+mj-ea"/>
              </a:rPr>
              <a:t>이규하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</a:p>
          <a:p>
            <a:pPr algn="l"/>
            <a:r>
              <a:rPr lang="ko-KR" altLang="en-US" dirty="0" smtClean="0">
                <a:latin typeface="+mj-ea"/>
                <a:ea typeface="+mj-ea"/>
              </a:rPr>
              <a:t>           </a:t>
            </a:r>
            <a:r>
              <a:rPr lang="ko-KR" altLang="en-US" dirty="0" smtClean="0">
                <a:latin typeface="+mj-ea"/>
                <a:ea typeface="+mj-ea"/>
              </a:rPr>
              <a:t> 순서도 </a:t>
            </a:r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dirty="0" smtClean="0">
                <a:latin typeface="+mj-ea"/>
                <a:ea typeface="+mj-ea"/>
              </a:rPr>
              <a:t>임태관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500" smtClean="0"/>
              <a:pPr/>
              <a:t>1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960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2641600"/>
            <a:ext cx="557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ea"/>
                <a:ea typeface="+mj-ea"/>
              </a:rPr>
              <a:t>‘</a:t>
            </a:r>
            <a:r>
              <a:rPr lang="ko-KR" altLang="en-US" sz="2000" dirty="0" smtClean="0">
                <a:latin typeface="+mj-ea"/>
                <a:ea typeface="+mj-ea"/>
              </a:rPr>
              <a:t>선택정렬</a:t>
            </a:r>
            <a:r>
              <a:rPr lang="en-US" altLang="ko-KR" sz="2000" dirty="0" smtClean="0">
                <a:latin typeface="+mj-ea"/>
                <a:ea typeface="+mj-ea"/>
              </a:rPr>
              <a:t>’</a:t>
            </a:r>
            <a:r>
              <a:rPr lang="ko-KR" altLang="en-US" sz="2000" dirty="0" smtClean="0">
                <a:latin typeface="+mj-ea"/>
                <a:ea typeface="+mj-ea"/>
              </a:rPr>
              <a:t> 이란</a:t>
            </a:r>
            <a:r>
              <a:rPr lang="en-US" altLang="ko-KR" sz="2000" dirty="0" smtClean="0">
                <a:latin typeface="+mj-ea"/>
                <a:ea typeface="+mj-ea"/>
              </a:rPr>
              <a:t>?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4" y="2247900"/>
            <a:ext cx="622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+mj-ea"/>
                <a:ea typeface="+mj-ea"/>
              </a:rPr>
              <a:t>우리팀이</a:t>
            </a:r>
            <a:r>
              <a:rPr lang="ko-KR" altLang="en-US" sz="2000" dirty="0" smtClean="0">
                <a:latin typeface="+mj-ea"/>
                <a:ea typeface="+mj-ea"/>
              </a:rPr>
              <a:t> 선택한 정렬 </a:t>
            </a:r>
            <a:r>
              <a:rPr lang="ko-KR" altLang="en-US" sz="2000" dirty="0" smtClean="0">
                <a:latin typeface="+mj-ea"/>
                <a:ea typeface="+mj-ea"/>
              </a:rPr>
              <a:t>알고리즘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334" y="1803400"/>
            <a:ext cx="7857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j-ea"/>
                <a:ea typeface="+mj-ea"/>
              </a:rPr>
              <a:t>문제의 </a:t>
            </a:r>
            <a:r>
              <a:rPr lang="ko-KR" altLang="en-US" sz="2000" dirty="0" smtClean="0">
                <a:latin typeface="+mj-ea"/>
                <a:ea typeface="+mj-ea"/>
              </a:rPr>
              <a:t>주제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334" y="3028434"/>
            <a:ext cx="557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j-ea"/>
                <a:ea typeface="+mj-ea"/>
              </a:rPr>
              <a:t>알고리즘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334" y="3435866"/>
            <a:ext cx="557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j-ea"/>
                <a:ea typeface="+mj-ea"/>
              </a:rPr>
              <a:t>순서도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문제의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4934" y="2147889"/>
            <a:ext cx="9469966" cy="3880773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ko-KR" altLang="en-US" sz="3500" dirty="0" smtClean="0">
                <a:latin typeface="+mj-ea"/>
                <a:ea typeface="+mj-ea"/>
              </a:rPr>
              <a:t>카드놀이 중 에서 </a:t>
            </a:r>
            <a:endParaRPr lang="en-US" altLang="ko-KR" sz="3500" dirty="0" smtClean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ko-KR" altLang="en-US" sz="3500" dirty="0" smtClean="0">
                <a:latin typeface="+mj-ea"/>
                <a:ea typeface="+mj-ea"/>
              </a:rPr>
              <a:t>카드 </a:t>
            </a:r>
            <a:r>
              <a:rPr lang="en-US" altLang="ko-KR" sz="3500" dirty="0" smtClean="0">
                <a:latin typeface="+mj-ea"/>
                <a:ea typeface="+mj-ea"/>
              </a:rPr>
              <a:t>10</a:t>
            </a:r>
            <a:r>
              <a:rPr lang="ko-KR" altLang="en-US" sz="3500" dirty="0" smtClean="0">
                <a:latin typeface="+mj-ea"/>
                <a:ea typeface="+mj-ea"/>
              </a:rPr>
              <a:t>장 중 아주 간단한 큰 숫자 찾기</a:t>
            </a:r>
            <a:endParaRPr lang="en-US" altLang="ko-KR" sz="3500" dirty="0" smtClean="0">
              <a:latin typeface="+mj-ea"/>
              <a:ea typeface="+mj-ea"/>
            </a:endParaRPr>
          </a:p>
          <a:p>
            <a:pPr marL="0" indent="0" algn="ctr">
              <a:buNone/>
            </a:pPr>
            <a:endParaRPr lang="en-US" altLang="ko-KR" sz="1000" dirty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en-US" altLang="ko-KR" sz="2250" dirty="0" smtClean="0">
                <a:latin typeface="+mj-ea"/>
                <a:ea typeface="+mj-ea"/>
              </a:rPr>
              <a:t>‘</a:t>
            </a:r>
            <a:r>
              <a:rPr lang="ko-KR" altLang="en-US" sz="2250" dirty="0" smtClean="0">
                <a:latin typeface="+mj-ea"/>
                <a:ea typeface="+mj-ea"/>
              </a:rPr>
              <a:t>카드 </a:t>
            </a:r>
            <a:r>
              <a:rPr lang="en-US" altLang="ko-KR" sz="2250" dirty="0" smtClean="0">
                <a:latin typeface="+mj-ea"/>
                <a:ea typeface="+mj-ea"/>
              </a:rPr>
              <a:t>10</a:t>
            </a:r>
            <a:r>
              <a:rPr lang="ko-KR" altLang="en-US" sz="2250" dirty="0" smtClean="0">
                <a:latin typeface="+mj-ea"/>
                <a:ea typeface="+mj-ea"/>
              </a:rPr>
              <a:t>장을 오름차순으로 정렬하기 위한</a:t>
            </a:r>
            <a:endParaRPr lang="en-US" altLang="ko-KR" sz="2250" dirty="0" smtClean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ko-KR" altLang="en-US" sz="2250" dirty="0" smtClean="0">
                <a:latin typeface="+mj-ea"/>
                <a:ea typeface="+mj-ea"/>
              </a:rPr>
              <a:t>방법에 대한 알고리즘과 순서도를 작성하기</a:t>
            </a:r>
            <a:r>
              <a:rPr lang="en-US" altLang="ko-KR" sz="2250" dirty="0" smtClean="0">
                <a:latin typeface="+mj-ea"/>
                <a:ea typeface="+mj-ea"/>
              </a:rPr>
              <a:t>’</a:t>
            </a:r>
          </a:p>
          <a:p>
            <a:pPr marL="0" indent="0" algn="ctr">
              <a:buNone/>
            </a:pPr>
            <a:r>
              <a:rPr lang="en-US" altLang="ko-KR" sz="2250" dirty="0" smtClean="0">
                <a:latin typeface="+mj-ea"/>
                <a:ea typeface="+mj-ea"/>
              </a:rPr>
              <a:t>&lt;</a:t>
            </a:r>
            <a:r>
              <a:rPr lang="en-US" altLang="ko-KR" sz="2250" dirty="0" smtClean="0">
                <a:latin typeface="+mj-ea"/>
                <a:ea typeface="+mj-ea"/>
              </a:rPr>
              <a:t>45, 20, 60, 35, 10, 55, 90, 85, 75, 25</a:t>
            </a:r>
            <a:r>
              <a:rPr lang="en-US" altLang="ko-KR" sz="2250" dirty="0" smtClean="0">
                <a:latin typeface="+mj-ea"/>
                <a:ea typeface="+mj-ea"/>
              </a:rPr>
              <a:t>&gt;</a:t>
            </a:r>
            <a:endParaRPr lang="ko-KR" altLang="en-US" sz="2250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우리팀이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선택한 정렬 </a:t>
            </a:r>
            <a:r>
              <a:rPr lang="ko-KR" altLang="en-US" dirty="0" smtClean="0">
                <a:latin typeface="+mj-ea"/>
              </a:rPr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선택정렬을 </a:t>
            </a:r>
            <a:endParaRPr lang="en-US" altLang="ko-KR" sz="5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ko-KR" altLang="en-US" sz="3000" dirty="0" smtClean="0">
                <a:latin typeface="+mj-ea"/>
                <a:ea typeface="+mj-ea"/>
              </a:rPr>
              <a:t>이용하여 알고리즘과 순서도를 </a:t>
            </a:r>
            <a:r>
              <a:rPr lang="ko-KR" altLang="en-US" sz="3000" dirty="0" err="1" smtClean="0">
                <a:latin typeface="+mj-ea"/>
                <a:ea typeface="+mj-ea"/>
              </a:rPr>
              <a:t>표현할것입니다</a:t>
            </a:r>
            <a:endParaRPr lang="en-US" altLang="ko-KR" sz="3000" dirty="0" smtClean="0">
              <a:latin typeface="+mj-ea"/>
              <a:ea typeface="+mj-ea"/>
            </a:endParaRPr>
          </a:p>
          <a:p>
            <a:pPr marL="0" indent="0" algn="ctr">
              <a:buNone/>
            </a:pPr>
            <a:endParaRPr lang="en-US" altLang="ko-KR" sz="1050" dirty="0" smtClean="0">
              <a:latin typeface="+mj-ea"/>
              <a:ea typeface="+mj-ea"/>
            </a:endParaRPr>
          </a:p>
          <a:p>
            <a:pPr marL="0" indent="0" algn="ctr">
              <a:buNone/>
            </a:pPr>
            <a:endParaRPr lang="en-US" altLang="ko-KR" sz="1050" dirty="0">
              <a:latin typeface="+mj-ea"/>
              <a:ea typeface="+mj-ea"/>
            </a:endParaRPr>
          </a:p>
          <a:p>
            <a:pPr marL="0" indent="0" algn="ctr">
              <a:buNone/>
            </a:pPr>
            <a:endParaRPr lang="en-US" altLang="ko-KR" sz="1050" dirty="0" smtClean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ko-KR" altLang="en-US" sz="2000" dirty="0" smtClean="0">
                <a:latin typeface="+mj-ea"/>
                <a:ea typeface="+mj-ea"/>
              </a:rPr>
              <a:t>선택정렬이란</a:t>
            </a:r>
            <a:r>
              <a:rPr lang="en-US" altLang="ko-KR" sz="2000" dirty="0" smtClean="0">
                <a:latin typeface="+mj-ea"/>
                <a:ea typeface="+mj-ea"/>
              </a:rPr>
              <a:t>?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:  </a:t>
            </a:r>
            <a:r>
              <a:rPr lang="ko-KR" altLang="ko-K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  <a:hlinkClick r:id="rId2" tooltip="정렬 알고리즘"/>
              </a:rPr>
              <a:t>제자리 정렬</a:t>
            </a:r>
            <a:r>
              <a:rPr lang="ko-KR" altLang="ko-K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ko-KR" sz="2000" dirty="0" smtClean="0">
                <a:latin typeface="+mj-ea"/>
                <a:ea typeface="+mj-ea"/>
              </a:rPr>
              <a:t>알고리즘의 하</a:t>
            </a:r>
            <a:r>
              <a:rPr lang="ko-KR" altLang="en-US" sz="2000" dirty="0" smtClean="0">
                <a:latin typeface="+mj-ea"/>
                <a:ea typeface="+mj-ea"/>
              </a:rPr>
              <a:t>나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en-US" altLang="ko-KR" sz="2000" dirty="0" smtClean="0">
                <a:latin typeface="+mj-ea"/>
                <a:ea typeface="+mj-ea"/>
              </a:rPr>
              <a:t>					</a:t>
            </a:r>
            <a:endParaRPr lang="ko-KR" altLang="ko-KR" sz="2000" dirty="0" smtClean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Algorithm</a:t>
            </a:r>
            <a:br>
              <a:rPr lang="en-US" altLang="ko-KR" sz="4000" dirty="0" smtClean="0"/>
            </a:br>
            <a:r>
              <a:rPr lang="ko-KR" altLang="en-US" sz="2000" dirty="0" smtClean="0"/>
              <a:t>알고리즘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11" y="2370567"/>
            <a:ext cx="952500" cy="353377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685535" y="2945992"/>
            <a:ext cx="79742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 smtClean="0">
                <a:latin typeface="+mj-ea"/>
                <a:ea typeface="+mj-ea"/>
              </a:rPr>
              <a:t>  </a:t>
            </a:r>
            <a:r>
              <a:rPr lang="ko-KR" altLang="ko-KR" sz="2000" dirty="0" smtClean="0">
                <a:latin typeface="+mj-ea"/>
                <a:ea typeface="+mj-ea"/>
              </a:rPr>
              <a:t>주어진 </a:t>
            </a:r>
            <a:r>
              <a:rPr lang="ko-KR" altLang="ko-KR" sz="2000" dirty="0">
                <a:latin typeface="+mj-ea"/>
                <a:ea typeface="+mj-ea"/>
              </a:rPr>
              <a:t>리스트 중에 최소값을 찾는다</a:t>
            </a:r>
            <a:r>
              <a:rPr lang="ko-KR" altLang="ko-KR" sz="2000" dirty="0" smtClean="0">
                <a:latin typeface="+mj-ea"/>
                <a:ea typeface="+mj-ea"/>
              </a:rPr>
              <a:t>.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ko-KR" altLang="ko-KR" sz="20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ko-KR" sz="2000" dirty="0">
                <a:latin typeface="+mj-ea"/>
                <a:ea typeface="+mj-ea"/>
              </a:rPr>
              <a:t>그 값을 맨 앞에 위치한 값과 교체한다(패스(pass</a:t>
            </a:r>
            <a:r>
              <a:rPr lang="ko-KR" altLang="ko-KR" sz="2000" dirty="0" smtClean="0">
                <a:latin typeface="+mj-ea"/>
                <a:ea typeface="+mj-ea"/>
              </a:rPr>
              <a:t>)).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ko-KR" altLang="ko-KR" sz="20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ko-KR" sz="2000" dirty="0">
                <a:latin typeface="+mj-ea"/>
                <a:ea typeface="+mj-ea"/>
              </a:rPr>
              <a:t>맨 처음 위치를 뺀 나머지 리스트를 같은 방법으로 교체한다.</a:t>
            </a:r>
          </a:p>
          <a:p>
            <a:endParaRPr lang="en-US" altLang="ko-KR" dirty="0">
              <a:latin typeface="+mj-ea"/>
            </a:endParaRPr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Flow Chart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순서도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32" y="1546911"/>
            <a:ext cx="5314877" cy="51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901" y="2842054"/>
            <a:ext cx="8596668" cy="9720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Thank you for listening to our presentation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7794" y="6539572"/>
            <a:ext cx="3102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이 문서는 </a:t>
            </a:r>
            <a:r>
              <a:rPr lang="ko-KR" altLang="en-US" sz="1000" dirty="0" err="1" smtClean="0">
                <a:latin typeface="+mj-ea"/>
                <a:ea typeface="+mj-ea"/>
              </a:rPr>
              <a:t>원래문서를</a:t>
            </a:r>
            <a:r>
              <a:rPr lang="ko-KR" altLang="en-US" sz="1000" dirty="0" smtClean="0">
                <a:latin typeface="+mj-ea"/>
                <a:ea typeface="+mj-ea"/>
              </a:rPr>
              <a:t> 간추려 놓은 견본파일입니다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363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141414"/>
      </a:dk1>
      <a:lt1>
        <a:sysClr val="window" lastClr="F8F8F8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141414"/>
      </a:dk1>
      <a:lt1>
        <a:sysClr val="window" lastClr="F8F8F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136</Words>
  <Application>Microsoft Office PowerPoint</Application>
  <PresentationFormat>와이드스크린</PresentationFormat>
  <Paragraphs>42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 3</vt:lpstr>
      <vt:lpstr>패싯</vt:lpstr>
      <vt:lpstr>선택정렬</vt:lpstr>
      <vt:lpstr>목차</vt:lpstr>
      <vt:lpstr>문제의 주제</vt:lpstr>
      <vt:lpstr>우리팀이 선택한 정렬 알고리즘</vt:lpstr>
      <vt:lpstr>Algorithm 알고리즘</vt:lpstr>
      <vt:lpstr>Flow Chart 순서도</vt:lpstr>
      <vt:lpstr>Thank you for listening to our presentation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선택정렬</dc:title>
  <dc:creator>교육4실-15</dc:creator>
  <cp:lastModifiedBy>.이규하.</cp:lastModifiedBy>
  <cp:revision>6</cp:revision>
  <dcterms:created xsi:type="dcterms:W3CDTF">2014-08-09T02:34:07Z</dcterms:created>
  <dcterms:modified xsi:type="dcterms:W3CDTF">2014-08-09T03:36:25Z</dcterms:modified>
</cp:coreProperties>
</file>