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AC"/>
    <a:srgbClr val="0292C6"/>
    <a:srgbClr val="0382C5"/>
    <a:srgbClr val="005AA6"/>
    <a:srgbClr val="026AB3"/>
    <a:srgbClr val="0095C0"/>
    <a:srgbClr val="019CAE"/>
    <a:srgbClr val="019FA5"/>
    <a:srgbClr val="01A88B"/>
    <a:srgbClr val="4C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0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23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4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148F-5B06-496E-86D4-3EEAD26F1EB0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0521-EE72-48EE-BBBD-B4D30C770E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21244178">
            <a:off x="1922192" y="1793179"/>
            <a:ext cx="8816486" cy="3730948"/>
            <a:chOff x="1941428" y="1821712"/>
            <a:chExt cx="8816486" cy="3730948"/>
          </a:xfrm>
        </p:grpSpPr>
        <p:sp>
          <p:nvSpPr>
            <p:cNvPr id="5" name="TextBox 4"/>
            <p:cNvSpPr txBox="1"/>
            <p:nvPr/>
          </p:nvSpPr>
          <p:spPr>
            <a:xfrm>
              <a:off x="8200569" y="3327435"/>
              <a:ext cx="2557345" cy="222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  <a:cs typeface="+mn-cs"/>
                </a:rPr>
                <a:t>DNA</a:t>
              </a:r>
              <a:r>
                <a:rPr kumimoji="0" lang="ko-KR" alt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  <a:cs typeface="+mn-cs"/>
                </a:rPr>
                <a:t>와 </a:t>
              </a:r>
              <a:r>
                <a:rPr lang="en-US" altLang="ko-KR" sz="6600" dirty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IT </a:t>
              </a:r>
              <a:r>
                <a:rPr lang="ko-KR" altLang="en-US" sz="6600" dirty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기술 융합</a:t>
              </a:r>
              <a:r>
                <a:rPr kumimoji="0" lang="en-US" altLang="ko-KR" sz="6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  <a:cs typeface="+mn-cs"/>
                </a:rPr>
                <a:t>.</a:t>
              </a:r>
              <a:endPara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41428" y="1821712"/>
              <a:ext cx="6143028" cy="3490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포천 막걸리체" panose="02030503000000000000" pitchFamily="18" charset="-127"/>
                  <a:ea typeface="포천 막걸리체" panose="02030503000000000000" pitchFamily="18" charset="-127"/>
                  <a:cs typeface="+mn-cs"/>
                </a:rPr>
                <a:t>DNA</a:t>
              </a:r>
            </a:p>
            <a:p>
              <a:pPr marL="0" marR="0" lvl="0" indent="0" algn="r" defTabSz="914400" rtl="0" eaLnBrk="1" fontAlgn="auto" latinLnBrk="1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3800" dirty="0">
                  <a:solidFill>
                    <a:prstClr val="white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rPr>
                <a:t>Computer</a:t>
              </a:r>
              <a:endParaRPr kumimoji="0" lang="ko-KR" alt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23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902661" y="2628781"/>
            <a:ext cx="6386685" cy="1600438"/>
            <a:chOff x="2902662" y="2365828"/>
            <a:chExt cx="6386685" cy="1600438"/>
          </a:xfrm>
        </p:grpSpPr>
        <p:sp>
          <p:nvSpPr>
            <p:cNvPr id="2" name="TextBox 1"/>
            <p:cNvSpPr txBox="1"/>
            <p:nvPr/>
          </p:nvSpPr>
          <p:spPr>
            <a:xfrm>
              <a:off x="2902662" y="2365828"/>
              <a:ext cx="63866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[ DNA Computer ]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35743" y="3381491"/>
              <a:ext cx="3520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부제목을 넣어주세요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75504" y="5867124"/>
            <a:ext cx="1261884" cy="615553"/>
            <a:chOff x="10375504" y="5867124"/>
            <a:chExt cx="1261884" cy="615553"/>
          </a:xfrm>
        </p:grpSpPr>
        <p:sp>
          <p:nvSpPr>
            <p:cNvPr id="4" name="TextBox 3"/>
            <p:cNvSpPr txBox="1"/>
            <p:nvPr/>
          </p:nvSpPr>
          <p:spPr>
            <a:xfrm>
              <a:off x="10375504" y="5867124"/>
              <a:ext cx="126188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언론홍보학과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발표자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ooo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0375504" y="5907511"/>
              <a:ext cx="0" cy="50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1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96736" y="2444115"/>
            <a:ext cx="6744154" cy="1969770"/>
            <a:chOff x="2723935" y="1104900"/>
            <a:chExt cx="6744154" cy="1969770"/>
          </a:xfrm>
        </p:grpSpPr>
        <p:sp>
          <p:nvSpPr>
            <p:cNvPr id="18" name="TextBox 17"/>
            <p:cNvSpPr txBox="1"/>
            <p:nvPr/>
          </p:nvSpPr>
          <p:spPr>
            <a:xfrm>
              <a:off x="3043734" y="1104900"/>
              <a:ext cx="6104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새로운 대한민국 </a:t>
              </a:r>
              <a:r>
                <a:rPr kumimoji="0" lang="en-US" altLang="ko-KR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l </a:t>
              </a:r>
              <a:r>
                <a:rPr kumimoji="0" lang="ko-KR" alt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국민이 성장하는 대한민국</a:t>
              </a:r>
              <a:r>
                <a:rPr kumimoji="0" lang="en-US" altLang="ko-KR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!</a:t>
              </a:r>
              <a:endParaRPr kumimoji="0" lang="ko-KR" altLang="en-US" sz="28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23935" y="1628120"/>
              <a:ext cx="674415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‘</a:t>
              </a:r>
              <a:r>
                <a:rPr kumimoji="0" lang="ko-KR" altLang="en-US" sz="88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소득주도성장</a:t>
              </a:r>
              <a:r>
                <a:rPr kumimoji="0" lang="en-US" altLang="ko-KR" sz="88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’</a:t>
              </a:r>
              <a:endParaRPr kumimoji="0" lang="ko-KR" altLang="en-US" sz="88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40890" y="1241287"/>
            <a:ext cx="4315878" cy="4375427"/>
            <a:chOff x="7334780" y="1504621"/>
            <a:chExt cx="4315878" cy="4375427"/>
          </a:xfrm>
        </p:grpSpPr>
        <p:grpSp>
          <p:nvGrpSpPr>
            <p:cNvPr id="16" name="그룹 15"/>
            <p:cNvGrpSpPr/>
            <p:nvPr/>
          </p:nvGrpSpPr>
          <p:grpSpPr>
            <a:xfrm>
              <a:off x="7334780" y="1504621"/>
              <a:ext cx="4315878" cy="4375427"/>
              <a:chOff x="6871761" y="1253986"/>
              <a:chExt cx="4315878" cy="437542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7772400" y="2184399"/>
                <a:ext cx="2514600" cy="25146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761" y="1253986"/>
                <a:ext cx="4315878" cy="4375427"/>
              </a:xfrm>
              <a:prstGeom prst="rect">
                <a:avLst/>
              </a:prstGeom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8635753" y="3507668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i="0" u="none" strike="noStrike" kern="1200" cap="none" spc="-1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소득주도성장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1" b="18182"/>
          <a:stretch/>
        </p:blipFill>
        <p:spPr>
          <a:xfrm>
            <a:off x="6718300" y="3218075"/>
            <a:ext cx="4305300" cy="30559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3827" y="1104900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새로운 대한민국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!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722" y="1628120"/>
            <a:ext cx="10384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‘</a:t>
            </a:r>
            <a:r>
              <a:rPr kumimoji="0" lang="ko-KR" altLang="en-US" sz="72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국민이 성장하는 대한민국</a:t>
            </a:r>
            <a:r>
              <a:rPr kumimoji="0" lang="en-US" altLang="ko-KR" sz="72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!’</a:t>
            </a:r>
            <a:endParaRPr kumimoji="0" lang="ko-KR" altLang="en-US" sz="7200" b="1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711" y="3762374"/>
            <a:ext cx="4918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경제 패러다임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을 바꿔야합니다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중소기업 사장님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자영업 사장님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전통시장 상인 등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국민이 돈 버는 시장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402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1718" y="381000"/>
            <a:ext cx="11428564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782433" y="1666093"/>
            <a:ext cx="6627135" cy="2092880"/>
            <a:chOff x="2782444" y="1104900"/>
            <a:chExt cx="6627135" cy="2092880"/>
          </a:xfrm>
        </p:grpSpPr>
        <p:sp>
          <p:nvSpPr>
            <p:cNvPr id="2" name="TextBox 1"/>
            <p:cNvSpPr txBox="1"/>
            <p:nvPr/>
          </p:nvSpPr>
          <p:spPr>
            <a:xfrm>
              <a:off x="3043734" y="1104900"/>
              <a:ext cx="61045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새로운 대한민국 </a:t>
              </a:r>
              <a:r>
                <a:rPr kumimoji="0" lang="en-US" altLang="ko-KR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l </a:t>
              </a:r>
              <a:r>
                <a:rPr kumimoji="0" lang="ko-KR" altLang="en-US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국민이 성장하는 대한민국</a:t>
              </a:r>
              <a:r>
                <a:rPr kumimoji="0" lang="en-US" altLang="ko-KR" sz="28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n-cs"/>
                </a:rPr>
                <a:t>!</a:t>
              </a:r>
              <a:endParaRPr kumimoji="0" lang="ko-KR" altLang="en-US" sz="28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82444" y="1628120"/>
              <a:ext cx="66271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6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‘</a:t>
              </a:r>
              <a:r>
                <a:rPr kumimoji="0" lang="ko-KR" altLang="en-US" sz="96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일자리 성장</a:t>
              </a:r>
              <a:r>
                <a:rPr kumimoji="0" lang="en-US" altLang="ko-KR" sz="9600" b="1" i="0" u="none" strike="noStrike" kern="1200" cap="none" spc="0" normalizeH="0" baseline="0" noProof="0" dirty="0">
                  <a:ln>
                    <a:solidFill>
                      <a:prstClr val="black">
                        <a:lumMod val="50000"/>
                        <a:lumOff val="5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rPr>
                <a:t>’</a:t>
              </a:r>
              <a:endParaRPr kumimoji="0" lang="ko-KR" altLang="en-US" sz="9600" b="1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32227" y="3991578"/>
            <a:ext cx="8127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공공부문 일자리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81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-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소방관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경찰관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부사관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어린이집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교사 등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노동시간 단축으로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민간일자리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50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만 개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비정규직차별금지특별법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제정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6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67443" y="2533370"/>
            <a:ext cx="7257115" cy="1791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포천 막걸리체" panose="02030503000000000000" pitchFamily="18" charset="-127"/>
                <a:ea typeface="포천 막걸리체" panose="02030503000000000000" pitchFamily="18" charset="-127"/>
                <a:cs typeface="+mn-cs"/>
              </a:rPr>
              <a:t>감사합니다</a:t>
            </a:r>
            <a:endParaRPr kumimoji="0" lang="ko-KR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포천 막걸리체" panose="02030503000000000000" pitchFamily="18" charset="-127"/>
              <a:ea typeface="포천 막걸리체" panose="02030503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KoPubWorld돋움체 Medium</vt:lpstr>
      <vt:lpstr>KoPub돋움체 Bold</vt:lpstr>
      <vt:lpstr>KoPub돋움체 Medium</vt:lpstr>
      <vt:lpstr>맑은 고딕</vt:lpstr>
      <vt:lpstr>포천 막걸리체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콩순이규하</dc:creator>
  <cp:lastModifiedBy>LeeFamily공용컴퓨터</cp:lastModifiedBy>
  <cp:revision>5</cp:revision>
  <dcterms:created xsi:type="dcterms:W3CDTF">2017-04-18T09:16:18Z</dcterms:created>
  <dcterms:modified xsi:type="dcterms:W3CDTF">2019-07-17T13:03:44Z</dcterms:modified>
</cp:coreProperties>
</file>