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C5FE6F-E1E4-4524-9D49-9DDA1D90D0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184F8C-7E9B-4206-8BFD-BE37A78E9D51}" type="slidenum">
              <a:rPr lang="ru-RU" smtClean="0"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06590" y="352114"/>
            <a:ext cx="7704137" cy="1006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  <a:endParaRPr lang="ru-RU" altLang="ru-RU" sz="2000" dirty="0"/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  <a:endParaRPr lang="ru-RU" altLang="ru-RU" sz="2000" dirty="0"/>
          </a:p>
        </p:txBody>
      </p:sp>
      <p:pic>
        <p:nvPicPr>
          <p:cNvPr id="5" name="Picture 14" descr="touch-icon-ipad-retin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87367" y="2069054"/>
            <a:ext cx="7414089" cy="1470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756953" y="4249544"/>
            <a:ext cx="5174396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  <a:endParaRPr lang="ru-RU" altLang="ru-RU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Смагин Егор Максимович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</a:t>
            </a:r>
            <a:r>
              <a:rPr lang="ru-RU" altLang="ru-RU" dirty="0"/>
              <a:t>21П-1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  <a:endParaRPr lang="ru-RU" altLang="ru-RU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/>
              <a:t>Махнев Александр Анатольевич</a:t>
            </a:r>
            <a:endParaRPr lang="ru-RU" altLang="ru-RU" b="1" dirty="0"/>
          </a:p>
        </p:txBody>
      </p:sp>
      <p:sp>
        <p:nvSpPr>
          <p:cNvPr id="8" name="Text Box 15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310286" y="6305831"/>
            <a:ext cx="15682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2024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19399" y="921021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Цели и задачи</a:t>
            </a:r>
            <a:endParaRPr lang="ru-RU" altLang="ru-RU" sz="3200" b="1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734" y="1793771"/>
            <a:ext cx="9572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чат-бота, предоставляющего абитуриентам быстрый и удобный доступ к информации о поступлении и обучении в колледже.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2871" y="3318570"/>
            <a:ext cx="105262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Реализация функционала предоставления информации о специальностях, правилах приема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Реализация механизма ответов на часто задаваемые вопросы.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Реализация функции сбора контактной информации абитуриентов.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Реализация механизма сбора статистики обращений к чат-боту.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9118" y="1962636"/>
            <a:ext cx="10353762" cy="4058751"/>
          </a:xfrm>
        </p:spPr>
        <p:txBody>
          <a:bodyPr/>
          <a:lstStyle/>
          <a:p>
            <a:pPr marL="36830" indent="0" algn="just">
              <a:buNone/>
            </a:pPr>
            <a:r>
              <a:rPr lang="ru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Предметная область охватывает процессы взаимодействия приемной комиссии колледжа с абитуриентами, а также автоматизацию этих процессов с помощью чат-бота. Ключевыми аспектами предметной области являются:</a:t>
            </a:r>
            <a:endParaRPr lang="ru-RU" sz="4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23670" y="913120"/>
            <a:ext cx="83446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4400" b="1" dirty="0">
                <a:latin typeface="Times New Roman" panose="02020603050405020304" pitchFamily="18" charset="0"/>
              </a:rPr>
              <a:t>Анализ предметной области</a:t>
            </a:r>
            <a:endParaRPr lang="ru-RU" altLang="ru-RU" sz="4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7322" y="1718381"/>
            <a:ext cx="8567830" cy="4058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Средства разработки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Code.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PyCharm.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Язык программирования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14400" y="709861"/>
            <a:ext cx="103536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4400" b="1" dirty="0">
                <a:latin typeface="Times New Roman" panose="02020603050405020304" pitchFamily="18" charset="0"/>
              </a:rPr>
              <a:t>Средства разработки</a:t>
            </a:r>
            <a:endParaRPr lang="ru-RU" altLang="ru-RU" sz="4400" b="1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36" y="4459458"/>
            <a:ext cx="1900741" cy="20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code.dev: Visual Studio Code for the Web : r/program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88" b="83591" l="21606" r="786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-7121" r="14259" b="7121"/>
          <a:stretch>
            <a:fillRect/>
          </a:stretch>
        </p:blipFill>
        <p:spPr bwMode="auto">
          <a:xfrm>
            <a:off x="3759449" y="3747756"/>
            <a:ext cx="4081025" cy="286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 : L'IDE Ultime pour les Développeurs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22" y="4248441"/>
            <a:ext cx="2086179" cy="20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040965" y="1323925"/>
            <a:ext cx="6110067" cy="1083212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965" y="1323925"/>
            <a:ext cx="6110067" cy="1083212"/>
          </a:xfr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программы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/>
          <p:nvPr/>
        </p:nvSpPr>
        <p:spPr>
          <a:xfrm>
            <a:off x="-14070" y="5327746"/>
            <a:ext cx="6110067" cy="10832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 txBox="1"/>
          <p:nvPr/>
        </p:nvSpPr>
        <p:spPr>
          <a:xfrm>
            <a:off x="3040965" y="3441114"/>
            <a:ext cx="6110067" cy="10832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информации о колледже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/>
          <p:nvPr/>
        </p:nvSpPr>
        <p:spPr>
          <a:xfrm>
            <a:off x="6081933" y="5327746"/>
            <a:ext cx="6110067" cy="10832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часто задаваемые вопросы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/>
          <p:cNvCxnSpPr>
            <a:stCxn id="6" idx="2"/>
          </p:cNvCxnSpPr>
          <p:nvPr/>
        </p:nvCxnSpPr>
        <p:spPr>
          <a:xfrm>
            <a:off x="6095999" y="2407137"/>
            <a:ext cx="0" cy="803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716259" y="2924125"/>
            <a:ext cx="43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6095997" y="2885438"/>
            <a:ext cx="4375054" cy="38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1713916" y="2924125"/>
            <a:ext cx="2343" cy="204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10471051" y="2885438"/>
            <a:ext cx="2343" cy="204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/>
          <p:nvPr/>
        </p:nvSpPr>
        <p:spPr>
          <a:xfrm>
            <a:off x="-14070" y="5327746"/>
            <a:ext cx="6110067" cy="10832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процессе поступления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365" y="1164732"/>
            <a:ext cx="10353762" cy="97045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программ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endParaRPr lang="ru-RU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9" b="38051"/>
          <a:stretch>
            <a:fillRect/>
          </a:stretch>
        </p:blipFill>
        <p:spPr>
          <a:xfrm>
            <a:off x="4343920" y="2371447"/>
            <a:ext cx="3676651" cy="4022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Проблемы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Сложность обработки нестандартных запросов: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Чат-бот может испытывать трудности с пониманием сложных или нестандартных вопросов.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Необходимость постоянного обновления информации: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База знаний и информация, предоставляемая чат-ботом, должны регулярно обновляться.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Защита персональных данных: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Необходимо обеспечить безопасность и конфиденциальность данных, собираемых чат-ботом.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886" y="1556116"/>
            <a:ext cx="11488702" cy="4058751"/>
          </a:xfrm>
        </p:spPr>
        <p:txBody>
          <a:bodyPr>
            <a:noAutofit/>
          </a:bodyPr>
          <a:lstStyle/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Интеграция с CRM или базой данных: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Для хранения и обработки информации о заявках абитуриентов, автоматизации процесса приема документов.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Расширенная обработка естественного языка (NLP):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Использование более сложных NLP моделей для более точного понимания вопросов пользователей и предоставления более релевантных ответов. Возможность обучения модели на реальных вопросах абитуриентов.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Интеграция с другими платформами: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Расширение функциональности бота для работы в других мессенджерах или на сайте колледжа.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14400" y="740638"/>
            <a:ext cx="1035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b="1" dirty="0">
                <a:latin typeface="Times New Roman" panose="02020603050405020304" pitchFamily="18" charset="0"/>
              </a:rPr>
              <a:t>Перспективы развития</a:t>
            </a:r>
            <a:endParaRPr lang="ru-RU" altLang="ru-RU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0</TotalTime>
  <Words>2791</Words>
  <Application>WPS Presentation</Application>
  <PresentationFormat>Широкоэкранный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Wingdings 2</vt:lpstr>
      <vt:lpstr>Wingdings</vt:lpstr>
      <vt:lpstr>Times New Roman</vt:lpstr>
      <vt:lpstr>Calibri</vt:lpstr>
      <vt:lpstr>Google Sans Text</vt:lpstr>
      <vt:lpstr>Segoe Print</vt:lpstr>
      <vt:lpstr>Symbol</vt:lpstr>
      <vt:lpstr>Microsoft YaHei</vt:lpstr>
      <vt:lpstr>Arial Unicode MS</vt:lpstr>
      <vt:lpstr>Calisto MT</vt:lpstr>
      <vt:lpstr>Сланец</vt:lpstr>
      <vt:lpstr>PowerPoint 演示文稿</vt:lpstr>
      <vt:lpstr>PowerPoint 演示文稿</vt:lpstr>
      <vt:lpstr>PowerPoint 演示文稿</vt:lpstr>
      <vt:lpstr>Средства разработки</vt:lpstr>
      <vt:lpstr>Основные функции программы</vt:lpstr>
      <vt:lpstr>Демонстрация программы</vt:lpstr>
      <vt:lpstr>Проблемы</vt:lpstr>
      <vt:lpstr>Перспективы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 ww</dc:creator>
  <cp:lastModifiedBy>Koni1ak Koni1akovich</cp:lastModifiedBy>
  <cp:revision>3</cp:revision>
  <dcterms:created xsi:type="dcterms:W3CDTF">2024-12-20T07:03:00Z</dcterms:created>
  <dcterms:modified xsi:type="dcterms:W3CDTF">2025-01-27T02:26:52Z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3EE00C7167234A99965534A551691B16_12</vt:lpwstr>
  </property>
  <property fmtid="{D5CDD505-2E9C-101B-9397-08002B2CF9AE}" pid="3" name="KSOProductBuildVer">
    <vt:lpwstr>1049-12.2.0.19805</vt:lpwstr>
  </property>
</Properties>
</file>