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1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59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7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95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8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327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327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869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04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08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96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46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54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6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60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4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C5FE6F-E1E4-4524-9D49-9DDA1D90D03D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184F8C-7E9B-4206-8BFD-BE37A78E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73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EEAD1EEC-BA0E-6ECF-AC51-C2AE9CA27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590" y="352114"/>
            <a:ext cx="7704137" cy="1006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5" name="Picture 14" descr="touch-icon-ipad-retina">
            <a:extLst>
              <a:ext uri="{FF2B5EF4-FFF2-40B4-BE49-F238E27FC236}">
                <a16:creationId xmlns:a16="http://schemas.microsoft.com/office/drawing/2014/main" id="{4D5BA3B6-C1E2-7B59-6D03-125180B3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930FEE8-771E-0D36-E624-F75186351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367" y="2069054"/>
            <a:ext cx="7414089" cy="1470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664767-9DF8-7AC2-6085-5F6FE3FD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953" y="4249544"/>
            <a:ext cx="5174396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Смагин Егор Максимович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</a:t>
            </a:r>
            <a:r>
              <a:rPr lang="ru-RU" altLang="ru-RU" dirty="0"/>
              <a:t>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  <a:r>
              <a:rPr lang="ru-RU" altLang="ru-RU" dirty="0"/>
              <a:t>Махнев Александр Анатольевич</a:t>
            </a:r>
            <a:endParaRPr lang="ru-RU" altLang="ru-RU" b="1" dirty="0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A37A0C8F-1193-6926-0200-DF130334CB52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5310286" y="6305831"/>
            <a:ext cx="15682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71679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2D98D01-B076-532D-F1D5-03E67487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B0C42B4-C857-2251-92D6-6466C9311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399" y="921021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93245-1D77-2306-E168-4E062185D6DD}"/>
              </a:ext>
            </a:extLst>
          </p:cNvPr>
          <p:cNvSpPr txBox="1"/>
          <p:nvPr/>
        </p:nvSpPr>
        <p:spPr>
          <a:xfrm>
            <a:off x="1309734" y="1793771"/>
            <a:ext cx="9572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 чат-бота, предоставляющего абитуриентам быстрый и удобный доступ к информации о поступлении и обучении в колледже.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01811-BCE0-F65F-F818-20D952CD4655}"/>
              </a:ext>
            </a:extLst>
          </p:cNvPr>
          <p:cNvSpPr txBox="1"/>
          <p:nvPr/>
        </p:nvSpPr>
        <p:spPr>
          <a:xfrm>
            <a:off x="832871" y="3318570"/>
            <a:ext cx="1052625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Реализация функционала предоставления информации о специальностях, правилах приема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Реализация механизма ответов на часто задаваемые вопросы.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Реализация функции сбора контактной информации абитуриентов.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Реализация механизма сбора статистики обращений к чат-боту.</a:t>
            </a:r>
          </a:p>
        </p:txBody>
      </p:sp>
    </p:spTree>
    <p:extLst>
      <p:ext uri="{BB962C8B-B14F-4D97-AF65-F5344CB8AC3E}">
        <p14:creationId xmlns:p14="http://schemas.microsoft.com/office/powerpoint/2010/main" val="68900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AAD667-0636-369D-F11E-315CC3AE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1962636"/>
            <a:ext cx="10353762" cy="4058751"/>
          </a:xfrm>
        </p:spPr>
        <p:txBody>
          <a:bodyPr/>
          <a:lstStyle/>
          <a:p>
            <a:pPr marL="36900" indent="0" algn="just">
              <a:buNone/>
            </a:pPr>
            <a:r>
              <a:rPr lang="ru-RU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Предметная область охватывает процессы взаимодействия приемной комиссии колледжа с абитуриентами, а также автоматизацию этих процессов с помощью чат-бота. Ключевыми аспектами предметной области являются:</a:t>
            </a:r>
          </a:p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A270D3-7B8A-1CCA-1C01-B64A9F90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4C63E48-C82F-026C-E173-12FA79AD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670" y="913120"/>
            <a:ext cx="834465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44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32818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477052E-C39E-41F4-9319-744BE304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322" y="1718381"/>
            <a:ext cx="8567830" cy="40587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</a:rPr>
              <a:t>1</a:t>
            </a:r>
            <a:r>
              <a:rPr lang="ru-RU" sz="3200" dirty="0">
                <a:solidFill>
                  <a:schemeClr val="tx1"/>
                </a:solidFill>
                <a:effectLst/>
              </a:rPr>
              <a:t>. Средства разработки </a:t>
            </a:r>
            <a:r>
              <a:rPr lang="en-US" sz="3200" dirty="0">
                <a:solidFill>
                  <a:schemeClr val="tx1"/>
                </a:solidFill>
                <a:effectLst/>
              </a:rPr>
              <a:t>Visual Studio Code.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2. </a:t>
            </a:r>
            <a:r>
              <a:rPr lang="ru-RU" sz="3200" dirty="0">
                <a:solidFill>
                  <a:schemeClr val="tx1"/>
                </a:solidFill>
                <a:effectLst/>
              </a:rPr>
              <a:t>Средства разработки </a:t>
            </a:r>
            <a:r>
              <a:rPr lang="en-US" sz="3200" dirty="0">
                <a:solidFill>
                  <a:schemeClr val="tx1"/>
                </a:solidFill>
                <a:effectLst/>
              </a:rPr>
              <a:t>PyCharm.</a:t>
            </a:r>
          </a:p>
          <a:p>
            <a:r>
              <a:rPr lang="ru-RU" sz="3200" dirty="0">
                <a:solidFill>
                  <a:schemeClr val="tx1"/>
                </a:solidFill>
                <a:effectLst/>
              </a:rPr>
              <a:t>3. Язык программирования </a:t>
            </a:r>
            <a:r>
              <a:rPr lang="en-US" sz="3200" dirty="0">
                <a:solidFill>
                  <a:schemeClr val="tx1"/>
                </a:solidFill>
                <a:effectLst/>
              </a:rPr>
              <a:t>Python.</a:t>
            </a:r>
            <a:endParaRPr lang="ru-RU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58385A-F471-4568-75F5-793CCC91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C9D5362-5DC3-0CB6-02E0-199D2A2A627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914400" y="709861"/>
            <a:ext cx="103536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4400" b="1" dirty="0">
                <a:latin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A744312A-9D34-DA51-3CB4-B200292E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36" y="4459458"/>
            <a:ext cx="1900741" cy="208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scode.dev: Visual Studio Code for the Web : r/programming">
            <a:extLst>
              <a:ext uri="{FF2B5EF4-FFF2-40B4-BE49-F238E27FC236}">
                <a16:creationId xmlns:a16="http://schemas.microsoft.com/office/drawing/2014/main" id="{838FF11D-BE7D-44F4-6C9E-4B8552FB1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88" b="83591" l="21606" r="786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80" t="-7121" r="14259" b="7121"/>
          <a:stretch/>
        </p:blipFill>
        <p:spPr bwMode="auto">
          <a:xfrm>
            <a:off x="3759449" y="3747756"/>
            <a:ext cx="4081025" cy="286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Charm : L'IDE Ultime pour les Développeurs Python">
            <a:extLst>
              <a:ext uri="{FF2B5EF4-FFF2-40B4-BE49-F238E27FC236}">
                <a16:creationId xmlns:a16="http://schemas.microsoft.com/office/drawing/2014/main" id="{EBCF6BEC-5C88-DAA5-B9B5-407408CC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422" y="4248441"/>
            <a:ext cx="2086179" cy="208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97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93A2441-21B9-15B5-1F59-A222AD28B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A92DDAF7-1C9F-FFE7-2C67-29AB55E7E533}"/>
              </a:ext>
            </a:extLst>
          </p:cNvPr>
          <p:cNvSpPr/>
          <p:nvPr/>
        </p:nvSpPr>
        <p:spPr>
          <a:xfrm>
            <a:off x="3040965" y="1323925"/>
            <a:ext cx="6110067" cy="1083212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06A88-A18B-3696-20A1-6929674B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965" y="1323925"/>
            <a:ext cx="6110067" cy="1083212"/>
          </a:xfr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Основные функции программы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874D78F-D324-80EC-1EF2-05AE97C108C8}"/>
              </a:ext>
            </a:extLst>
          </p:cNvPr>
          <p:cNvSpPr txBox="1">
            <a:spLocks/>
          </p:cNvSpPr>
          <p:nvPr/>
        </p:nvSpPr>
        <p:spPr>
          <a:xfrm>
            <a:off x="-14070" y="5327746"/>
            <a:ext cx="6110067" cy="10832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6D648A9-67A6-8802-F5C6-5FE634A67311}"/>
              </a:ext>
            </a:extLst>
          </p:cNvPr>
          <p:cNvSpPr txBox="1">
            <a:spLocks/>
          </p:cNvSpPr>
          <p:nvPr/>
        </p:nvSpPr>
        <p:spPr>
          <a:xfrm>
            <a:off x="3040965" y="3441114"/>
            <a:ext cx="6110067" cy="108321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>
                <a:solidFill>
                  <a:schemeClr val="tx1"/>
                </a:solidFill>
              </a:rPr>
              <a:t>Предоставление информации о колледже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C6DF8E6-E400-73DD-7ECA-E302DD896A8A}"/>
              </a:ext>
            </a:extLst>
          </p:cNvPr>
          <p:cNvSpPr txBox="1">
            <a:spLocks/>
          </p:cNvSpPr>
          <p:nvPr/>
        </p:nvSpPr>
        <p:spPr>
          <a:xfrm>
            <a:off x="6081933" y="5327746"/>
            <a:ext cx="6110067" cy="108321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i="0" dirty="0">
                <a:solidFill>
                  <a:srgbClr val="E2E2E5"/>
                </a:solidFill>
                <a:effectLst/>
                <a:latin typeface="Google Sans Text"/>
              </a:rPr>
              <a:t>Ответы на часто задаваемые вопросы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6F7A145-FE06-CE93-3DDD-064DB86854F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5999" y="2407137"/>
            <a:ext cx="0" cy="803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FA5FC9F-BD88-EB01-9F61-B02034F9D365}"/>
              </a:ext>
            </a:extLst>
          </p:cNvPr>
          <p:cNvCxnSpPr>
            <a:cxnSpLocks/>
          </p:cNvCxnSpPr>
          <p:nvPr/>
        </p:nvCxnSpPr>
        <p:spPr>
          <a:xfrm flipH="1">
            <a:off x="1716259" y="2924125"/>
            <a:ext cx="43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EEBA079-1D1C-A0C8-E3D4-C4B3E725052D}"/>
              </a:ext>
            </a:extLst>
          </p:cNvPr>
          <p:cNvCxnSpPr>
            <a:cxnSpLocks/>
          </p:cNvCxnSpPr>
          <p:nvPr/>
        </p:nvCxnSpPr>
        <p:spPr>
          <a:xfrm flipH="1">
            <a:off x="6095997" y="2885438"/>
            <a:ext cx="4375054" cy="38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72F5FDA-DC60-746C-86A4-0D4DD57750C1}"/>
              </a:ext>
            </a:extLst>
          </p:cNvPr>
          <p:cNvCxnSpPr>
            <a:cxnSpLocks/>
          </p:cNvCxnSpPr>
          <p:nvPr/>
        </p:nvCxnSpPr>
        <p:spPr>
          <a:xfrm flipH="1">
            <a:off x="1713916" y="2924125"/>
            <a:ext cx="2343" cy="2040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846947-E081-E119-6779-75CFDA042A94}"/>
              </a:ext>
            </a:extLst>
          </p:cNvPr>
          <p:cNvCxnSpPr>
            <a:cxnSpLocks/>
          </p:cNvCxnSpPr>
          <p:nvPr/>
        </p:nvCxnSpPr>
        <p:spPr>
          <a:xfrm flipH="1">
            <a:off x="10471051" y="2885438"/>
            <a:ext cx="2343" cy="2040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B66676EE-3DAD-014E-EAD8-07EEAE017D12}"/>
              </a:ext>
            </a:extLst>
          </p:cNvPr>
          <p:cNvSpPr txBox="1">
            <a:spLocks/>
          </p:cNvSpPr>
          <p:nvPr/>
        </p:nvSpPr>
        <p:spPr>
          <a:xfrm>
            <a:off x="-14070" y="5327746"/>
            <a:ext cx="6110067" cy="108321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i="0" dirty="0">
                <a:solidFill>
                  <a:srgbClr val="E2E2E5"/>
                </a:solidFill>
                <a:effectLst/>
                <a:latin typeface="Google Sans Text"/>
              </a:rPr>
              <a:t>Информация о процессе поступления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5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96F81-B947-83FC-4331-642EFE44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65" y="1164732"/>
            <a:ext cx="10353762" cy="97045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tx1"/>
                </a:solidFill>
              </a:rPr>
              <a:t>Демонстрация программы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0BC2F-124C-C049-3096-EB3569530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9E6DB4-367E-B368-CEAE-DAEFB5DCD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9" b="38051"/>
          <a:stretch/>
        </p:blipFill>
        <p:spPr>
          <a:xfrm>
            <a:off x="4343920" y="2371447"/>
            <a:ext cx="3676651" cy="4022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884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DCE32-5D82-6256-AA52-0A5C37652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6B087-2338-EF50-195C-E953721C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Проблемы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EA36E-748B-09B6-3949-1A19532F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Сложность обработки нестандартных запросов: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Чат-бот может испытывать трудности с пониманием сложных или нестандартных вопросов.</a:t>
            </a:r>
          </a:p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Необходимость постоянного обновления информации: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База знаний и информация, предоставляемая чат-ботом, должны регулярно обновляться.</a:t>
            </a:r>
          </a:p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Защита персональных данных: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Необходимо обеспечить безопасность и конфиденциальность данных, собираемых чат-ботом.</a:t>
            </a:r>
          </a:p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D44EB4-6BC0-69CF-63A5-FCA9E1B17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844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73ED3-57D6-575F-2C20-AAFD5AA32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DD8F62-FA92-911E-AC4A-BD07A272F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86" y="1556116"/>
            <a:ext cx="11488702" cy="4058751"/>
          </a:xfrm>
        </p:spPr>
        <p:txBody>
          <a:bodyPr>
            <a:noAutofit/>
          </a:bodyPr>
          <a:lstStyle/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Интеграция с CRM или базой данных: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Для хранения и обработки информации о заявках абитуриентов, автоматизации процесса приема документов.</a:t>
            </a:r>
          </a:p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Расширенная обработка естественного языка (NLP):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Использование более сложных NLP моделей для более точного понимания вопросов пользователей и предоставления более релевантных ответов. Возможность обучения модели на реальных вопросах абитуриентов.</a:t>
            </a:r>
          </a:p>
          <a:p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Интеграция с другими платформами: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Расширение функциональности бота для работы в других мессенджерах или на сайте колледжа.</a:t>
            </a:r>
          </a:p>
          <a:p>
            <a:endParaRPr lang="ru-RU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F5D709-F8E5-05D8-4262-D4AE94C9F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72" y="168811"/>
            <a:ext cx="10526255" cy="464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программного модуля "Информационный чат-бот для приемной комиссии колледжа"</a:t>
            </a:r>
            <a:endParaRPr lang="ru-RU" altLang="ru-R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A4D4A80-C076-03D9-3668-FD7CD7E94E1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914400" y="740638"/>
            <a:ext cx="10353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79598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32</TotalTime>
  <Words>371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Calisto MT</vt:lpstr>
      <vt:lpstr>Google Sans Text</vt:lpstr>
      <vt:lpstr>Symbol</vt:lpstr>
      <vt:lpstr>Times New Roman</vt:lpstr>
      <vt:lpstr>Wingdings 2</vt:lpstr>
      <vt:lpstr>Сланец</vt:lpstr>
      <vt:lpstr>Презентация PowerPoint</vt:lpstr>
      <vt:lpstr>Презентация PowerPoint</vt:lpstr>
      <vt:lpstr>Презентация PowerPoint</vt:lpstr>
      <vt:lpstr>Средства разработки</vt:lpstr>
      <vt:lpstr>Основные функции программы</vt:lpstr>
      <vt:lpstr>Демонстрация программы</vt:lpstr>
      <vt:lpstr>Проблемы</vt:lpstr>
      <vt:lpstr>Перспективы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 ww</dc:creator>
  <cp:lastModifiedBy>KON ww</cp:lastModifiedBy>
  <cp:revision>2</cp:revision>
  <dcterms:created xsi:type="dcterms:W3CDTF">2024-12-20T07:03:43Z</dcterms:created>
  <dcterms:modified xsi:type="dcterms:W3CDTF">2024-12-20T07:36:40Z</dcterms:modified>
</cp:coreProperties>
</file>