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13E6B-92FA-41E9-9304-ED87050EA1BB}" v="44" dt="2024-11-12T02:01:3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303" autoAdjust="0"/>
    <p:restoredTop sz="73141" autoAdjust="0"/>
  </p:normalViewPr>
  <p:slideViewPr>
    <p:cSldViewPr>
      <p:cViewPr varScale="1">
        <p:scale>
          <a:sx n="33" d="100"/>
          <a:sy n="33" d="100"/>
        </p:scale>
        <p:origin x="84" y="13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g Tran" userId="d3d53e8d4a5acee1" providerId="LiveId" clId="{B9813E6B-92FA-41E9-9304-ED87050EA1BB}"/>
    <pc:docChg chg="undo custSel modSld">
      <pc:chgData name="Thang Tran" userId="d3d53e8d4a5acee1" providerId="LiveId" clId="{B9813E6B-92FA-41E9-9304-ED87050EA1BB}" dt="2024-11-12T02:01:43.772" v="4462" actId="20577"/>
      <pc:docMkLst>
        <pc:docMk/>
      </pc:docMkLst>
      <pc:sldChg chg="modSp mod">
        <pc:chgData name="Thang Tran" userId="d3d53e8d4a5acee1" providerId="LiveId" clId="{B9813E6B-92FA-41E9-9304-ED87050EA1BB}" dt="2024-11-11T18:01:44.759" v="2485" actId="2711"/>
        <pc:sldMkLst>
          <pc:docMk/>
          <pc:sldMk cId="0" sldId="256"/>
        </pc:sldMkLst>
        <pc:spChg chg="mod">
          <ac:chgData name="Thang Tran" userId="d3d53e8d4a5acee1" providerId="LiveId" clId="{B9813E6B-92FA-41E9-9304-ED87050EA1BB}" dt="2024-11-11T18:01:44.759" v="2485" actId="2711"/>
          <ac:spMkLst>
            <pc:docMk/>
            <pc:sldMk cId="0" sldId="256"/>
            <ac:spMk id="24" creationId="{00000000-0000-0000-0000-000000000000}"/>
          </ac:spMkLst>
        </pc:spChg>
        <pc:grpChg chg="mod">
          <ac:chgData name="Thang Tran" userId="d3d53e8d4a5acee1" providerId="LiveId" clId="{B9813E6B-92FA-41E9-9304-ED87050EA1BB}" dt="2024-11-11T04:46:27.937" v="506" actId="1076"/>
          <ac:grpSpMkLst>
            <pc:docMk/>
            <pc:sldMk cId="0" sldId="256"/>
            <ac:grpSpMk id="20" creationId="{00000000-0000-0000-0000-000000000000}"/>
          </ac:grpSpMkLst>
        </pc:grpChg>
      </pc:sldChg>
      <pc:sldChg chg="modSp mod">
        <pc:chgData name="Thang Tran" userId="d3d53e8d4a5acee1" providerId="LiveId" clId="{B9813E6B-92FA-41E9-9304-ED87050EA1BB}" dt="2024-11-11T18:05:52.646" v="2524" actId="2710"/>
        <pc:sldMkLst>
          <pc:docMk/>
          <pc:sldMk cId="0" sldId="257"/>
        </pc:sldMkLst>
        <pc:spChg chg="mod">
          <ac:chgData name="Thang Tran" userId="d3d53e8d4a5acee1" providerId="LiveId" clId="{B9813E6B-92FA-41E9-9304-ED87050EA1BB}" dt="2024-11-11T18:01:19.670" v="2483" actId="313"/>
          <ac:spMkLst>
            <pc:docMk/>
            <pc:sldMk cId="0" sldId="257"/>
            <ac:spMk id="3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5:52.646" v="2524" actId="2710"/>
          <ac:spMkLst>
            <pc:docMk/>
            <pc:sldMk cId="0" sldId="257"/>
            <ac:spMk id="4" creationId="{00000000-0000-0000-0000-000000000000}"/>
          </ac:spMkLst>
        </pc:spChg>
        <pc:grpChg chg="mod">
          <ac:chgData name="Thang Tran" userId="d3d53e8d4a5acee1" providerId="LiveId" clId="{B9813E6B-92FA-41E9-9304-ED87050EA1BB}" dt="2024-11-11T18:05:33.074" v="2521" actId="1076"/>
          <ac:grpSpMkLst>
            <pc:docMk/>
            <pc:sldMk cId="0" sldId="257"/>
            <ac:grpSpMk id="2" creationId="{00000000-0000-0000-0000-000000000000}"/>
          </ac:grpSpMkLst>
        </pc:grpChg>
        <pc:grpChg chg="mod">
          <ac:chgData name="Thang Tran" userId="d3d53e8d4a5acee1" providerId="LiveId" clId="{B9813E6B-92FA-41E9-9304-ED87050EA1BB}" dt="2024-11-11T18:05:28.516" v="2520" actId="1076"/>
          <ac:grpSpMkLst>
            <pc:docMk/>
            <pc:sldMk cId="0" sldId="257"/>
            <ac:grpSpMk id="17" creationId="{00000000-0000-0000-0000-000000000000}"/>
          </ac:grpSpMkLst>
        </pc:grpChg>
      </pc:sldChg>
      <pc:sldChg chg="addSp delSp modSp mod">
        <pc:chgData name="Thang Tran" userId="d3d53e8d4a5acee1" providerId="LiveId" clId="{B9813E6B-92FA-41E9-9304-ED87050EA1BB}" dt="2024-11-12T01:58:52.341" v="4450" actId="20577"/>
        <pc:sldMkLst>
          <pc:docMk/>
          <pc:sldMk cId="0" sldId="258"/>
        </pc:sldMkLst>
        <pc:spChg chg="add del mod">
          <ac:chgData name="Thang Tran" userId="d3d53e8d4a5acee1" providerId="LiveId" clId="{B9813E6B-92FA-41E9-9304-ED87050EA1BB}" dt="2024-11-12T01:58:52.341" v="4450" actId="20577"/>
          <ac:spMkLst>
            <pc:docMk/>
            <pc:sldMk cId="0" sldId="258"/>
            <ac:spMk id="31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1:59.493" v="2486" actId="2711"/>
          <ac:spMkLst>
            <pc:docMk/>
            <pc:sldMk cId="0" sldId="258"/>
            <ac:spMk id="33" creationId="{00000000-0000-0000-0000-000000000000}"/>
          </ac:spMkLst>
        </pc:spChg>
      </pc:sldChg>
      <pc:sldChg chg="modSp mod">
        <pc:chgData name="Thang Tran" userId="d3d53e8d4a5acee1" providerId="LiveId" clId="{B9813E6B-92FA-41E9-9304-ED87050EA1BB}" dt="2024-11-12T02:00:22.763" v="4455" actId="255"/>
        <pc:sldMkLst>
          <pc:docMk/>
          <pc:sldMk cId="0" sldId="259"/>
        </pc:sldMkLst>
        <pc:spChg chg="mod">
          <ac:chgData name="Thang Tran" userId="d3d53e8d4a5acee1" providerId="LiveId" clId="{B9813E6B-92FA-41E9-9304-ED87050EA1BB}" dt="2024-11-12T02:00:22.763" v="4455" actId="255"/>
          <ac:spMkLst>
            <pc:docMk/>
            <pc:sldMk cId="0" sldId="259"/>
            <ac:spMk id="6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2:20.497" v="2492" actId="2711"/>
          <ac:spMkLst>
            <pc:docMk/>
            <pc:sldMk cId="0" sldId="259"/>
            <ac:spMk id="21" creationId="{00000000-0000-0000-0000-000000000000}"/>
          </ac:spMkLst>
        </pc:spChg>
      </pc:sldChg>
      <pc:sldChg chg="addSp modSp mod">
        <pc:chgData name="Thang Tran" userId="d3d53e8d4a5acee1" providerId="LiveId" clId="{B9813E6B-92FA-41E9-9304-ED87050EA1BB}" dt="2024-11-11T18:03:47.105" v="2510" actId="1076"/>
        <pc:sldMkLst>
          <pc:docMk/>
          <pc:sldMk cId="0" sldId="260"/>
        </pc:sldMkLst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15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17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19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20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22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24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25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27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29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30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3:09.731" v="2502" actId="2711"/>
          <ac:spMkLst>
            <pc:docMk/>
            <pc:sldMk cId="0" sldId="260"/>
            <ac:spMk id="31" creationId="{00000000-0000-0000-0000-000000000000}"/>
          </ac:spMkLst>
        </pc:spChg>
        <pc:spChg chg="add mod">
          <ac:chgData name="Thang Tran" userId="d3d53e8d4a5acee1" providerId="LiveId" clId="{B9813E6B-92FA-41E9-9304-ED87050EA1BB}" dt="2024-11-11T18:03:38.113" v="2506" actId="1076"/>
          <ac:spMkLst>
            <pc:docMk/>
            <pc:sldMk cId="0" sldId="260"/>
            <ac:spMk id="32" creationId="{E9C1DE65-AA65-349D-B9FF-735C6DFFEA4E}"/>
          </ac:spMkLst>
        </pc:spChg>
        <pc:spChg chg="add mod">
          <ac:chgData name="Thang Tran" userId="d3d53e8d4a5acee1" providerId="LiveId" clId="{B9813E6B-92FA-41E9-9304-ED87050EA1BB}" dt="2024-11-11T18:03:47.105" v="2510" actId="1076"/>
          <ac:spMkLst>
            <pc:docMk/>
            <pc:sldMk cId="0" sldId="260"/>
            <ac:spMk id="33" creationId="{1D49C0E0-FE2B-56E4-2961-96135B5EC932}"/>
          </ac:spMkLst>
        </pc:spChg>
        <pc:spChg chg="add mod">
          <ac:chgData name="Thang Tran" userId="d3d53e8d4a5acee1" providerId="LiveId" clId="{B9813E6B-92FA-41E9-9304-ED87050EA1BB}" dt="2024-11-11T18:03:43.148" v="2508" actId="1076"/>
          <ac:spMkLst>
            <pc:docMk/>
            <pc:sldMk cId="0" sldId="260"/>
            <ac:spMk id="34" creationId="{5135B1C1-DE11-7625-9459-FD299E7924EB}"/>
          </ac:spMkLst>
        </pc:spChg>
        <pc:grpChg chg="mod">
          <ac:chgData name="Thang Tran" userId="d3d53e8d4a5acee1" providerId="LiveId" clId="{B9813E6B-92FA-41E9-9304-ED87050EA1BB}" dt="2024-11-11T17:39:39.389" v="1332" actId="1076"/>
          <ac:grpSpMkLst>
            <pc:docMk/>
            <pc:sldMk cId="0" sldId="260"/>
            <ac:grpSpMk id="28" creationId="{00000000-0000-0000-0000-000000000000}"/>
          </ac:grpSpMkLst>
        </pc:grpChg>
      </pc:sldChg>
      <pc:sldChg chg="addSp modSp mod">
        <pc:chgData name="Thang Tran" userId="d3d53e8d4a5acee1" providerId="LiveId" clId="{B9813E6B-92FA-41E9-9304-ED87050EA1BB}" dt="2024-11-12T01:46:36.334" v="4280" actId="20577"/>
        <pc:sldMkLst>
          <pc:docMk/>
          <pc:sldMk cId="0" sldId="261"/>
        </pc:sldMkLst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15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19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27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31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6.028" v="2512" actId="1076"/>
          <ac:spMkLst>
            <pc:docMk/>
            <pc:sldMk cId="0" sldId="261"/>
            <ac:spMk id="33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34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35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36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37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4:11.059" v="2511" actId="2711"/>
          <ac:spMkLst>
            <pc:docMk/>
            <pc:sldMk cId="0" sldId="261"/>
            <ac:spMk id="38" creationId="{00000000-0000-0000-0000-000000000000}"/>
          </ac:spMkLst>
        </pc:spChg>
        <pc:spChg chg="add mod">
          <ac:chgData name="Thang Tran" userId="d3d53e8d4a5acee1" providerId="LiveId" clId="{B9813E6B-92FA-41E9-9304-ED87050EA1BB}" dt="2024-11-11T18:06:28.593" v="2546" actId="20577"/>
          <ac:spMkLst>
            <pc:docMk/>
            <pc:sldMk cId="0" sldId="261"/>
            <ac:spMk id="39" creationId="{5A00E449-8041-8F90-D604-10C5014A59BF}"/>
          </ac:spMkLst>
        </pc:spChg>
        <pc:spChg chg="add mod">
          <ac:chgData name="Thang Tran" userId="d3d53e8d4a5acee1" providerId="LiveId" clId="{B9813E6B-92FA-41E9-9304-ED87050EA1BB}" dt="2024-11-11T18:04:27.682" v="2513" actId="255"/>
          <ac:spMkLst>
            <pc:docMk/>
            <pc:sldMk cId="0" sldId="261"/>
            <ac:spMk id="40" creationId="{F3A3BE9A-6174-6A74-B0BD-A5898AB5E7C1}"/>
          </ac:spMkLst>
        </pc:spChg>
        <pc:spChg chg="add mod">
          <ac:chgData name="Thang Tran" userId="d3d53e8d4a5acee1" providerId="LiveId" clId="{B9813E6B-92FA-41E9-9304-ED87050EA1BB}" dt="2024-11-11T18:04:27.682" v="2513" actId="255"/>
          <ac:spMkLst>
            <pc:docMk/>
            <pc:sldMk cId="0" sldId="261"/>
            <ac:spMk id="41" creationId="{8B614E67-243A-65C0-E792-031A2D8FCA99}"/>
          </ac:spMkLst>
        </pc:spChg>
        <pc:spChg chg="add mod">
          <ac:chgData name="Thang Tran" userId="d3d53e8d4a5acee1" providerId="LiveId" clId="{B9813E6B-92FA-41E9-9304-ED87050EA1BB}" dt="2024-11-12T01:46:23.606" v="4275" actId="20577"/>
          <ac:spMkLst>
            <pc:docMk/>
            <pc:sldMk cId="0" sldId="261"/>
            <ac:spMk id="42" creationId="{56D2A989-23F9-62C0-555E-DDD6D545CFF9}"/>
          </ac:spMkLst>
        </pc:spChg>
        <pc:spChg chg="add mod">
          <ac:chgData name="Thang Tran" userId="d3d53e8d4a5acee1" providerId="LiveId" clId="{B9813E6B-92FA-41E9-9304-ED87050EA1BB}" dt="2024-11-12T01:46:36.334" v="4280" actId="20577"/>
          <ac:spMkLst>
            <pc:docMk/>
            <pc:sldMk cId="0" sldId="261"/>
            <ac:spMk id="43" creationId="{257CFED6-0CCB-E115-47D0-C1EF6207A7EE}"/>
          </ac:spMkLst>
        </pc:spChg>
      </pc:sldChg>
      <pc:sldChg chg="addSp modSp mod">
        <pc:chgData name="Thang Tran" userId="d3d53e8d4a5acee1" providerId="LiveId" clId="{B9813E6B-92FA-41E9-9304-ED87050EA1BB}" dt="2024-11-12T01:44:57.889" v="4256" actId="113"/>
        <pc:sldMkLst>
          <pc:docMk/>
          <pc:sldMk cId="0" sldId="262"/>
        </pc:sldMkLst>
        <pc:spChg chg="mod">
          <ac:chgData name="Thang Tran" userId="d3d53e8d4a5acee1" providerId="LiveId" clId="{B9813E6B-92FA-41E9-9304-ED87050EA1BB}" dt="2024-11-11T18:04:39.368" v="2514" actId="2711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Thang Tran" userId="d3d53e8d4a5acee1" providerId="LiveId" clId="{B9813E6B-92FA-41E9-9304-ED87050EA1BB}" dt="2024-11-12T01:44:52.730" v="4254" actId="113"/>
          <ac:spMkLst>
            <pc:docMk/>
            <pc:sldMk cId="0" sldId="262"/>
            <ac:spMk id="14" creationId="{F39D3D72-0A54-2181-270B-C00E9BB58640}"/>
          </ac:spMkLst>
        </pc:spChg>
        <pc:spChg chg="add mod">
          <ac:chgData name="Thang Tran" userId="d3d53e8d4a5acee1" providerId="LiveId" clId="{B9813E6B-92FA-41E9-9304-ED87050EA1BB}" dt="2024-11-12T01:44:55.328" v="4255" actId="113"/>
          <ac:spMkLst>
            <pc:docMk/>
            <pc:sldMk cId="0" sldId="262"/>
            <ac:spMk id="15" creationId="{49874948-2FD3-18EA-290B-3AC1CC3D1E36}"/>
          </ac:spMkLst>
        </pc:spChg>
        <pc:spChg chg="add mod">
          <ac:chgData name="Thang Tran" userId="d3d53e8d4a5acee1" providerId="LiveId" clId="{B9813E6B-92FA-41E9-9304-ED87050EA1BB}" dt="2024-11-12T01:44:57.889" v="4256" actId="113"/>
          <ac:spMkLst>
            <pc:docMk/>
            <pc:sldMk cId="0" sldId="262"/>
            <ac:spMk id="16" creationId="{AC2E7318-3CD5-FDB9-7985-C6D843DCDAB3}"/>
          </ac:spMkLst>
        </pc:spChg>
      </pc:sldChg>
      <pc:sldChg chg="addSp delSp modSp mod">
        <pc:chgData name="Thang Tran" userId="d3d53e8d4a5acee1" providerId="LiveId" clId="{B9813E6B-92FA-41E9-9304-ED87050EA1BB}" dt="2024-11-12T01:16:10.082" v="3029" actId="1076"/>
        <pc:sldMkLst>
          <pc:docMk/>
          <pc:sldMk cId="0" sldId="263"/>
        </pc:sldMkLst>
        <pc:spChg chg="add del mod">
          <ac:chgData name="Thang Tran" userId="d3d53e8d4a5acee1" providerId="LiveId" clId="{B9813E6B-92FA-41E9-9304-ED87050EA1BB}" dt="2024-11-12T01:14:41.779" v="3012" actId="478"/>
          <ac:spMkLst>
            <pc:docMk/>
            <pc:sldMk cId="0" sldId="263"/>
            <ac:spMk id="28" creationId="{5FCB6912-171E-AA10-7AB2-9420ACFF6420}"/>
          </ac:spMkLst>
        </pc:spChg>
        <pc:graphicFrameChg chg="add del mod">
          <ac:chgData name="Thang Tran" userId="d3d53e8d4a5acee1" providerId="LiveId" clId="{B9813E6B-92FA-41E9-9304-ED87050EA1BB}" dt="2024-11-12T01:14:23.477" v="3006" actId="478"/>
          <ac:graphicFrameMkLst>
            <pc:docMk/>
            <pc:sldMk cId="0" sldId="263"/>
            <ac:graphicFrameMk id="27" creationId="{7D48B561-C9BB-8F9C-6D81-39BA55647BCA}"/>
          </ac:graphicFrameMkLst>
        </pc:graphicFrameChg>
        <pc:graphicFrameChg chg="add del mod">
          <ac:chgData name="Thang Tran" userId="d3d53e8d4a5acee1" providerId="LiveId" clId="{B9813E6B-92FA-41E9-9304-ED87050EA1BB}" dt="2024-11-12T01:16:06.023" v="3025" actId="478"/>
          <ac:graphicFrameMkLst>
            <pc:docMk/>
            <pc:sldMk cId="0" sldId="263"/>
            <ac:graphicFrameMk id="29" creationId="{7D48B561-C9BB-8F9C-6D81-39BA55647BCA}"/>
          </ac:graphicFrameMkLst>
        </pc:graphicFrameChg>
        <pc:graphicFrameChg chg="add mod">
          <ac:chgData name="Thang Tran" userId="d3d53e8d4a5acee1" providerId="LiveId" clId="{B9813E6B-92FA-41E9-9304-ED87050EA1BB}" dt="2024-11-12T01:16:10.082" v="3029" actId="1076"/>
          <ac:graphicFrameMkLst>
            <pc:docMk/>
            <pc:sldMk cId="0" sldId="263"/>
            <ac:graphicFrameMk id="30" creationId="{7D48B561-C9BB-8F9C-6D81-39BA55647BCA}"/>
          </ac:graphicFrameMkLst>
        </pc:graphicFrameChg>
      </pc:sldChg>
      <pc:sldChg chg="addSp delSp modSp mod">
        <pc:chgData name="Thang Tran" userId="d3d53e8d4a5acee1" providerId="LiveId" clId="{B9813E6B-92FA-41E9-9304-ED87050EA1BB}" dt="2024-11-12T02:01:43.772" v="4462" actId="20577"/>
        <pc:sldMkLst>
          <pc:docMk/>
          <pc:sldMk cId="0" sldId="265"/>
        </pc:sldMkLst>
        <pc:spChg chg="mod">
          <ac:chgData name="Thang Tran" userId="d3d53e8d4a5acee1" providerId="LiveId" clId="{B9813E6B-92FA-41E9-9304-ED87050EA1BB}" dt="2024-11-11T18:04:56.732" v="2515" actId="2711"/>
          <ac:spMkLst>
            <pc:docMk/>
            <pc:sldMk cId="0" sldId="265"/>
            <ac:spMk id="6" creationId="{00000000-0000-0000-0000-000000000000}"/>
          </ac:spMkLst>
        </pc:spChg>
        <pc:spChg chg="add del mod">
          <ac:chgData name="Thang Tran" userId="d3d53e8d4a5acee1" providerId="LiveId" clId="{B9813E6B-92FA-41E9-9304-ED87050EA1BB}" dt="2024-11-12T01:14:52.764" v="3015" actId="478"/>
          <ac:spMkLst>
            <pc:docMk/>
            <pc:sldMk cId="0" sldId="265"/>
            <ac:spMk id="17" creationId="{972A6C65-F50B-C95C-F165-90536A52B335}"/>
          </ac:spMkLst>
        </pc:spChg>
        <pc:spChg chg="add del mod">
          <ac:chgData name="Thang Tran" userId="d3d53e8d4a5acee1" providerId="LiveId" clId="{B9813E6B-92FA-41E9-9304-ED87050EA1BB}" dt="2024-11-12T01:33:29.159" v="3313" actId="478"/>
          <ac:spMkLst>
            <pc:docMk/>
            <pc:sldMk cId="0" sldId="265"/>
            <ac:spMk id="18" creationId="{DF881A58-3600-C233-33AA-F2F931258122}"/>
          </ac:spMkLst>
        </pc:spChg>
        <pc:spChg chg="add mod">
          <ac:chgData name="Thang Tran" userId="d3d53e8d4a5acee1" providerId="LiveId" clId="{B9813E6B-92FA-41E9-9304-ED87050EA1BB}" dt="2024-11-12T01:32:55.244" v="3279" actId="767"/>
          <ac:spMkLst>
            <pc:docMk/>
            <pc:sldMk cId="0" sldId="265"/>
            <ac:spMk id="19" creationId="{7D5B169E-0DD9-BBEA-FB3F-E2F7AA52F914}"/>
          </ac:spMkLst>
        </pc:spChg>
        <pc:spChg chg="mod topLvl">
          <ac:chgData name="Thang Tran" userId="d3d53e8d4a5acee1" providerId="LiveId" clId="{B9813E6B-92FA-41E9-9304-ED87050EA1BB}" dt="2024-11-12T01:32:47.376" v="3268" actId="478"/>
          <ac:spMkLst>
            <pc:docMk/>
            <pc:sldMk cId="0" sldId="265"/>
            <ac:spMk id="21" creationId="{19A1BE45-8301-44C6-A0D0-F8FDA800622F}"/>
          </ac:spMkLst>
        </pc:spChg>
        <pc:spChg chg="del mod topLvl">
          <ac:chgData name="Thang Tran" userId="d3d53e8d4a5acee1" providerId="LiveId" clId="{B9813E6B-92FA-41E9-9304-ED87050EA1BB}" dt="2024-11-12T01:32:47.376" v="3268" actId="478"/>
          <ac:spMkLst>
            <pc:docMk/>
            <pc:sldMk cId="0" sldId="265"/>
            <ac:spMk id="22" creationId="{3DAE5247-0244-4123-A713-8D8809E80C70}"/>
          </ac:spMkLst>
        </pc:spChg>
        <pc:spChg chg="mod">
          <ac:chgData name="Thang Tran" userId="d3d53e8d4a5acee1" providerId="LiveId" clId="{B9813E6B-92FA-41E9-9304-ED87050EA1BB}" dt="2024-11-11T18:04:56.732" v="2515" actId="2711"/>
          <ac:spMkLst>
            <pc:docMk/>
            <pc:sldMk cId="0" sldId="265"/>
            <ac:spMk id="24" creationId="{3A90234A-916B-4C29-ACF1-11F97E8C2563}"/>
          </ac:spMkLst>
        </pc:spChg>
        <pc:spChg chg="mod">
          <ac:chgData name="Thang Tran" userId="d3d53e8d4a5acee1" providerId="LiveId" clId="{B9813E6B-92FA-41E9-9304-ED87050EA1BB}" dt="2024-11-11T18:04:56.732" v="2515" actId="2711"/>
          <ac:spMkLst>
            <pc:docMk/>
            <pc:sldMk cId="0" sldId="265"/>
            <ac:spMk id="25" creationId="{E1CF9388-A25B-45EF-AAD4-73FE2BA72053}"/>
          </ac:spMkLst>
        </pc:spChg>
        <pc:spChg chg="add mod">
          <ac:chgData name="Thang Tran" userId="d3d53e8d4a5acee1" providerId="LiveId" clId="{B9813E6B-92FA-41E9-9304-ED87050EA1BB}" dt="2024-11-12T01:44:38.403" v="4251" actId="113"/>
          <ac:spMkLst>
            <pc:docMk/>
            <pc:sldMk cId="0" sldId="265"/>
            <ac:spMk id="26" creationId="{5868CC8B-63A3-7FCC-13D0-DEC7B1EB87A4}"/>
          </ac:spMkLst>
        </pc:spChg>
        <pc:spChg chg="add mod">
          <ac:chgData name="Thang Tran" userId="d3d53e8d4a5acee1" providerId="LiveId" clId="{B9813E6B-92FA-41E9-9304-ED87050EA1BB}" dt="2024-11-12T02:01:18.669" v="4458" actId="20577"/>
          <ac:spMkLst>
            <pc:docMk/>
            <pc:sldMk cId="0" sldId="265"/>
            <ac:spMk id="27" creationId="{07EA39F1-460A-6279-F6D4-56CA83BF895B}"/>
          </ac:spMkLst>
        </pc:spChg>
        <pc:spChg chg="add mod">
          <ac:chgData name="Thang Tran" userId="d3d53e8d4a5acee1" providerId="LiveId" clId="{B9813E6B-92FA-41E9-9304-ED87050EA1BB}" dt="2024-11-12T02:01:43.772" v="4462" actId="20577"/>
          <ac:spMkLst>
            <pc:docMk/>
            <pc:sldMk cId="0" sldId="265"/>
            <ac:spMk id="28" creationId="{94E4A2A2-79F8-0F8B-74B0-CA528589FE4E}"/>
          </ac:spMkLst>
        </pc:spChg>
        <pc:grpChg chg="del">
          <ac:chgData name="Thang Tran" userId="d3d53e8d4a5acee1" providerId="LiveId" clId="{B9813E6B-92FA-41E9-9304-ED87050EA1BB}" dt="2024-11-12T01:32:47.376" v="3268" actId="478"/>
          <ac:grpSpMkLst>
            <pc:docMk/>
            <pc:sldMk cId="0" sldId="265"/>
            <ac:grpSpMk id="20" creationId="{C00ABEC5-EF3F-4E3E-827E-EB1F2EF17C0D}"/>
          </ac:grpSpMkLst>
        </pc:grpChg>
        <pc:grpChg chg="del">
          <ac:chgData name="Thang Tran" userId="d3d53e8d4a5acee1" providerId="LiveId" clId="{B9813E6B-92FA-41E9-9304-ED87050EA1BB}" dt="2024-11-12T01:42:11.320" v="4051" actId="478"/>
          <ac:grpSpMkLst>
            <pc:docMk/>
            <pc:sldMk cId="0" sldId="265"/>
            <ac:grpSpMk id="23" creationId="{F49CBA38-C879-499F-B0F5-691188949921}"/>
          </ac:grpSpMkLst>
        </pc:grpChg>
      </pc:sldChg>
      <pc:sldChg chg="modSp mod">
        <pc:chgData name="Thang Tran" userId="d3d53e8d4a5acee1" providerId="LiveId" clId="{B9813E6B-92FA-41E9-9304-ED87050EA1BB}" dt="2024-11-11T18:05:15.422" v="2519" actId="14100"/>
        <pc:sldMkLst>
          <pc:docMk/>
          <pc:sldMk cId="0" sldId="266"/>
        </pc:sldMkLst>
        <pc:spChg chg="mod">
          <ac:chgData name="Thang Tran" userId="d3d53e8d4a5acee1" providerId="LiveId" clId="{B9813E6B-92FA-41E9-9304-ED87050EA1BB}" dt="2024-11-11T18:05:15.422" v="2519" actId="14100"/>
          <ac:spMkLst>
            <pc:docMk/>
            <pc:sldMk cId="0" sldId="266"/>
            <ac:spMk id="2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5:04.326" v="2516" actId="2711"/>
          <ac:spMkLst>
            <pc:docMk/>
            <pc:sldMk cId="0" sldId="266"/>
            <ac:spMk id="5" creationId="{00000000-0000-0000-0000-000000000000}"/>
          </ac:spMkLst>
        </pc:spChg>
        <pc:spChg chg="mod">
          <ac:chgData name="Thang Tran" userId="d3d53e8d4a5acee1" providerId="LiveId" clId="{B9813E6B-92FA-41E9-9304-ED87050EA1BB}" dt="2024-11-11T18:05:12.085" v="2518" actId="14100"/>
          <ac:spMkLst>
            <pc:docMk/>
            <pc:sldMk cId="0" sldId="266"/>
            <ac:spMk id="7" creationId="{00000000-0000-0000-0000-000000000000}"/>
          </ac:spMkLst>
        </pc:spChg>
      </pc:sldChg>
      <pc:sldChg chg="addSp delSp modSp mod">
        <pc:chgData name="Thang Tran" userId="d3d53e8d4a5acee1" providerId="LiveId" clId="{B9813E6B-92FA-41E9-9304-ED87050EA1BB}" dt="2024-11-12T01:16:14.063" v="3030"/>
        <pc:sldMkLst>
          <pc:docMk/>
          <pc:sldMk cId="2453851658" sldId="267"/>
        </pc:sldMkLst>
        <pc:spChg chg="add del mod">
          <ac:chgData name="Thang Tran" userId="d3d53e8d4a5acee1" providerId="LiveId" clId="{B9813E6B-92FA-41E9-9304-ED87050EA1BB}" dt="2024-11-12T01:15:08.275" v="3020" actId="478"/>
          <ac:spMkLst>
            <pc:docMk/>
            <pc:sldMk cId="2453851658" sldId="267"/>
            <ac:spMk id="29" creationId="{B8B6A58C-A538-5B98-4C74-F021B3F58F0E}"/>
          </ac:spMkLst>
        </pc:spChg>
        <pc:graphicFrameChg chg="add del mod">
          <ac:chgData name="Thang Tran" userId="d3d53e8d4a5acee1" providerId="LiveId" clId="{B9813E6B-92FA-41E9-9304-ED87050EA1BB}" dt="2024-11-12T01:15:05.023" v="3017" actId="478"/>
          <ac:graphicFrameMkLst>
            <pc:docMk/>
            <pc:sldMk cId="2453851658" sldId="267"/>
            <ac:graphicFrameMk id="27" creationId="{01DA24E6-3373-8D9F-EE35-FD5C042F7846}"/>
          </ac:graphicFrameMkLst>
        </pc:graphicFrameChg>
        <pc:graphicFrameChg chg="add mod">
          <ac:chgData name="Thang Tran" userId="d3d53e8d4a5acee1" providerId="LiveId" clId="{B9813E6B-92FA-41E9-9304-ED87050EA1BB}" dt="2024-11-12T01:16:14.063" v="3030"/>
          <ac:graphicFrameMkLst>
            <pc:docMk/>
            <pc:sldMk cId="2453851658" sldId="267"/>
            <ac:graphicFrameMk id="28" creationId="{01DA24E6-3373-8D9F-EE35-FD5C042F7846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ang\AppData\Roaming\Microsoft\Excel\cleaned_dataset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hang\AppData\Roaming\Microsoft\Excel\cleaned_dataset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[cleaned_dataset (version 1).xlsb]Pivot Table!PivotTable1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Top 5 Content Categories by Popularity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Table'!$C$3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Table'!$B$4:$B$9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'Pivot Table'!$C$4:$C$9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DD-4761-8553-798549A5C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640039023"/>
        <c:axId val="1640039983"/>
      </c:barChart>
      <c:catAx>
        <c:axId val="164003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039983"/>
        <c:crosses val="autoZero"/>
        <c:auto val="1"/>
        <c:lblAlgn val="ctr"/>
        <c:lblOffset val="100"/>
        <c:noMultiLvlLbl val="0"/>
      </c:catAx>
      <c:valAx>
        <c:axId val="164003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039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[cleaned_dataset (version 1).xlsb]Pivot Table!PivotTable2</c:name>
    <c:fmtId val="4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Content Categories by Share</a:t>
            </a:r>
            <a:endParaRPr lang="en-US"/>
          </a:p>
        </c:rich>
      </c:tx>
      <c:layout>
        <c:manualLayout>
          <c:xMode val="edge"/>
          <c:yMode val="edge"/>
          <c:x val="0.34460905674191905"/>
          <c:y val="5.0156496062992113E-2"/>
        </c:manualLayout>
      </c:layout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65000"/>
                  <a:lumOff val="35000"/>
                </a:sysClr>
              </a:solidFill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609936895581124E-3"/>
              <c:y val="-3.997997853043687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65000"/>
                  <a:lumOff val="35000"/>
                </a:sysClr>
              </a:solidFill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65000"/>
                  <a:lumOff val="35000"/>
                </a:sysClr>
              </a:solidFill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609936895581124E-3"/>
              <c:y val="-3.997997853043687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65000"/>
                  <a:lumOff val="35000"/>
                </a:sysClr>
              </a:solidFill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65000"/>
                  <a:lumOff val="35000"/>
                </a:sysClr>
              </a:solidFill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2.1609936895581124E-3"/>
              <c:y val="-3.9979978530436874E-2"/>
            </c:manualLayout>
          </c:layout>
          <c:spPr>
            <a:solidFill>
              <a:sysClr val="window" lastClr="FFFFFF"/>
            </a:solidFill>
            <a:ln>
              <a:solidFill>
                <a:sysClr val="windowText" lastClr="000000">
                  <a:lumMod val="65000"/>
                  <a:lumOff val="35000"/>
                </a:sysClr>
              </a:solidFill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/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</c15:spPr>
            </c:ext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Table'!$C$26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053-4F78-A01F-C96A4CD63FC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053-4F78-A01F-C96A4CD63FC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053-4F78-A01F-C96A4CD63F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053-4F78-A01F-C96A4CD63F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053-4F78-A01F-C96A4CD63FC2}"/>
              </c:ext>
            </c:extLst>
          </c:dPt>
          <c:dLbls>
            <c:dLbl>
              <c:idx val="2"/>
              <c:layout>
                <c:manualLayout>
                  <c:x val="2.1609936895581124E-3"/>
                  <c:y val="-3.997997853043687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53-4F78-A01F-C96A4CD63FC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/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'Pivot Table'!$B$27:$B$32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'Pivot Table'!$C$27:$C$32</c:f>
              <c:numCache>
                <c:formatCode>0.00%</c:formatCode>
                <c:ptCount val="5"/>
                <c:pt idx="0">
                  <c:v>0.21364488751332342</c:v>
                </c:pt>
                <c:pt idx="1">
                  <c:v>0.20282370912490097</c:v>
                </c:pt>
                <c:pt idx="2">
                  <c:v>0.19761118995913202</c:v>
                </c:pt>
                <c:pt idx="3">
                  <c:v>0.19589838295058795</c:v>
                </c:pt>
                <c:pt idx="4">
                  <c:v>0.19002183045205565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053-4F78-A01F-C96A4CD63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11.11.2024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694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6000" spc="-105" dirty="0">
                <a:solidFill>
                  <a:srgbClr val="FFFFFF"/>
                </a:solidFill>
                <a:latin typeface="+mj-lt"/>
              </a:rPr>
              <a:t>Social Buzz </a:t>
            </a:r>
          </a:p>
          <a:p>
            <a:pPr algn="ctr">
              <a:lnSpc>
                <a:spcPts val="11059"/>
              </a:lnSpc>
            </a:pPr>
            <a:r>
              <a:rPr lang="en-US" sz="6000" spc="-105" dirty="0">
                <a:solidFill>
                  <a:srgbClr val="FFFFFF"/>
                </a:solidFill>
                <a:latin typeface="+mj-lt"/>
              </a:rPr>
              <a:t>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>
            <a:extLst>
              <a:ext uri="{FF2B5EF4-FFF2-40B4-BE49-F238E27FC236}">
                <a16:creationId xmlns:a16="http://schemas.microsoft.com/office/drawing/2014/main" id="{19A1BE45-8301-44C6-A0D0-F8FDA800622F}"/>
              </a:ext>
            </a:extLst>
          </p:cNvPr>
          <p:cNvSpPr txBox="1"/>
          <p:nvPr/>
        </p:nvSpPr>
        <p:spPr>
          <a:xfrm>
            <a:off x="11581833" y="2135141"/>
            <a:ext cx="5677467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68CC8B-63A3-7FCC-13D0-DEC7B1EB87A4}"/>
              </a:ext>
            </a:extLst>
          </p:cNvPr>
          <p:cNvSpPr txBox="1"/>
          <p:nvPr/>
        </p:nvSpPr>
        <p:spPr>
          <a:xfrm>
            <a:off x="11721903" y="913429"/>
            <a:ext cx="61088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Analysis</a:t>
            </a:r>
          </a:p>
          <a:p>
            <a:endParaRPr lang="en-US" dirty="0"/>
          </a:p>
          <a:p>
            <a:r>
              <a:rPr lang="en-US" sz="1800" dirty="0"/>
              <a:t>The most popular content categories categories are the followings:</a:t>
            </a:r>
          </a:p>
          <a:p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Animals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Science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Healthy Eating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Technology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Food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EA39F1-460A-6279-F6D4-56CA83BF895B}"/>
              </a:ext>
            </a:extLst>
          </p:cNvPr>
          <p:cNvSpPr txBox="1"/>
          <p:nvPr/>
        </p:nvSpPr>
        <p:spPr>
          <a:xfrm>
            <a:off x="11772616" y="4217160"/>
            <a:ext cx="52959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Insight</a:t>
            </a:r>
          </a:p>
          <a:p>
            <a:endParaRPr lang="en-US" dirty="0"/>
          </a:p>
          <a:p>
            <a:r>
              <a:rPr lang="en-US" dirty="0"/>
              <a:t>Users appear to value content related to animals, diet, and technology.</a:t>
            </a:r>
          </a:p>
          <a:p>
            <a:endParaRPr lang="en-US" dirty="0"/>
          </a:p>
          <a:p>
            <a:r>
              <a:rPr lang="en-US" dirty="0"/>
              <a:t>Launching a campaign in partnership with animal and dietary services or products could boost user engagement..</a:t>
            </a:r>
          </a:p>
          <a:p>
            <a:r>
              <a:rPr lang="en-US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E4A2A2-79F8-0F8B-74B0-CA528589FE4E}"/>
              </a:ext>
            </a:extLst>
          </p:cNvPr>
          <p:cNvSpPr txBox="1"/>
          <p:nvPr/>
        </p:nvSpPr>
        <p:spPr>
          <a:xfrm>
            <a:off x="11726664" y="6986971"/>
            <a:ext cx="587553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Next Steps</a:t>
            </a:r>
          </a:p>
          <a:p>
            <a:endParaRPr lang="en-US" dirty="0"/>
          </a:p>
          <a:p>
            <a:r>
              <a:rPr lang="en-US" dirty="0"/>
              <a:t>Address data quality issues, such as missing and blank values collected from the app.</a:t>
            </a:r>
          </a:p>
          <a:p>
            <a:endParaRPr lang="en-US" dirty="0"/>
          </a:p>
          <a:p>
            <a:r>
              <a:rPr lang="en-US" dirty="0"/>
              <a:t>Conduct analysis of large-scale data production for a more accurate understanding of user engagement.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22287" cy="434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862233" y="4115209"/>
            <a:ext cx="4834335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95120" y="1887152"/>
            <a:ext cx="8673443" cy="6079305"/>
            <a:chOff x="0" y="0"/>
            <a:chExt cx="11564591" cy="810573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Today’s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5807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32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3200" spc="-19" dirty="0">
                  <a:solidFill>
                    <a:srgbClr val="000000"/>
                  </a:solidFill>
                </a:rPr>
                <a:t>Problem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32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3200" spc="-19" dirty="0">
                  <a:solidFill>
                    <a:srgbClr val="000000"/>
                  </a:solidFill>
                </a:rPr>
                <a:t>Process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3200" spc="-19" dirty="0">
                  <a:solidFill>
                    <a:srgbClr val="000000"/>
                  </a:solidFill>
                </a:rPr>
                <a:t>Insights</a:t>
              </a:r>
            </a:p>
            <a:p>
              <a:pPr marL="514350" indent="-514350">
                <a:lnSpc>
                  <a:spcPct val="150000"/>
                </a:lnSpc>
                <a:buFont typeface="+mj-lt"/>
                <a:buAutoNum type="arabicParenR"/>
              </a:pPr>
              <a:r>
                <a:rPr lang="en-US" sz="32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108327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lvl="8"/>
            <a:endParaRPr lang="en-US" sz="2400" dirty="0"/>
          </a:p>
          <a:p>
            <a:pPr lvl="8"/>
            <a:r>
              <a:rPr lang="en-US" sz="2400" dirty="0"/>
              <a:t>Social Buzz seeks to learn data best practices from an experienced firm to manage their extensive data efficiently. To begin our engagement, we are conducting a 3-month initial project to demonstrate our capabilities and establish ourselves as their ideal partner.</a:t>
            </a:r>
          </a:p>
          <a:p>
            <a:pPr lvl="8"/>
            <a:endParaRPr lang="en-US" sz="2400" dirty="0"/>
          </a:p>
          <a:p>
            <a:pPr lvl="8"/>
            <a:r>
              <a:rPr lang="en-US" sz="2400" dirty="0"/>
              <a:t>Their current needs include:</a:t>
            </a:r>
          </a:p>
          <a:p>
            <a:pPr lvl="8"/>
            <a:endParaRPr lang="en-US" sz="2400" dirty="0"/>
          </a:p>
          <a:p>
            <a:pPr marL="4171950" lvl="8" indent="-514350">
              <a:buFont typeface="+mj-lt"/>
              <a:buAutoNum type="arabicPeriod"/>
            </a:pPr>
            <a:r>
              <a:rPr lang="en-US" sz="2400" dirty="0"/>
              <a:t>Guidance for a successful IPO by the end of next year.</a:t>
            </a:r>
          </a:p>
          <a:p>
            <a:pPr marL="4171950" lvl="8" indent="-514350">
              <a:buFont typeface="+mj-lt"/>
              <a:buAutoNum type="arabicPeriod"/>
            </a:pPr>
            <a:r>
              <a:rPr lang="en-US" sz="2400" dirty="0"/>
              <a:t>An audit of their big data practices.</a:t>
            </a:r>
          </a:p>
          <a:p>
            <a:pPr marL="4171950" lvl="8" indent="-514350">
              <a:buFont typeface="+mj-lt"/>
              <a:buAutoNum type="arabicPeriod"/>
            </a:pPr>
            <a:r>
              <a:rPr lang="en-US" sz="2400" dirty="0"/>
              <a:t>Analysis of content categories to identify the top 5 with the highest aggregate popularity.</a:t>
            </a: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10287000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r>
              <a:rPr lang="en-AU" dirty="0"/>
              <a:t>				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		</a:t>
            </a:r>
          </a:p>
          <a:p>
            <a:r>
              <a:rPr lang="en-AU" sz="2000" dirty="0">
                <a:solidFill>
                  <a:schemeClr val="bg1"/>
                </a:solidFill>
              </a:rPr>
              <a:t>		</a:t>
            </a:r>
          </a:p>
          <a:p>
            <a:endParaRPr lang="en-AU" sz="2000" dirty="0">
              <a:solidFill>
                <a:schemeClr val="bg1"/>
              </a:solidFill>
            </a:endParaRPr>
          </a:p>
          <a:p>
            <a:pPr lvl="5"/>
            <a:r>
              <a:rPr lang="en-US" sz="2800" dirty="0">
                <a:solidFill>
                  <a:schemeClr val="bg1"/>
                </a:solidFill>
              </a:rPr>
              <a:t>Social Buzz has experienced rapid growth, resulting in a vast amount of complex, unstructured data that is challenging to manage. </a:t>
            </a:r>
          </a:p>
          <a:p>
            <a:pPr lvl="5"/>
            <a:endParaRPr lang="en-US" sz="2800" dirty="0">
              <a:solidFill>
                <a:schemeClr val="bg1"/>
              </a:solidFill>
            </a:endParaRPr>
          </a:p>
          <a:p>
            <a:pPr lvl="5"/>
            <a:r>
              <a:rPr lang="en-US" sz="2800" dirty="0">
                <a:solidFill>
                  <a:schemeClr val="bg1"/>
                </a:solidFill>
              </a:rPr>
              <a:t>Every day, over 100,000 pieces of content—including text, images, videos, and GIFs—are posted and require analysis to inform business decisions and enhance performance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>
                <a:latin typeface="+mj-lt"/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1DE65-AA65-349D-B9FF-735C6DFFEA4E}"/>
              </a:ext>
            </a:extLst>
          </p:cNvPr>
          <p:cNvSpPr txBox="1"/>
          <p:nvPr/>
        </p:nvSpPr>
        <p:spPr>
          <a:xfrm>
            <a:off x="14350363" y="1652053"/>
            <a:ext cx="3653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Andrew Fleming</a:t>
            </a:r>
          </a:p>
          <a:p>
            <a:r>
              <a:rPr lang="en-US" sz="2400" dirty="0">
                <a:latin typeface="+mj-lt"/>
              </a:rPr>
              <a:t>Chief Technology Architect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9C0E0-FE2B-56E4-2961-96135B5EC932}"/>
              </a:ext>
            </a:extLst>
          </p:cNvPr>
          <p:cNvSpPr txBox="1"/>
          <p:nvPr/>
        </p:nvSpPr>
        <p:spPr>
          <a:xfrm>
            <a:off x="14595921" y="7630475"/>
            <a:ext cx="2205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Thang Tran</a:t>
            </a:r>
          </a:p>
          <a:p>
            <a:r>
              <a:rPr lang="en-US" sz="2400" dirty="0">
                <a:latin typeface="+mj-lt"/>
              </a:rPr>
              <a:t>Data Analyst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35B1C1-DE11-7625-9459-FD299E7924EB}"/>
              </a:ext>
            </a:extLst>
          </p:cNvPr>
          <p:cNvSpPr txBox="1"/>
          <p:nvPr/>
        </p:nvSpPr>
        <p:spPr>
          <a:xfrm>
            <a:off x="14463616" y="4583786"/>
            <a:ext cx="3427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Marcus </a:t>
            </a:r>
            <a:r>
              <a:rPr lang="en-US" sz="2400" dirty="0" err="1">
                <a:latin typeface="+mj-lt"/>
              </a:rPr>
              <a:t>Rompton</a:t>
            </a:r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Senior Principal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US">
                  <a:latin typeface="+mj-lt"/>
                </a:endParaRPr>
              </a:p>
            </p:txBody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108223" y="669263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00E449-8041-8F90-D604-10C5014A59BF}"/>
              </a:ext>
            </a:extLst>
          </p:cNvPr>
          <p:cNvSpPr txBox="1"/>
          <p:nvPr/>
        </p:nvSpPr>
        <p:spPr>
          <a:xfrm>
            <a:off x="3941674" y="1372359"/>
            <a:ext cx="4106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Requirement Gathering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A3BE9A-6174-6A74-B0BD-A5898AB5E7C1}"/>
              </a:ext>
            </a:extLst>
          </p:cNvPr>
          <p:cNvSpPr txBox="1"/>
          <p:nvPr/>
        </p:nvSpPr>
        <p:spPr>
          <a:xfrm>
            <a:off x="5872215" y="2809140"/>
            <a:ext cx="24906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Data Cleaning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614E67-243A-65C0-E792-031A2D8FCA99}"/>
              </a:ext>
            </a:extLst>
          </p:cNvPr>
          <p:cNvSpPr txBox="1"/>
          <p:nvPr/>
        </p:nvSpPr>
        <p:spPr>
          <a:xfrm>
            <a:off x="7891585" y="4465110"/>
            <a:ext cx="26413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Data Modeling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D2A989-23F9-62C0-555E-DDD6D545CFF9}"/>
              </a:ext>
            </a:extLst>
          </p:cNvPr>
          <p:cNvSpPr txBox="1"/>
          <p:nvPr/>
        </p:nvSpPr>
        <p:spPr>
          <a:xfrm>
            <a:off x="9686576" y="6312123"/>
            <a:ext cx="2397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7CFED6-0CCB-E115-47D0-C1EF6207A7EE}"/>
              </a:ext>
            </a:extLst>
          </p:cNvPr>
          <p:cNvSpPr txBox="1"/>
          <p:nvPr/>
        </p:nvSpPr>
        <p:spPr>
          <a:xfrm>
            <a:off x="11756593" y="8114277"/>
            <a:ext cx="3158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Data Visualization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9D3D72-0A54-2181-270B-C00E9BB58640}"/>
              </a:ext>
            </a:extLst>
          </p:cNvPr>
          <p:cNvSpPr txBox="1"/>
          <p:nvPr/>
        </p:nvSpPr>
        <p:spPr>
          <a:xfrm>
            <a:off x="1120735" y="4000500"/>
            <a:ext cx="4985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16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Distinct Categories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874948-2FD3-18EA-290B-3AC1CC3D1E36}"/>
              </a:ext>
            </a:extLst>
          </p:cNvPr>
          <p:cNvSpPr txBox="1"/>
          <p:nvPr/>
        </p:nvSpPr>
        <p:spPr>
          <a:xfrm>
            <a:off x="6265759" y="4000499"/>
            <a:ext cx="49850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24573  </a:t>
            </a:r>
          </a:p>
          <a:p>
            <a:pPr algn="ctr"/>
            <a:r>
              <a:rPr lang="en-US" sz="4000" dirty="0"/>
              <a:t>Content Posts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E7318-3CD5-FDB9-7985-C6D843DCDAB3}"/>
              </a:ext>
            </a:extLst>
          </p:cNvPr>
          <p:cNvSpPr txBox="1"/>
          <p:nvPr/>
        </p:nvSpPr>
        <p:spPr>
          <a:xfrm>
            <a:off x="10972800" y="4000499"/>
            <a:ext cx="7086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980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Posts w/ Missing Content Types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7D48B561-C9BB-8F9C-6D81-39BA55647B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696934"/>
              </p:ext>
            </p:extLst>
          </p:nvPr>
        </p:nvGraphicFramePr>
        <p:xfrm>
          <a:off x="4703568" y="2134606"/>
          <a:ext cx="10691813" cy="58119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01DA24E6-3373-8D9F-EE35-FD5C042F78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319120"/>
              </p:ext>
            </p:extLst>
          </p:nvPr>
        </p:nvGraphicFramePr>
        <p:xfrm>
          <a:off x="3962400" y="1870244"/>
          <a:ext cx="11975344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340</Words>
  <Application>Microsoft Office PowerPoint</Application>
  <PresentationFormat>Custom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Thang Tran</cp:lastModifiedBy>
  <cp:revision>8</cp:revision>
  <dcterms:created xsi:type="dcterms:W3CDTF">2006-08-16T00:00:00Z</dcterms:created>
  <dcterms:modified xsi:type="dcterms:W3CDTF">2024-11-12T02:01:55Z</dcterms:modified>
  <dc:identifier>DAEhDyfaYKE</dc:identifier>
</cp:coreProperties>
</file>