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間スタイル 4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C8BAF-AFE7-4B43-AC2E-798775293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223288C-0E55-49BA-B520-6276C5719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0AE91-D51D-4027-A5EF-8A5AC171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E4D76B-75AF-4FFA-A52F-DA892F4A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39039-BE51-44AB-9A72-AE48A3354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430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3C9F0-C0EF-4BB4-9B3E-5CCEA54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9B7B50-5AA2-483F-8006-86AE71EDF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907E-7231-46A2-9DDF-533C66C63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609FB4-0084-4576-A973-A7C18E0D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977C3A-D9C5-4485-859E-4F728E1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43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E5F268-366F-4600-B5A4-4EC53C707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97D97-467F-4072-8474-F5E35F76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53D6B9-51BD-446B-A90E-1301CE77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5848DC-B7B1-40A4-8F88-91D07604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507AB9-C6E7-4FE0-93B3-4D2B392A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51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DF3BC-0C86-4578-805A-8CC30B00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C4DFF-07FE-41A8-BA5A-36AA7E43C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C1A6B-96BE-4D38-9B07-0D2878B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0B5C9-60B2-4A20-8555-18A88E70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78D50E-D7B7-4D03-953A-CB3708B6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18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543EF5-B099-42CE-8381-B4C4232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ED420D-C79C-4016-A33D-C8ED1A2B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869A1C-FA7B-458A-A850-D904319D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8039F-CC19-4A15-986F-772DFB07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878866-EE91-4DEF-B629-854A0E42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251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24F955-8AA2-4603-87E7-17EDC1BD1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50BF37-41B0-46CB-A0CD-F1BB469E4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822169-1641-487E-B7A6-6F3547AD5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4175C-8F87-4EB7-B0C4-4167C4B1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861B60-63D7-4A45-990D-C7815434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C2E7B6-00F2-4C5F-88EB-283A25A8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70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8D4DF-5149-4CCC-9BF6-1A43DF26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BE0F8-DDB0-4C41-B53E-357FB9D93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9AA159-EC54-4FE0-AE3F-CDB4C234B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4F993C-30EE-4F24-AEE4-EC145D64F0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7E14F05-B4B1-4397-99DE-327E493E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9F8B25-AEDC-4AC2-ADEC-5C9632AF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623920-AA61-4D3E-9857-C101CFB0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C6075B-56E7-4AF4-9151-6B64FA03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7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1F11C5-AA97-4308-BA98-E874CC28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688EB2-FCF4-458E-ABD6-5CB2D1AA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A84B76-F5E6-49B1-A702-F10DAA60A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A4119D-E35D-4164-8843-D17FA51E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36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1E14A5-7A66-4E7D-90FB-78668B73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39F059-69B4-45B5-8CBB-92E8F747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E0F9CA-383D-4712-A105-D55DB285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839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0BDA5-5505-4C7A-9CD5-659288DD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8B0F3C-84DB-404C-B4B2-9E0BBC1B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D65FF-9C96-41EB-B182-FEA34E727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99B66C-EDAF-4B34-86C4-FEC3A4C8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8D331-888C-4D22-B473-ABC222CE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F7D67F-2A78-4634-93A8-30801336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1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85BE4-2685-4F66-8EA5-39CB1F1D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4B617D-B771-4473-BCC8-38AB771BF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FC7CA4-BDD5-4D13-9945-A00C5FB7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551AA1-7FBF-44BB-8775-F0F0DEF4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FA8A74-2951-4F57-9F50-2091C558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C3B646-8B40-41F3-83FD-914D1D1C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5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88A9791-D158-45AA-A278-9C68012F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F25A21-B5EE-4670-AB5E-ACA135878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BC66B6-E39D-437E-9B92-C807A023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DD22-6A46-4B52-8720-B1ECD5067D84}" type="datetimeFigureOut">
              <a:rPr kumimoji="1" lang="ja-JP" altLang="en-US" smtClean="0"/>
              <a:t>2020/10/26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26CF34-B678-4775-ABFE-539053B67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1A1FEB-A6BA-48E2-A2BD-E5DCBD781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B7C5-1F73-4AF0-AD68-AA6BF25A95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7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81CCA239-E596-4758-8C86-5372AE9A8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21757"/>
              </p:ext>
            </p:extLst>
          </p:nvPr>
        </p:nvGraphicFramePr>
        <p:xfrm>
          <a:off x="627530" y="2384612"/>
          <a:ext cx="10542495" cy="39982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08499">
                  <a:extLst>
                    <a:ext uri="{9D8B030D-6E8A-4147-A177-3AD203B41FA5}">
                      <a16:colId xmlns:a16="http://schemas.microsoft.com/office/drawing/2014/main" val="2132142066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3860214879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715096752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2785651247"/>
                    </a:ext>
                  </a:extLst>
                </a:gridCol>
                <a:gridCol w="2108499">
                  <a:extLst>
                    <a:ext uri="{9D8B030D-6E8A-4147-A177-3AD203B41FA5}">
                      <a16:colId xmlns:a16="http://schemas.microsoft.com/office/drawing/2014/main" val="2639359022"/>
                    </a:ext>
                  </a:extLst>
                </a:gridCol>
              </a:tblGrid>
              <a:tr h="666377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  </a:t>
                      </a:r>
                      <a:r>
                        <a:rPr kumimoji="1" lang="ja-JP" altLang="en-US" sz="3200" b="0" dirty="0">
                          <a:solidFill>
                            <a:schemeClr val="bg1"/>
                          </a:solidFill>
                        </a:rPr>
                        <a:t>正確性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25752"/>
                  </a:ext>
                </a:extLst>
              </a:tr>
              <a:tr h="666377">
                <a:tc>
                  <a:txBody>
                    <a:bodyPr/>
                    <a:lstStyle/>
                    <a:p>
                      <a:r>
                        <a:rPr kumimoji="1" lang="en-US" altLang="ja-JP" sz="3200" dirty="0"/>
                        <a:t>  </a:t>
                      </a:r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</a:rPr>
                        <a:t>迅速性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599020"/>
                  </a:ext>
                </a:extLst>
              </a:tr>
              <a:tr h="666377">
                <a:tc>
                  <a:txBody>
                    <a:bodyPr/>
                    <a:lstStyle/>
                    <a:p>
                      <a:r>
                        <a:rPr kumimoji="1" lang="ja-JP" altLang="en-US" sz="3200" dirty="0"/>
                        <a:t>  </a:t>
                      </a:r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</a:rPr>
                        <a:t>柔軟性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65019"/>
                  </a:ext>
                </a:extLst>
              </a:tr>
              <a:tr h="666377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</a:rPr>
                        <a:t>  共感性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01840"/>
                  </a:ext>
                </a:extLst>
              </a:tr>
              <a:tr h="666377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</a:rPr>
                        <a:t>  安心感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789136"/>
                  </a:ext>
                </a:extLst>
              </a:tr>
              <a:tr h="666377">
                <a:tc>
                  <a:txBody>
                    <a:bodyPr/>
                    <a:lstStyle/>
                    <a:p>
                      <a:r>
                        <a:rPr kumimoji="1" lang="ja-JP" altLang="en-US" sz="3200" dirty="0">
                          <a:solidFill>
                            <a:schemeClr val="bg1"/>
                          </a:solidFill>
                        </a:rPr>
                        <a:t>  好印象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952780"/>
                  </a:ext>
                </a:extLst>
              </a:tr>
            </a:tbl>
          </a:graphicData>
        </a:graphic>
      </p:graphicFrame>
      <p:sp>
        <p:nvSpPr>
          <p:cNvPr id="6" name="矢印: 右 5">
            <a:extLst>
              <a:ext uri="{FF2B5EF4-FFF2-40B4-BE49-F238E27FC236}">
                <a16:creationId xmlns:a16="http://schemas.microsoft.com/office/drawing/2014/main" id="{EEB18554-8499-431C-96B0-A994F2B1C85C}"/>
              </a:ext>
            </a:extLst>
          </p:cNvPr>
          <p:cNvSpPr/>
          <p:nvPr/>
        </p:nvSpPr>
        <p:spPr>
          <a:xfrm>
            <a:off x="2725271" y="112054"/>
            <a:ext cx="2008094" cy="227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・席に案内する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3C09207-133B-48D8-8580-E1110CB73CEB}"/>
              </a:ext>
            </a:extLst>
          </p:cNvPr>
          <p:cNvSpPr/>
          <p:nvPr/>
        </p:nvSpPr>
        <p:spPr>
          <a:xfrm>
            <a:off x="4894730" y="112054"/>
            <a:ext cx="2008094" cy="227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</a:t>
            </a:r>
            <a:r>
              <a:rPr lang="ja-JP" altLang="en-US" dirty="0"/>
              <a:t>メニューを渡す</a:t>
            </a:r>
            <a:endParaRPr lang="en-US" altLang="ja-JP" dirty="0"/>
          </a:p>
          <a:p>
            <a:pPr algn="ctr"/>
            <a:r>
              <a:rPr kumimoji="1" lang="ja-JP" altLang="en-US" dirty="0"/>
              <a:t>・注文を取る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B2F2B30D-8537-43F3-B7A7-2AC023450856}"/>
              </a:ext>
            </a:extLst>
          </p:cNvPr>
          <p:cNvSpPr/>
          <p:nvPr/>
        </p:nvSpPr>
        <p:spPr>
          <a:xfrm>
            <a:off x="7028330" y="112054"/>
            <a:ext cx="2008094" cy="227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・</a:t>
            </a:r>
            <a:r>
              <a:rPr lang="ja-JP" altLang="en-US" dirty="0"/>
              <a:t>飲み物や料理を提供する</a:t>
            </a:r>
            <a:endParaRPr kumimoji="1" lang="ja-JP" altLang="en-US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2413EDA3-06E3-4549-9B37-0D7C93641CAB}"/>
              </a:ext>
            </a:extLst>
          </p:cNvPr>
          <p:cNvSpPr/>
          <p:nvPr/>
        </p:nvSpPr>
        <p:spPr>
          <a:xfrm>
            <a:off x="9099177" y="112054"/>
            <a:ext cx="2008094" cy="2272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・</a:t>
            </a:r>
            <a:r>
              <a:rPr lang="ja-JP" altLang="en-US"/>
              <a:t>料金を回収する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93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小西 亮輔</dc:creator>
  <cp:lastModifiedBy>小西 亮輔</cp:lastModifiedBy>
  <cp:revision>2</cp:revision>
  <dcterms:created xsi:type="dcterms:W3CDTF">2020-10-26T06:34:01Z</dcterms:created>
  <dcterms:modified xsi:type="dcterms:W3CDTF">2020-10-26T06:54:03Z</dcterms:modified>
</cp:coreProperties>
</file>