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88" r:id="rId5"/>
    <p:sldId id="396" r:id="rId6"/>
    <p:sldId id="379" r:id="rId7"/>
    <p:sldId id="380" r:id="rId8"/>
    <p:sldId id="381" r:id="rId9"/>
    <p:sldId id="3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1D808F4-05B9-445D-B1EA-9F7E60AC5659}">
          <p14:sldIdLst>
            <p14:sldId id="388"/>
            <p14:sldId id="396"/>
            <p14:sldId id="379"/>
            <p14:sldId id="380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04" userDrawn="1">
          <p15:clr>
            <a:srgbClr val="A4A3A4"/>
          </p15:clr>
        </p15:guide>
        <p15:guide id="3" pos="338" userDrawn="1">
          <p15:clr>
            <a:srgbClr val="A4A3A4"/>
          </p15:clr>
        </p15:guide>
        <p15:guide id="4" pos="7371" userDrawn="1">
          <p15:clr>
            <a:srgbClr val="A4A3A4"/>
          </p15:clr>
        </p15:guide>
        <p15:guide id="5" pos="5778" userDrawn="1">
          <p15:clr>
            <a:srgbClr val="A4A3A4"/>
          </p15:clr>
        </p15:guide>
        <p15:guide id="6" pos="4067" userDrawn="1">
          <p15:clr>
            <a:srgbClr val="A4A3A4"/>
          </p15:clr>
        </p15:guide>
        <p15:guide id="7" pos="7242" userDrawn="1">
          <p15:clr>
            <a:srgbClr val="A4A3A4"/>
          </p15:clr>
        </p15:guide>
        <p15:guide id="8" pos="2026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DB56"/>
    <a:srgbClr val="FFFFFF"/>
    <a:srgbClr val="F6F6F6"/>
    <a:srgbClr val="F5F5F5"/>
    <a:srgbClr val="F3F3F4"/>
    <a:srgbClr val="5E5F5E"/>
    <a:srgbClr val="C3C3C3"/>
    <a:srgbClr val="009946"/>
    <a:srgbClr val="039FDC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9C621-D7B6-4214-B3B3-BCA70E35F77F}" v="2" dt="2019-11-12T19:38:04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howGuides="1">
      <p:cViewPr varScale="1">
        <p:scale>
          <a:sx n="97" d="100"/>
          <a:sy n="97" d="100"/>
        </p:scale>
        <p:origin x="270" y="90"/>
      </p:cViewPr>
      <p:guideLst>
        <p:guide orient="horz" pos="2160"/>
        <p:guide pos="3504"/>
        <p:guide pos="338"/>
        <p:guide pos="7371"/>
        <p:guide pos="5778"/>
        <p:guide pos="4067"/>
        <p:guide pos="7242"/>
        <p:guide pos="202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 Chagas_Onetek" userId="de875c31-c208-48b1-aa37-07d2acacc485" providerId="ADAL" clId="{B569C621-D7B6-4214-B3B3-BCA70E35F77F}"/>
    <pc:docChg chg="undo custSel modSld">
      <pc:chgData name="Renata Chagas_Onetek" userId="de875c31-c208-48b1-aa37-07d2acacc485" providerId="ADAL" clId="{B569C621-D7B6-4214-B3B3-BCA70E35F77F}" dt="2019-11-12T21:59:47.063" v="24" actId="478"/>
      <pc:docMkLst>
        <pc:docMk/>
      </pc:docMkLst>
      <pc:sldChg chg="addSp delSp modSp">
        <pc:chgData name="Renata Chagas_Onetek" userId="de875c31-c208-48b1-aa37-07d2acacc485" providerId="ADAL" clId="{B569C621-D7B6-4214-B3B3-BCA70E35F77F}" dt="2019-11-12T21:59:47.063" v="24" actId="478"/>
        <pc:sldMkLst>
          <pc:docMk/>
          <pc:sldMk cId="3770959214" sldId="347"/>
        </pc:sldMkLst>
        <pc:spChg chg="add del mod">
          <ac:chgData name="Renata Chagas_Onetek" userId="de875c31-c208-48b1-aa37-07d2acacc485" providerId="ADAL" clId="{B569C621-D7B6-4214-B3B3-BCA70E35F77F}" dt="2019-11-12T21:59:47.063" v="24" actId="478"/>
          <ac:spMkLst>
            <pc:docMk/>
            <pc:sldMk cId="3770959214" sldId="347"/>
            <ac:spMk id="3" creationId="{7CAA08BD-510D-494D-A7B9-D3CA40835DBB}"/>
          </ac:spMkLst>
        </pc:spChg>
        <pc:picChg chg="mod">
          <ac:chgData name="Renata Chagas_Onetek" userId="de875c31-c208-48b1-aa37-07d2acacc485" providerId="ADAL" clId="{B569C621-D7B6-4214-B3B3-BCA70E35F77F}" dt="2019-11-12T19:38:28.914" v="6" actId="1076"/>
          <ac:picMkLst>
            <pc:docMk/>
            <pc:sldMk cId="3770959214" sldId="347"/>
            <ac:picMk id="3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7"/>
          <p:cNvSpPr txBox="1">
            <a:spLocks/>
          </p:cNvSpPr>
          <p:nvPr userDrawn="1"/>
        </p:nvSpPr>
        <p:spPr>
          <a:xfrm>
            <a:off x="0" y="6458430"/>
            <a:ext cx="12192000" cy="26772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  </a:t>
            </a: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׀</a:t>
            </a:r>
            <a:r>
              <a:rPr lang="pt-BR" dirty="0">
                <a:solidFill>
                  <a:srgbClr val="0039A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pt-BR" b="1" dirty="0"/>
              <a:t>SERVIÇOS FINANCEIROS</a:t>
            </a:r>
            <a:endParaRPr lang="pt-BR" dirty="0">
              <a:solidFill>
                <a:srgbClr val="0039A6"/>
              </a:solidFill>
            </a:endParaRPr>
          </a:p>
        </p:txBody>
      </p:sp>
      <p:sp>
        <p:nvSpPr>
          <p:cNvPr id="8" name="Retângulo 7"/>
          <p:cNvSpPr/>
          <p:nvPr userDrawn="1"/>
        </p:nvSpPr>
        <p:spPr>
          <a:xfrm flipV="1">
            <a:off x="-538" y="3407287"/>
            <a:ext cx="6456538" cy="36000"/>
          </a:xfrm>
          <a:prstGeom prst="rect">
            <a:avLst/>
          </a:prstGeom>
          <a:gradFill flip="none" rotWithShape="1">
            <a:gsLst>
              <a:gs pos="100000">
                <a:schemeClr val="accent6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549" y="2071920"/>
            <a:ext cx="2719177" cy="27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 flipV="1">
            <a:off x="-538" y="3407287"/>
            <a:ext cx="6456538" cy="36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ADADAD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50" y="2072557"/>
            <a:ext cx="2729850" cy="272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1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53" y="2066036"/>
            <a:ext cx="2727567" cy="2727567"/>
          </a:xfrm>
          <a:prstGeom prst="rect">
            <a:avLst/>
          </a:prstGeom>
        </p:spPr>
      </p:pic>
      <p:sp>
        <p:nvSpPr>
          <p:cNvPr id="4" name="Retângulo 3"/>
          <p:cNvSpPr/>
          <p:nvPr userDrawn="1"/>
        </p:nvSpPr>
        <p:spPr>
          <a:xfrm flipV="1">
            <a:off x="-538" y="3407287"/>
            <a:ext cx="6456538" cy="36000"/>
          </a:xfrm>
          <a:prstGeom prst="rect">
            <a:avLst/>
          </a:prstGeom>
          <a:gradFill flip="none" rotWithShape="1">
            <a:gsLst>
              <a:gs pos="85000">
                <a:srgbClr val="D0088E"/>
              </a:gs>
              <a:gs pos="71000">
                <a:srgbClr val="AB138F"/>
              </a:gs>
              <a:gs pos="59000">
                <a:srgbClr val="921B8F"/>
              </a:gs>
              <a:gs pos="45000">
                <a:srgbClr val="821F8F"/>
              </a:gs>
              <a:gs pos="29000">
                <a:srgbClr val="73248F"/>
              </a:gs>
              <a:gs pos="14000">
                <a:srgbClr val="572B90"/>
              </a:gs>
              <a:gs pos="0">
                <a:srgbClr val="283991"/>
              </a:gs>
              <a:gs pos="100000">
                <a:srgbClr val="EC008D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5" name="Espaço Reservado para Texto 7"/>
          <p:cNvSpPr txBox="1">
            <a:spLocks/>
          </p:cNvSpPr>
          <p:nvPr userDrawn="1"/>
        </p:nvSpPr>
        <p:spPr>
          <a:xfrm>
            <a:off x="-538" y="6458430"/>
            <a:ext cx="12192537" cy="26772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  </a:t>
            </a: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׀</a:t>
            </a:r>
            <a:r>
              <a:rPr lang="pt-BR" dirty="0">
                <a:solidFill>
                  <a:srgbClr val="0039A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pt-BR" b="1" dirty="0"/>
              <a:t>DIRETORIA</a:t>
            </a:r>
            <a:endParaRPr lang="pt-BR" dirty="0">
              <a:solidFill>
                <a:srgbClr val="0039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5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 userDrawn="1"/>
        </p:nvGrpSpPr>
        <p:grpSpPr>
          <a:xfrm>
            <a:off x="1776000" y="2349000"/>
            <a:ext cx="2349664" cy="1951537"/>
            <a:chOff x="1442236" y="2329706"/>
            <a:chExt cx="2349664" cy="1951537"/>
          </a:xfrm>
        </p:grpSpPr>
        <p:sp>
          <p:nvSpPr>
            <p:cNvPr id="4" name="CaixaDeTexto 3"/>
            <p:cNvSpPr txBox="1"/>
            <p:nvPr/>
          </p:nvSpPr>
          <p:spPr>
            <a:xfrm flipH="1">
              <a:off x="1442236" y="3634912"/>
              <a:ext cx="2349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indent="0">
                <a:buFont typeface="Arial" panose="020B0604020202020204" pitchFamily="34" charset="0"/>
                <a:buNone/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Globoface 2002" panose="020F0702020204020204" pitchFamily="34" charset="0"/>
                </a:defRPr>
              </a:lvl1pPr>
            </a:lstStyle>
            <a:p>
              <a:pPr algn="ctr"/>
              <a:r>
                <a:rPr lang="pt-BR" sz="36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AGENDA</a:t>
              </a: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7490" y="2329706"/>
              <a:ext cx="1199155" cy="1194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959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193120" y="647223"/>
            <a:ext cx="11839433" cy="28800"/>
          </a:xfrm>
          <a:prstGeom prst="rect">
            <a:avLst/>
          </a:prstGeom>
          <a:gradFill flip="none" rotWithShape="1">
            <a:gsLst>
              <a:gs pos="100000">
                <a:schemeClr val="accent6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01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193120" y="647223"/>
            <a:ext cx="11839433" cy="28800"/>
          </a:xfrm>
          <a:prstGeom prst="rect">
            <a:avLst/>
          </a:prstGeom>
          <a:gradFill flip="none" rotWithShape="1">
            <a:gsLst>
              <a:gs pos="100000">
                <a:schemeClr val="accent5"/>
              </a:gs>
              <a:gs pos="0">
                <a:schemeClr val="accent5">
                  <a:lumMod val="40000"/>
                  <a:lumOff val="60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7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193120" y="647223"/>
            <a:ext cx="11839433" cy="28800"/>
          </a:xfrm>
          <a:prstGeom prst="rect">
            <a:avLst/>
          </a:prstGeom>
          <a:gradFill>
            <a:gsLst>
              <a:gs pos="0">
                <a:srgbClr val="009946"/>
              </a:gs>
              <a:gs pos="100000">
                <a:srgbClr val="99CC8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76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193120" y="647223"/>
            <a:ext cx="11839433" cy="28800"/>
          </a:xfrm>
          <a:prstGeom prst="rect">
            <a:avLst/>
          </a:prstGeom>
          <a:gradFill flip="none" rotWithShape="0">
            <a:gsLst>
              <a:gs pos="0">
                <a:srgbClr val="FAB402"/>
              </a:gs>
              <a:gs pos="100000">
                <a:srgbClr val="FFD878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124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193120" y="647223"/>
            <a:ext cx="11839433" cy="28800"/>
          </a:xfrm>
          <a:prstGeom prst="rect">
            <a:avLst/>
          </a:prstGeom>
          <a:gradFill flip="none" rotWithShape="0">
            <a:gsLst>
              <a:gs pos="0">
                <a:schemeClr val="accent2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521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193120" y="647223"/>
            <a:ext cx="11839433" cy="28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561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193120" y="647223"/>
            <a:ext cx="11839433" cy="28800"/>
          </a:xfrm>
          <a:prstGeom prst="rect">
            <a:avLst/>
          </a:prstGeom>
          <a:gradFill flip="none" rotWithShape="0">
            <a:gsLst>
              <a:gs pos="0">
                <a:schemeClr val="bg2"/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5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153" y="2069618"/>
            <a:ext cx="2746843" cy="2746843"/>
          </a:xfrm>
          <a:prstGeom prst="rect">
            <a:avLst/>
          </a:prstGeom>
        </p:spPr>
      </p:pic>
      <p:sp>
        <p:nvSpPr>
          <p:cNvPr id="7" name="Espaço Reservado para Texto 7"/>
          <p:cNvSpPr txBox="1">
            <a:spLocks/>
          </p:cNvSpPr>
          <p:nvPr userDrawn="1"/>
        </p:nvSpPr>
        <p:spPr>
          <a:xfrm>
            <a:off x="0" y="6458430"/>
            <a:ext cx="12192000" cy="26772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  </a:t>
            </a: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׀</a:t>
            </a:r>
            <a:r>
              <a:rPr lang="pt-BR" dirty="0">
                <a:solidFill>
                  <a:srgbClr val="0039A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pt-BR" b="1" dirty="0"/>
              <a:t>GESTÃO DE DESEMPENHO</a:t>
            </a:r>
            <a:endParaRPr lang="pt-BR" dirty="0">
              <a:solidFill>
                <a:srgbClr val="0039A6"/>
              </a:solidFill>
            </a:endParaRPr>
          </a:p>
        </p:txBody>
      </p:sp>
      <p:sp>
        <p:nvSpPr>
          <p:cNvPr id="8" name="Retângulo 7"/>
          <p:cNvSpPr/>
          <p:nvPr userDrawn="1"/>
        </p:nvSpPr>
        <p:spPr>
          <a:xfrm flipV="1">
            <a:off x="-538" y="3407287"/>
            <a:ext cx="6456538" cy="36000"/>
          </a:xfrm>
          <a:prstGeom prst="rect">
            <a:avLst/>
          </a:prstGeom>
          <a:gradFill flip="none" rotWithShape="1">
            <a:gsLst>
              <a:gs pos="100000">
                <a:schemeClr val="accent5"/>
              </a:gs>
              <a:gs pos="0">
                <a:schemeClr val="accent5">
                  <a:lumMod val="40000"/>
                  <a:lumOff val="60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290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193120" y="647223"/>
            <a:ext cx="11839433" cy="28800"/>
          </a:xfrm>
          <a:prstGeom prst="rect">
            <a:avLst/>
          </a:prstGeom>
          <a:gradFill>
            <a:gsLst>
              <a:gs pos="0">
                <a:srgbClr val="9D2E9A"/>
              </a:gs>
              <a:gs pos="100000">
                <a:srgbClr val="D66ED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832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193120" y="647223"/>
            <a:ext cx="11839433" cy="28800"/>
          </a:xfrm>
          <a:prstGeom prst="rect">
            <a:avLst/>
          </a:prstGeom>
          <a:gradFill flip="none" rotWithShape="1">
            <a:gsLst>
              <a:gs pos="19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0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193120" y="647223"/>
            <a:ext cx="11839433" cy="288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ADADAD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241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193120" y="647223"/>
            <a:ext cx="11839433" cy="28800"/>
          </a:xfrm>
          <a:prstGeom prst="rect">
            <a:avLst/>
          </a:prstGeom>
          <a:gradFill flip="none" rotWithShape="1">
            <a:gsLst>
              <a:gs pos="85000">
                <a:srgbClr val="D0088E"/>
              </a:gs>
              <a:gs pos="71000">
                <a:srgbClr val="AB138F"/>
              </a:gs>
              <a:gs pos="59000">
                <a:srgbClr val="921B8F"/>
              </a:gs>
              <a:gs pos="45000">
                <a:srgbClr val="821F8F"/>
              </a:gs>
              <a:gs pos="29000">
                <a:srgbClr val="73248F"/>
              </a:gs>
              <a:gs pos="14000">
                <a:srgbClr val="572B90"/>
              </a:gs>
              <a:gs pos="0">
                <a:srgbClr val="283991"/>
              </a:gs>
              <a:gs pos="100000">
                <a:srgbClr val="EC008D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319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rot="5400000">
            <a:off x="-1089601" y="3414600"/>
            <a:ext cx="6480002" cy="28800"/>
          </a:xfrm>
          <a:prstGeom prst="rect">
            <a:avLst/>
          </a:prstGeom>
          <a:gradFill flip="none" rotWithShape="1">
            <a:gsLst>
              <a:gs pos="100000">
                <a:schemeClr val="accent6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71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rot="5400000">
            <a:off x="-1089601" y="3414600"/>
            <a:ext cx="6480002" cy="28800"/>
          </a:xfrm>
          <a:prstGeom prst="rect">
            <a:avLst/>
          </a:prstGeom>
          <a:gradFill flip="none" rotWithShape="1">
            <a:gsLst>
              <a:gs pos="100000">
                <a:schemeClr val="accent5"/>
              </a:gs>
              <a:gs pos="0">
                <a:schemeClr val="accent5">
                  <a:lumMod val="40000"/>
                  <a:lumOff val="60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885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rot="5400000">
            <a:off x="-1089601" y="3414600"/>
            <a:ext cx="6480002" cy="28800"/>
          </a:xfrm>
          <a:prstGeom prst="rect">
            <a:avLst/>
          </a:prstGeom>
          <a:gradFill>
            <a:gsLst>
              <a:gs pos="0">
                <a:srgbClr val="009946"/>
              </a:gs>
              <a:gs pos="100000">
                <a:srgbClr val="99CC8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560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rot="5400000">
            <a:off x="-1089601" y="3414600"/>
            <a:ext cx="6480002" cy="28800"/>
          </a:xfrm>
          <a:prstGeom prst="rect">
            <a:avLst/>
          </a:prstGeom>
          <a:gradFill flip="none" rotWithShape="0">
            <a:gsLst>
              <a:gs pos="0">
                <a:srgbClr val="FAB402"/>
              </a:gs>
              <a:gs pos="100000">
                <a:srgbClr val="FFD878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0041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rot="5400000">
            <a:off x="-1089601" y="3414600"/>
            <a:ext cx="6480002" cy="28800"/>
          </a:xfrm>
          <a:prstGeom prst="rect">
            <a:avLst/>
          </a:prstGeom>
          <a:gradFill flip="none" rotWithShape="0">
            <a:gsLst>
              <a:gs pos="0">
                <a:schemeClr val="accent2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016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rot="5400000">
            <a:off x="-1089601" y="3414600"/>
            <a:ext cx="6480002" cy="28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00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24" y="2069619"/>
            <a:ext cx="2746842" cy="2746842"/>
          </a:xfrm>
          <a:prstGeom prst="rect">
            <a:avLst/>
          </a:prstGeom>
        </p:spPr>
      </p:pic>
      <p:sp>
        <p:nvSpPr>
          <p:cNvPr id="9" name="Espaço Reservado para Texto 7"/>
          <p:cNvSpPr txBox="1">
            <a:spLocks/>
          </p:cNvSpPr>
          <p:nvPr userDrawn="1"/>
        </p:nvSpPr>
        <p:spPr>
          <a:xfrm>
            <a:off x="1" y="6458430"/>
            <a:ext cx="12192000" cy="26772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  </a:t>
            </a: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׀</a:t>
            </a:r>
            <a:r>
              <a:rPr lang="pt-BR" dirty="0">
                <a:solidFill>
                  <a:srgbClr val="0039A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pt-BR" b="1" dirty="0"/>
              <a:t>GESTÃO DE ESPAÇOS E AMBIENTAL</a:t>
            </a:r>
            <a:endParaRPr lang="pt-BR" dirty="0">
              <a:solidFill>
                <a:srgbClr val="0039A6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 flipV="1">
            <a:off x="-538" y="3407287"/>
            <a:ext cx="6456538" cy="36000"/>
          </a:xfrm>
          <a:prstGeom prst="rect">
            <a:avLst/>
          </a:prstGeom>
          <a:gradFill>
            <a:gsLst>
              <a:gs pos="0">
                <a:srgbClr val="009946"/>
              </a:gs>
              <a:gs pos="100000">
                <a:srgbClr val="99CC8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3052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rot="5400000">
            <a:off x="-1089601" y="3414600"/>
            <a:ext cx="6480002" cy="28800"/>
          </a:xfrm>
          <a:prstGeom prst="rect">
            <a:avLst/>
          </a:prstGeom>
          <a:gradFill flip="none" rotWithShape="0">
            <a:gsLst>
              <a:gs pos="0">
                <a:schemeClr val="bg2"/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894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rot="5400000">
            <a:off x="-1089601" y="3414600"/>
            <a:ext cx="6480002" cy="28800"/>
          </a:xfrm>
          <a:prstGeom prst="rect">
            <a:avLst/>
          </a:prstGeom>
          <a:gradFill>
            <a:gsLst>
              <a:gs pos="0">
                <a:srgbClr val="9D2E9A"/>
              </a:gs>
              <a:gs pos="100000">
                <a:srgbClr val="D66ED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201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rot="5400000">
            <a:off x="-1089601" y="3414600"/>
            <a:ext cx="6480002" cy="28800"/>
          </a:xfrm>
          <a:prstGeom prst="rect">
            <a:avLst/>
          </a:prstGeom>
          <a:gradFill flip="none" rotWithShape="1">
            <a:gsLst>
              <a:gs pos="19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42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rot="5400000">
            <a:off x="-1089601" y="3414600"/>
            <a:ext cx="6480002" cy="288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ADADAD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3952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rot="5400000">
            <a:off x="-1089601" y="3414600"/>
            <a:ext cx="6480002" cy="28800"/>
          </a:xfrm>
          <a:prstGeom prst="rect">
            <a:avLst/>
          </a:prstGeom>
          <a:gradFill flip="none" rotWithShape="1">
            <a:gsLst>
              <a:gs pos="85000">
                <a:srgbClr val="D0088E"/>
              </a:gs>
              <a:gs pos="71000">
                <a:srgbClr val="AB138F"/>
              </a:gs>
              <a:gs pos="59000">
                <a:srgbClr val="921B8F"/>
              </a:gs>
              <a:gs pos="45000">
                <a:srgbClr val="821F8F"/>
              </a:gs>
              <a:gs pos="29000">
                <a:srgbClr val="73248F"/>
              </a:gs>
              <a:gs pos="14000">
                <a:srgbClr val="572B90"/>
              </a:gs>
              <a:gs pos="0">
                <a:srgbClr val="283991"/>
              </a:gs>
              <a:gs pos="100000">
                <a:srgbClr val="EC008D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8753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flipV="1">
            <a:off x="259989" y="4495834"/>
            <a:ext cx="11693471" cy="36000"/>
          </a:xfrm>
          <a:prstGeom prst="rect">
            <a:avLst/>
          </a:prstGeom>
          <a:gradFill flip="none" rotWithShape="1">
            <a:gsLst>
              <a:gs pos="100000">
                <a:schemeClr val="accent6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4" name="Espaço Reservado para Texto 7"/>
          <p:cNvSpPr txBox="1">
            <a:spLocks/>
          </p:cNvSpPr>
          <p:nvPr userDrawn="1"/>
        </p:nvSpPr>
        <p:spPr>
          <a:xfrm>
            <a:off x="4656000" y="4227125"/>
            <a:ext cx="2930172" cy="58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/>
              <a:t>OBRIGADO</a:t>
            </a:r>
          </a:p>
        </p:txBody>
      </p:sp>
      <p:sp>
        <p:nvSpPr>
          <p:cNvPr id="5" name="Espaço Reservado para Texto 7"/>
          <p:cNvSpPr txBox="1">
            <a:spLocks/>
          </p:cNvSpPr>
          <p:nvPr userDrawn="1"/>
        </p:nvSpPr>
        <p:spPr>
          <a:xfrm>
            <a:off x="0" y="6458430"/>
            <a:ext cx="12192000" cy="3995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</a:t>
            </a:r>
            <a:endParaRPr lang="pt-BR" dirty="0">
              <a:solidFill>
                <a:srgbClr val="0039A6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83" y="948669"/>
            <a:ext cx="3003089" cy="30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614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flipV="1">
            <a:off x="259989" y="4495834"/>
            <a:ext cx="11693471" cy="36000"/>
          </a:xfrm>
          <a:prstGeom prst="rect">
            <a:avLst/>
          </a:prstGeom>
          <a:gradFill flip="none" rotWithShape="1">
            <a:gsLst>
              <a:gs pos="100000">
                <a:schemeClr val="accent5"/>
              </a:gs>
              <a:gs pos="0">
                <a:schemeClr val="accent5">
                  <a:lumMod val="40000"/>
                  <a:lumOff val="60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4" name="Espaço Reservado para Texto 7"/>
          <p:cNvSpPr txBox="1">
            <a:spLocks/>
          </p:cNvSpPr>
          <p:nvPr userDrawn="1"/>
        </p:nvSpPr>
        <p:spPr>
          <a:xfrm>
            <a:off x="4706800" y="4219400"/>
            <a:ext cx="2879372" cy="58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/>
              <a:t>OBRIGADO</a:t>
            </a:r>
          </a:p>
        </p:txBody>
      </p:sp>
      <p:sp>
        <p:nvSpPr>
          <p:cNvPr id="5" name="Espaço Reservado para Texto 7"/>
          <p:cNvSpPr txBox="1">
            <a:spLocks/>
          </p:cNvSpPr>
          <p:nvPr userDrawn="1"/>
        </p:nvSpPr>
        <p:spPr>
          <a:xfrm>
            <a:off x="0" y="6458430"/>
            <a:ext cx="12192000" cy="2105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</a:t>
            </a:r>
            <a:endParaRPr lang="pt-BR" dirty="0">
              <a:solidFill>
                <a:srgbClr val="0039A6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83" y="948669"/>
            <a:ext cx="3003089" cy="30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193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flipV="1">
            <a:off x="259989" y="4495834"/>
            <a:ext cx="11693471" cy="36000"/>
          </a:xfrm>
          <a:prstGeom prst="rect">
            <a:avLst/>
          </a:prstGeom>
          <a:gradFill>
            <a:gsLst>
              <a:gs pos="0">
                <a:srgbClr val="009946"/>
              </a:gs>
              <a:gs pos="100000">
                <a:srgbClr val="99CC8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Texto 7"/>
          <p:cNvSpPr txBox="1">
            <a:spLocks/>
          </p:cNvSpPr>
          <p:nvPr userDrawn="1"/>
        </p:nvSpPr>
        <p:spPr>
          <a:xfrm>
            <a:off x="4656627" y="4227125"/>
            <a:ext cx="2878745" cy="58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/>
              <a:t>OBRIGADO</a:t>
            </a:r>
          </a:p>
        </p:txBody>
      </p:sp>
      <p:sp>
        <p:nvSpPr>
          <p:cNvPr id="5" name="Espaço Reservado para Texto 7"/>
          <p:cNvSpPr txBox="1">
            <a:spLocks/>
          </p:cNvSpPr>
          <p:nvPr userDrawn="1"/>
        </p:nvSpPr>
        <p:spPr>
          <a:xfrm>
            <a:off x="0" y="6458430"/>
            <a:ext cx="12192000" cy="2105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</a:t>
            </a:r>
            <a:endParaRPr lang="pt-BR" dirty="0">
              <a:solidFill>
                <a:srgbClr val="0039A6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83" y="948669"/>
            <a:ext cx="3003089" cy="30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137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flipV="1">
            <a:off x="259989" y="4495834"/>
            <a:ext cx="11693471" cy="36000"/>
          </a:xfrm>
          <a:prstGeom prst="rect">
            <a:avLst/>
          </a:prstGeom>
          <a:gradFill flip="none" rotWithShape="0">
            <a:gsLst>
              <a:gs pos="0">
                <a:srgbClr val="FAB402"/>
              </a:gs>
              <a:gs pos="100000">
                <a:srgbClr val="FFD878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4" name="Espaço Reservado para Texto 7"/>
          <p:cNvSpPr txBox="1">
            <a:spLocks/>
          </p:cNvSpPr>
          <p:nvPr userDrawn="1"/>
        </p:nvSpPr>
        <p:spPr>
          <a:xfrm>
            <a:off x="4706800" y="4219400"/>
            <a:ext cx="2879372" cy="58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/>
              <a:t>OBRIGADO</a:t>
            </a:r>
          </a:p>
        </p:txBody>
      </p:sp>
      <p:sp>
        <p:nvSpPr>
          <p:cNvPr id="5" name="Espaço Reservado para Texto 7"/>
          <p:cNvSpPr txBox="1">
            <a:spLocks/>
          </p:cNvSpPr>
          <p:nvPr userDrawn="1"/>
        </p:nvSpPr>
        <p:spPr>
          <a:xfrm>
            <a:off x="0" y="6458430"/>
            <a:ext cx="12192000" cy="2105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</a:t>
            </a:r>
            <a:endParaRPr lang="pt-BR" dirty="0">
              <a:solidFill>
                <a:srgbClr val="0039A6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83" y="948669"/>
            <a:ext cx="3003089" cy="30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568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flipV="1">
            <a:off x="259989" y="4495834"/>
            <a:ext cx="11693471" cy="36000"/>
          </a:xfrm>
          <a:prstGeom prst="rect">
            <a:avLst/>
          </a:prstGeom>
          <a:gradFill flip="none" rotWithShape="0">
            <a:gsLst>
              <a:gs pos="0">
                <a:schemeClr val="accent2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4" name="Espaço Reservado para Texto 7"/>
          <p:cNvSpPr txBox="1">
            <a:spLocks/>
          </p:cNvSpPr>
          <p:nvPr userDrawn="1"/>
        </p:nvSpPr>
        <p:spPr>
          <a:xfrm>
            <a:off x="4667351" y="4219400"/>
            <a:ext cx="2878745" cy="58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/>
              <a:t>OBRIGADO</a:t>
            </a:r>
          </a:p>
        </p:txBody>
      </p:sp>
      <p:sp>
        <p:nvSpPr>
          <p:cNvPr id="5" name="Espaço Reservado para Texto 7"/>
          <p:cNvSpPr txBox="1">
            <a:spLocks/>
          </p:cNvSpPr>
          <p:nvPr userDrawn="1"/>
        </p:nvSpPr>
        <p:spPr>
          <a:xfrm>
            <a:off x="0" y="6458430"/>
            <a:ext cx="12192000" cy="2105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</a:t>
            </a:r>
            <a:endParaRPr lang="pt-BR" dirty="0">
              <a:solidFill>
                <a:srgbClr val="0039A6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83" y="948669"/>
            <a:ext cx="3003089" cy="30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384" y="2069618"/>
            <a:ext cx="2746381" cy="2746381"/>
          </a:xfrm>
          <a:prstGeom prst="rect">
            <a:avLst/>
          </a:prstGeom>
        </p:spPr>
      </p:pic>
      <p:sp>
        <p:nvSpPr>
          <p:cNvPr id="7" name="Espaço Reservado para Texto 7"/>
          <p:cNvSpPr txBox="1">
            <a:spLocks/>
          </p:cNvSpPr>
          <p:nvPr userDrawn="1"/>
        </p:nvSpPr>
        <p:spPr>
          <a:xfrm>
            <a:off x="0" y="6458430"/>
            <a:ext cx="12192000" cy="26772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  </a:t>
            </a: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׀</a:t>
            </a:r>
            <a:r>
              <a:rPr lang="pt-BR" dirty="0">
                <a:solidFill>
                  <a:srgbClr val="0039A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pt-BR" b="1" dirty="0"/>
              <a:t>SEGURANÇA EMPRESARIAL</a:t>
            </a:r>
            <a:endParaRPr lang="pt-BR" dirty="0">
              <a:solidFill>
                <a:srgbClr val="0039A6"/>
              </a:solidFill>
            </a:endParaRPr>
          </a:p>
        </p:txBody>
      </p:sp>
      <p:sp>
        <p:nvSpPr>
          <p:cNvPr id="8" name="Retângulo 7"/>
          <p:cNvSpPr/>
          <p:nvPr userDrawn="1"/>
        </p:nvSpPr>
        <p:spPr>
          <a:xfrm flipV="1">
            <a:off x="-538" y="3407287"/>
            <a:ext cx="6456538" cy="36000"/>
          </a:xfrm>
          <a:prstGeom prst="rect">
            <a:avLst/>
          </a:prstGeom>
          <a:gradFill flip="none" rotWithShape="0">
            <a:gsLst>
              <a:gs pos="0">
                <a:srgbClr val="FAB402"/>
              </a:gs>
              <a:gs pos="100000">
                <a:srgbClr val="FFD878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8173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flipV="1">
            <a:off x="259989" y="4495834"/>
            <a:ext cx="11693471" cy="3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4" name="Espaço Reservado para Texto 7"/>
          <p:cNvSpPr txBox="1">
            <a:spLocks/>
          </p:cNvSpPr>
          <p:nvPr userDrawn="1"/>
        </p:nvSpPr>
        <p:spPr>
          <a:xfrm>
            <a:off x="4656627" y="4227125"/>
            <a:ext cx="2878745" cy="58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/>
              <a:t>OBRIGADO</a:t>
            </a:r>
          </a:p>
        </p:txBody>
      </p:sp>
      <p:sp>
        <p:nvSpPr>
          <p:cNvPr id="5" name="Espaço Reservado para Texto 7"/>
          <p:cNvSpPr txBox="1">
            <a:spLocks/>
          </p:cNvSpPr>
          <p:nvPr userDrawn="1"/>
        </p:nvSpPr>
        <p:spPr>
          <a:xfrm>
            <a:off x="0" y="6458430"/>
            <a:ext cx="12192000" cy="2105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</a:t>
            </a:r>
            <a:endParaRPr lang="pt-BR" dirty="0">
              <a:solidFill>
                <a:srgbClr val="0039A6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83" y="948669"/>
            <a:ext cx="3003089" cy="30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100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flipV="1">
            <a:off x="259989" y="4495834"/>
            <a:ext cx="11693471" cy="36000"/>
          </a:xfrm>
          <a:prstGeom prst="rect">
            <a:avLst/>
          </a:prstGeom>
          <a:gradFill flip="none" rotWithShape="0">
            <a:gsLst>
              <a:gs pos="0">
                <a:schemeClr val="bg2"/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4" name="Espaço Reservado para Texto 7"/>
          <p:cNvSpPr txBox="1">
            <a:spLocks/>
          </p:cNvSpPr>
          <p:nvPr userDrawn="1"/>
        </p:nvSpPr>
        <p:spPr>
          <a:xfrm>
            <a:off x="4656627" y="4219400"/>
            <a:ext cx="2878745" cy="58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/>
              <a:t>OBRIGADO</a:t>
            </a:r>
          </a:p>
        </p:txBody>
      </p:sp>
      <p:sp>
        <p:nvSpPr>
          <p:cNvPr id="5" name="Espaço Reservado para Texto 7"/>
          <p:cNvSpPr txBox="1">
            <a:spLocks/>
          </p:cNvSpPr>
          <p:nvPr userDrawn="1"/>
        </p:nvSpPr>
        <p:spPr>
          <a:xfrm>
            <a:off x="0" y="6458430"/>
            <a:ext cx="12192000" cy="2105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</a:t>
            </a:r>
            <a:endParaRPr lang="pt-BR" dirty="0">
              <a:solidFill>
                <a:srgbClr val="0039A6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83" y="948669"/>
            <a:ext cx="3003089" cy="30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337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flipV="1">
            <a:off x="259989" y="4495834"/>
            <a:ext cx="11693471" cy="36000"/>
          </a:xfrm>
          <a:prstGeom prst="rect">
            <a:avLst/>
          </a:prstGeom>
          <a:gradFill>
            <a:gsLst>
              <a:gs pos="0">
                <a:srgbClr val="9D2E9A"/>
              </a:gs>
              <a:gs pos="100000">
                <a:srgbClr val="D66ED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Texto 7"/>
          <p:cNvSpPr txBox="1">
            <a:spLocks/>
          </p:cNvSpPr>
          <p:nvPr userDrawn="1"/>
        </p:nvSpPr>
        <p:spPr>
          <a:xfrm>
            <a:off x="4644941" y="4237400"/>
            <a:ext cx="2879372" cy="58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/>
              <a:t>OBRIGADO</a:t>
            </a:r>
          </a:p>
        </p:txBody>
      </p:sp>
      <p:sp>
        <p:nvSpPr>
          <p:cNvPr id="5" name="Espaço Reservado para Texto 7"/>
          <p:cNvSpPr txBox="1">
            <a:spLocks/>
          </p:cNvSpPr>
          <p:nvPr userDrawn="1"/>
        </p:nvSpPr>
        <p:spPr>
          <a:xfrm>
            <a:off x="0" y="6458430"/>
            <a:ext cx="12192000" cy="2105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</a:t>
            </a:r>
            <a:endParaRPr lang="pt-BR" dirty="0">
              <a:solidFill>
                <a:srgbClr val="0039A6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83" y="948669"/>
            <a:ext cx="3003089" cy="30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6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flipV="1">
            <a:off x="259989" y="4495834"/>
            <a:ext cx="11693471" cy="36000"/>
          </a:xfrm>
          <a:prstGeom prst="rect">
            <a:avLst/>
          </a:prstGeom>
          <a:gradFill flip="none" rotWithShape="1">
            <a:gsLst>
              <a:gs pos="19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4" name="Espaço Reservado para Texto 7"/>
          <p:cNvSpPr txBox="1">
            <a:spLocks/>
          </p:cNvSpPr>
          <p:nvPr userDrawn="1"/>
        </p:nvSpPr>
        <p:spPr>
          <a:xfrm>
            <a:off x="4656627" y="4227125"/>
            <a:ext cx="2878745" cy="58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/>
              <a:t>OBRIGADO</a:t>
            </a:r>
          </a:p>
        </p:txBody>
      </p:sp>
      <p:sp>
        <p:nvSpPr>
          <p:cNvPr id="5" name="Espaço Reservado para Texto 7"/>
          <p:cNvSpPr txBox="1">
            <a:spLocks/>
          </p:cNvSpPr>
          <p:nvPr userDrawn="1"/>
        </p:nvSpPr>
        <p:spPr>
          <a:xfrm>
            <a:off x="0" y="6458430"/>
            <a:ext cx="12192000" cy="2105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</a:t>
            </a:r>
            <a:endParaRPr lang="pt-BR" dirty="0">
              <a:solidFill>
                <a:srgbClr val="0039A6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83" y="948669"/>
            <a:ext cx="3003089" cy="30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799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flipV="1">
            <a:off x="259989" y="4495834"/>
            <a:ext cx="11693471" cy="36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ADADAD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4" name="Espaço Reservado para Texto 7"/>
          <p:cNvSpPr txBox="1">
            <a:spLocks/>
          </p:cNvSpPr>
          <p:nvPr userDrawn="1"/>
        </p:nvSpPr>
        <p:spPr>
          <a:xfrm>
            <a:off x="4667351" y="4219400"/>
            <a:ext cx="2878745" cy="58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/>
              <a:t>OBRIGADO</a:t>
            </a:r>
          </a:p>
        </p:txBody>
      </p:sp>
      <p:sp>
        <p:nvSpPr>
          <p:cNvPr id="5" name="Espaço Reservado para Texto 7"/>
          <p:cNvSpPr txBox="1">
            <a:spLocks/>
          </p:cNvSpPr>
          <p:nvPr userDrawn="1"/>
        </p:nvSpPr>
        <p:spPr>
          <a:xfrm>
            <a:off x="0" y="6458430"/>
            <a:ext cx="12192000" cy="2105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</a:t>
            </a:r>
            <a:endParaRPr lang="pt-BR" dirty="0">
              <a:solidFill>
                <a:srgbClr val="0039A6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83" y="948669"/>
            <a:ext cx="3003089" cy="30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348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Layout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flipV="1">
            <a:off x="259989" y="4495834"/>
            <a:ext cx="11693471" cy="36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ADADAD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4" name="Espaço Reservado para Texto 7"/>
          <p:cNvSpPr txBox="1">
            <a:spLocks/>
          </p:cNvSpPr>
          <p:nvPr userDrawn="1"/>
        </p:nvSpPr>
        <p:spPr>
          <a:xfrm>
            <a:off x="4656627" y="4227125"/>
            <a:ext cx="2878745" cy="5888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OBRIGADO</a:t>
            </a:r>
          </a:p>
        </p:txBody>
      </p:sp>
      <p:sp>
        <p:nvSpPr>
          <p:cNvPr id="5" name="Espaço Reservado para Texto 7"/>
          <p:cNvSpPr txBox="1">
            <a:spLocks/>
          </p:cNvSpPr>
          <p:nvPr userDrawn="1"/>
        </p:nvSpPr>
        <p:spPr>
          <a:xfrm>
            <a:off x="4490732" y="6458429"/>
            <a:ext cx="3210536" cy="210572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baseline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    FINANÇAS E INFRAESTRUTURA </a:t>
            </a: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75" y="1150300"/>
            <a:ext cx="2729850" cy="272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620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 flipV="1">
            <a:off x="259989" y="4495834"/>
            <a:ext cx="11693471" cy="36000"/>
          </a:xfrm>
          <a:prstGeom prst="rect">
            <a:avLst/>
          </a:prstGeom>
          <a:gradFill flip="none" rotWithShape="1">
            <a:gsLst>
              <a:gs pos="85000">
                <a:srgbClr val="D0088E"/>
              </a:gs>
              <a:gs pos="71000">
                <a:srgbClr val="AB138F"/>
              </a:gs>
              <a:gs pos="59000">
                <a:srgbClr val="921B8F"/>
              </a:gs>
              <a:gs pos="45000">
                <a:srgbClr val="821F8F"/>
              </a:gs>
              <a:gs pos="29000">
                <a:srgbClr val="73248F"/>
              </a:gs>
              <a:gs pos="14000">
                <a:srgbClr val="572B90"/>
              </a:gs>
              <a:gs pos="0">
                <a:srgbClr val="283991"/>
              </a:gs>
              <a:gs pos="100000">
                <a:srgbClr val="EC008D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4" name="Espaço Reservado para Texto 7"/>
          <p:cNvSpPr txBox="1">
            <a:spLocks/>
          </p:cNvSpPr>
          <p:nvPr userDrawn="1"/>
        </p:nvSpPr>
        <p:spPr>
          <a:xfrm>
            <a:off x="4706800" y="4219400"/>
            <a:ext cx="2879372" cy="58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/>
              <a:t>OBRIGADO</a:t>
            </a:r>
          </a:p>
        </p:txBody>
      </p:sp>
      <p:sp>
        <p:nvSpPr>
          <p:cNvPr id="5" name="Espaço Reservado para Texto 7"/>
          <p:cNvSpPr txBox="1">
            <a:spLocks/>
          </p:cNvSpPr>
          <p:nvPr userDrawn="1"/>
        </p:nvSpPr>
        <p:spPr>
          <a:xfrm>
            <a:off x="4636666" y="6458430"/>
            <a:ext cx="2918669" cy="2105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</a:t>
            </a:r>
            <a:endParaRPr lang="pt-BR" dirty="0">
              <a:solidFill>
                <a:srgbClr val="0039A6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83" y="948669"/>
            <a:ext cx="3003089" cy="30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8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824" y="2067417"/>
            <a:ext cx="2748565" cy="2748565"/>
          </a:xfrm>
          <a:prstGeom prst="rect">
            <a:avLst/>
          </a:prstGeom>
        </p:spPr>
      </p:pic>
      <p:sp>
        <p:nvSpPr>
          <p:cNvPr id="6" name="Espaço Reservado para Texto 7"/>
          <p:cNvSpPr txBox="1">
            <a:spLocks/>
          </p:cNvSpPr>
          <p:nvPr userDrawn="1"/>
        </p:nvSpPr>
        <p:spPr>
          <a:xfrm>
            <a:off x="-24000" y="6458430"/>
            <a:ext cx="12216000" cy="26772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  </a:t>
            </a: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׀</a:t>
            </a:r>
            <a:r>
              <a:rPr lang="pt-BR" dirty="0">
                <a:solidFill>
                  <a:srgbClr val="0039A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pt-BR" b="1" dirty="0"/>
              <a:t>MANUTENÇÃO E OPERAÇÃO</a:t>
            </a:r>
            <a:endParaRPr lang="pt-BR" dirty="0">
              <a:solidFill>
                <a:srgbClr val="0039A6"/>
              </a:solidFill>
            </a:endParaRPr>
          </a:p>
        </p:txBody>
      </p:sp>
      <p:sp>
        <p:nvSpPr>
          <p:cNvPr id="7" name="Retângulo 6"/>
          <p:cNvSpPr/>
          <p:nvPr userDrawn="1"/>
        </p:nvSpPr>
        <p:spPr>
          <a:xfrm flipV="1">
            <a:off x="-538" y="3407287"/>
            <a:ext cx="6456538" cy="3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38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865" y="2058085"/>
            <a:ext cx="2750484" cy="2750484"/>
          </a:xfrm>
          <a:prstGeom prst="rect">
            <a:avLst/>
          </a:prstGeom>
        </p:spPr>
      </p:pic>
      <p:sp>
        <p:nvSpPr>
          <p:cNvPr id="9" name="Espaço Reservado para Texto 7"/>
          <p:cNvSpPr txBox="1">
            <a:spLocks/>
          </p:cNvSpPr>
          <p:nvPr userDrawn="1"/>
        </p:nvSpPr>
        <p:spPr>
          <a:xfrm>
            <a:off x="-537" y="6458430"/>
            <a:ext cx="12192538" cy="26772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  </a:t>
            </a: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׀</a:t>
            </a:r>
            <a:r>
              <a:rPr lang="pt-BR" dirty="0">
                <a:solidFill>
                  <a:srgbClr val="0039A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pt-BR" b="1" dirty="0"/>
              <a:t>TRIBUTOS</a:t>
            </a:r>
            <a:endParaRPr lang="pt-BR" dirty="0">
              <a:solidFill>
                <a:srgbClr val="0039A6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 flipV="1">
            <a:off x="-538" y="3407287"/>
            <a:ext cx="6456538" cy="36000"/>
          </a:xfrm>
          <a:prstGeom prst="rect">
            <a:avLst/>
          </a:prstGeom>
          <a:gradFill flip="none" rotWithShape="0">
            <a:gsLst>
              <a:gs pos="0">
                <a:schemeClr val="bg2"/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07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865" y="2058084"/>
            <a:ext cx="2750484" cy="2750484"/>
          </a:xfrm>
          <a:prstGeom prst="rect">
            <a:avLst/>
          </a:prstGeom>
        </p:spPr>
      </p:pic>
      <p:sp>
        <p:nvSpPr>
          <p:cNvPr id="6" name="Espaço Reservado para Texto 7"/>
          <p:cNvSpPr txBox="1">
            <a:spLocks/>
          </p:cNvSpPr>
          <p:nvPr userDrawn="1"/>
        </p:nvSpPr>
        <p:spPr>
          <a:xfrm>
            <a:off x="0" y="6458430"/>
            <a:ext cx="12191999" cy="26772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  </a:t>
            </a: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׀</a:t>
            </a:r>
            <a:r>
              <a:rPr lang="pt-BR" dirty="0">
                <a:solidFill>
                  <a:srgbClr val="0039A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pt-BR" b="1" dirty="0"/>
              <a:t>SUPRIMENTOS</a:t>
            </a:r>
            <a:endParaRPr lang="pt-BR" dirty="0">
              <a:solidFill>
                <a:srgbClr val="0039A6"/>
              </a:solidFill>
            </a:endParaRPr>
          </a:p>
        </p:txBody>
      </p:sp>
      <p:sp>
        <p:nvSpPr>
          <p:cNvPr id="7" name="Retângulo 6"/>
          <p:cNvSpPr/>
          <p:nvPr userDrawn="1"/>
        </p:nvSpPr>
        <p:spPr>
          <a:xfrm flipV="1">
            <a:off x="-538" y="3407287"/>
            <a:ext cx="6456538" cy="36000"/>
          </a:xfrm>
          <a:prstGeom prst="rect">
            <a:avLst/>
          </a:prstGeom>
          <a:gradFill>
            <a:gsLst>
              <a:gs pos="0">
                <a:srgbClr val="9D2E9A"/>
              </a:gs>
              <a:gs pos="100000">
                <a:srgbClr val="D66ED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47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816" y="2058084"/>
            <a:ext cx="2750484" cy="2750484"/>
          </a:xfrm>
          <a:prstGeom prst="rect">
            <a:avLst/>
          </a:prstGeom>
        </p:spPr>
      </p:pic>
      <p:sp>
        <p:nvSpPr>
          <p:cNvPr id="4" name="Espaço Reservado para Texto 7"/>
          <p:cNvSpPr txBox="1">
            <a:spLocks/>
          </p:cNvSpPr>
          <p:nvPr userDrawn="1"/>
        </p:nvSpPr>
        <p:spPr>
          <a:xfrm>
            <a:off x="-538" y="6401280"/>
            <a:ext cx="12192538" cy="26772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  </a:t>
            </a: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׀</a:t>
            </a:r>
            <a:r>
              <a:rPr lang="pt-BR" dirty="0">
                <a:solidFill>
                  <a:srgbClr val="0039A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pt-BR" b="1" dirty="0"/>
              <a:t>GESTÃO DE ESPAÇOS E AMBIENTAL</a:t>
            </a:r>
            <a:endParaRPr lang="pt-BR" dirty="0">
              <a:solidFill>
                <a:srgbClr val="0039A6"/>
              </a:solidFill>
            </a:endParaRPr>
          </a:p>
        </p:txBody>
      </p:sp>
      <p:sp>
        <p:nvSpPr>
          <p:cNvPr id="5" name="Retângulo 4"/>
          <p:cNvSpPr/>
          <p:nvPr userDrawn="1"/>
        </p:nvSpPr>
        <p:spPr>
          <a:xfrm flipV="1">
            <a:off x="-538" y="3407287"/>
            <a:ext cx="6456538" cy="36000"/>
          </a:xfrm>
          <a:prstGeom prst="rect">
            <a:avLst/>
          </a:prstGeom>
          <a:gradFill flip="none" rotWithShape="0">
            <a:gsLst>
              <a:gs pos="19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0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673" y="2076282"/>
            <a:ext cx="2726628" cy="2726626"/>
          </a:xfrm>
          <a:prstGeom prst="rect">
            <a:avLst/>
          </a:prstGeom>
        </p:spPr>
      </p:pic>
      <p:sp>
        <p:nvSpPr>
          <p:cNvPr id="4" name="Espaço Reservado para Texto 7"/>
          <p:cNvSpPr txBox="1">
            <a:spLocks/>
          </p:cNvSpPr>
          <p:nvPr userDrawn="1"/>
        </p:nvSpPr>
        <p:spPr>
          <a:xfrm>
            <a:off x="-538" y="6458430"/>
            <a:ext cx="12192537" cy="2105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pt-BR" b="1" dirty="0"/>
              <a:t>FINANÇAS E INFRAESTRUTURA   </a:t>
            </a: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׀</a:t>
            </a:r>
            <a:r>
              <a:rPr lang="pt-BR" dirty="0">
                <a:solidFill>
                  <a:srgbClr val="0039A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pt-BR" b="1" dirty="0"/>
              <a:t>REGIONAIS</a:t>
            </a:r>
            <a:endParaRPr lang="pt-BR" dirty="0">
              <a:solidFill>
                <a:srgbClr val="0039A6"/>
              </a:solidFill>
            </a:endParaRPr>
          </a:p>
        </p:txBody>
      </p:sp>
      <p:sp>
        <p:nvSpPr>
          <p:cNvPr id="5" name="Retângulo 4"/>
          <p:cNvSpPr/>
          <p:nvPr userDrawn="1"/>
        </p:nvSpPr>
        <p:spPr>
          <a:xfrm flipV="1">
            <a:off x="-538" y="3407287"/>
            <a:ext cx="6456538" cy="36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ADADAD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44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42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0" r:id="rId3"/>
    <p:sldLayoutId id="2147483661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5" r:id="rId14"/>
    <p:sldLayoutId id="2147483678" r:id="rId15"/>
    <p:sldLayoutId id="2147483681" r:id="rId16"/>
    <p:sldLayoutId id="2147483684" r:id="rId17"/>
    <p:sldLayoutId id="2147483687" r:id="rId18"/>
    <p:sldLayoutId id="2147483690" r:id="rId19"/>
    <p:sldLayoutId id="2147483693" r:id="rId20"/>
    <p:sldLayoutId id="2147483696" r:id="rId21"/>
    <p:sldLayoutId id="2147483699" r:id="rId22"/>
    <p:sldLayoutId id="2147483703" r:id="rId23"/>
    <p:sldLayoutId id="2147483673" r:id="rId24"/>
    <p:sldLayoutId id="2147483676" r:id="rId25"/>
    <p:sldLayoutId id="2147483679" r:id="rId26"/>
    <p:sldLayoutId id="2147483682" r:id="rId27"/>
    <p:sldLayoutId id="2147483685" r:id="rId28"/>
    <p:sldLayoutId id="2147483688" r:id="rId29"/>
    <p:sldLayoutId id="2147483691" r:id="rId30"/>
    <p:sldLayoutId id="2147483694" r:id="rId31"/>
    <p:sldLayoutId id="2147483697" r:id="rId32"/>
    <p:sldLayoutId id="2147483700" r:id="rId33"/>
    <p:sldLayoutId id="2147483704" r:id="rId34"/>
    <p:sldLayoutId id="2147483674" r:id="rId35"/>
    <p:sldLayoutId id="2147483677" r:id="rId36"/>
    <p:sldLayoutId id="2147483680" r:id="rId37"/>
    <p:sldLayoutId id="2147483683" r:id="rId38"/>
    <p:sldLayoutId id="2147483686" r:id="rId39"/>
    <p:sldLayoutId id="2147483689" r:id="rId40"/>
    <p:sldLayoutId id="2147483692" r:id="rId41"/>
    <p:sldLayoutId id="2147483695" r:id="rId42"/>
    <p:sldLayoutId id="2147483698" r:id="rId43"/>
    <p:sldLayoutId id="2147483701" r:id="rId44"/>
    <p:sldLayoutId id="2147483702" r:id="rId45"/>
    <p:sldLayoutId id="2147483705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3.xml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3.xml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46" y="2900"/>
            <a:ext cx="8083297" cy="6858000"/>
          </a:xfrm>
          <a:prstGeom prst="rect">
            <a:avLst/>
          </a:prstGeom>
        </p:spPr>
      </p:pic>
      <p:sp>
        <p:nvSpPr>
          <p:cNvPr id="2" name="Espaço Reservado para Texto 7"/>
          <p:cNvSpPr txBox="1">
            <a:spLocks/>
          </p:cNvSpPr>
          <p:nvPr/>
        </p:nvSpPr>
        <p:spPr>
          <a:xfrm>
            <a:off x="201175" y="274728"/>
            <a:ext cx="6653539" cy="3603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MAPA DE LINHAS – SUGESTÃO INSTALAÇÃO TOTENS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5293250" y="3657416"/>
            <a:ext cx="4687594" cy="2482850"/>
            <a:chOff x="4386919" y="3123300"/>
            <a:chExt cx="4687594" cy="2482850"/>
          </a:xfrm>
        </p:grpSpPr>
        <p:sp>
          <p:nvSpPr>
            <p:cNvPr id="15" name="Forma livre 14"/>
            <p:cNvSpPr/>
            <p:nvPr/>
          </p:nvSpPr>
          <p:spPr>
            <a:xfrm>
              <a:off x="6509113" y="4463150"/>
              <a:ext cx="2565400" cy="1143000"/>
            </a:xfrm>
            <a:custGeom>
              <a:avLst/>
              <a:gdLst>
                <a:gd name="connsiteX0" fmla="*/ 1987550 w 2565400"/>
                <a:gd name="connsiteY0" fmla="*/ 0 h 1143000"/>
                <a:gd name="connsiteX1" fmla="*/ 2406650 w 2565400"/>
                <a:gd name="connsiteY1" fmla="*/ 241300 h 1143000"/>
                <a:gd name="connsiteX2" fmla="*/ 2057400 w 2565400"/>
                <a:gd name="connsiteY2" fmla="*/ 450850 h 1143000"/>
                <a:gd name="connsiteX3" fmla="*/ 2565400 w 2565400"/>
                <a:gd name="connsiteY3" fmla="*/ 730250 h 1143000"/>
                <a:gd name="connsiteX4" fmla="*/ 1847850 w 2565400"/>
                <a:gd name="connsiteY4" fmla="*/ 1143000 h 1143000"/>
                <a:gd name="connsiteX5" fmla="*/ 0 w 2565400"/>
                <a:gd name="connsiteY5" fmla="*/ 635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5400" h="1143000">
                  <a:moveTo>
                    <a:pt x="1987550" y="0"/>
                  </a:moveTo>
                  <a:lnTo>
                    <a:pt x="2406650" y="241300"/>
                  </a:lnTo>
                  <a:lnTo>
                    <a:pt x="2057400" y="450850"/>
                  </a:lnTo>
                  <a:lnTo>
                    <a:pt x="2565400" y="730250"/>
                  </a:lnTo>
                  <a:lnTo>
                    <a:pt x="1847850" y="1143000"/>
                  </a:lnTo>
                  <a:lnTo>
                    <a:pt x="0" y="63500"/>
                  </a:lnTo>
                </a:path>
              </a:pathLst>
            </a:custGeom>
            <a:noFill/>
            <a:ln w="76200">
              <a:solidFill>
                <a:schemeClr val="accent3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4386919" y="3123300"/>
              <a:ext cx="4116095" cy="1504950"/>
            </a:xfrm>
            <a:custGeom>
              <a:avLst/>
              <a:gdLst>
                <a:gd name="connsiteX0" fmla="*/ 2138363 w 4143375"/>
                <a:gd name="connsiteY0" fmla="*/ 1390650 h 1504950"/>
                <a:gd name="connsiteX1" fmla="*/ 2505075 w 4143375"/>
                <a:gd name="connsiteY1" fmla="*/ 1162050 h 1504950"/>
                <a:gd name="connsiteX2" fmla="*/ 1552575 w 4143375"/>
                <a:gd name="connsiteY2" fmla="*/ 609600 h 1504950"/>
                <a:gd name="connsiteX3" fmla="*/ 1547813 w 4143375"/>
                <a:gd name="connsiteY3" fmla="*/ 423863 h 1504950"/>
                <a:gd name="connsiteX4" fmla="*/ 1190625 w 4143375"/>
                <a:gd name="connsiteY4" fmla="*/ 214313 h 1504950"/>
                <a:gd name="connsiteX5" fmla="*/ 1471613 w 4143375"/>
                <a:gd name="connsiteY5" fmla="*/ 52388 h 1504950"/>
                <a:gd name="connsiteX6" fmla="*/ 1390650 w 4143375"/>
                <a:gd name="connsiteY6" fmla="*/ 0 h 1504950"/>
                <a:gd name="connsiteX7" fmla="*/ 1114425 w 4143375"/>
                <a:gd name="connsiteY7" fmla="*/ 176213 h 1504950"/>
                <a:gd name="connsiteX8" fmla="*/ 1438275 w 4143375"/>
                <a:gd name="connsiteY8" fmla="*/ 371475 h 1504950"/>
                <a:gd name="connsiteX9" fmla="*/ 1009650 w 4143375"/>
                <a:gd name="connsiteY9" fmla="*/ 619125 h 1504950"/>
                <a:gd name="connsiteX10" fmla="*/ 1019175 w 4143375"/>
                <a:gd name="connsiteY10" fmla="*/ 904875 h 1504950"/>
                <a:gd name="connsiteX11" fmla="*/ 895350 w 4143375"/>
                <a:gd name="connsiteY11" fmla="*/ 890588 h 1504950"/>
                <a:gd name="connsiteX12" fmla="*/ 833438 w 4143375"/>
                <a:gd name="connsiteY12" fmla="*/ 838200 h 1504950"/>
                <a:gd name="connsiteX13" fmla="*/ 404813 w 4143375"/>
                <a:gd name="connsiteY13" fmla="*/ 838200 h 1504950"/>
                <a:gd name="connsiteX14" fmla="*/ 0 w 4143375"/>
                <a:gd name="connsiteY14" fmla="*/ 1066800 h 1504950"/>
                <a:gd name="connsiteX15" fmla="*/ 9525 w 4143375"/>
                <a:gd name="connsiteY15" fmla="*/ 1395413 h 1504950"/>
                <a:gd name="connsiteX16" fmla="*/ 185738 w 4143375"/>
                <a:gd name="connsiteY16" fmla="*/ 1504950 h 1504950"/>
                <a:gd name="connsiteX17" fmla="*/ 790575 w 4143375"/>
                <a:gd name="connsiteY17" fmla="*/ 1143000 h 1504950"/>
                <a:gd name="connsiteX18" fmla="*/ 866775 w 4143375"/>
                <a:gd name="connsiteY18" fmla="*/ 1147763 h 1504950"/>
                <a:gd name="connsiteX19" fmla="*/ 952500 w 4143375"/>
                <a:gd name="connsiteY19" fmla="*/ 1209675 h 1504950"/>
                <a:gd name="connsiteX20" fmla="*/ 1747838 w 4143375"/>
                <a:gd name="connsiteY20" fmla="*/ 738188 h 1504950"/>
                <a:gd name="connsiteX21" fmla="*/ 2495550 w 4143375"/>
                <a:gd name="connsiteY21" fmla="*/ 1166813 h 1504950"/>
                <a:gd name="connsiteX22" fmla="*/ 3033713 w 4143375"/>
                <a:gd name="connsiteY22" fmla="*/ 1157288 h 1504950"/>
                <a:gd name="connsiteX23" fmla="*/ 3424238 w 4143375"/>
                <a:gd name="connsiteY23" fmla="*/ 938213 h 1504950"/>
                <a:gd name="connsiteX24" fmla="*/ 4143375 w 4143375"/>
                <a:gd name="connsiteY24" fmla="*/ 1343025 h 1504950"/>
                <a:gd name="connsiteX0" fmla="*/ 2128838 w 4133850"/>
                <a:gd name="connsiteY0" fmla="*/ 1390650 h 1504950"/>
                <a:gd name="connsiteX1" fmla="*/ 2495550 w 4133850"/>
                <a:gd name="connsiteY1" fmla="*/ 1162050 h 1504950"/>
                <a:gd name="connsiteX2" fmla="*/ 1543050 w 4133850"/>
                <a:gd name="connsiteY2" fmla="*/ 609600 h 1504950"/>
                <a:gd name="connsiteX3" fmla="*/ 1538288 w 4133850"/>
                <a:gd name="connsiteY3" fmla="*/ 423863 h 1504950"/>
                <a:gd name="connsiteX4" fmla="*/ 1181100 w 4133850"/>
                <a:gd name="connsiteY4" fmla="*/ 214313 h 1504950"/>
                <a:gd name="connsiteX5" fmla="*/ 1462088 w 4133850"/>
                <a:gd name="connsiteY5" fmla="*/ 52388 h 1504950"/>
                <a:gd name="connsiteX6" fmla="*/ 1381125 w 4133850"/>
                <a:gd name="connsiteY6" fmla="*/ 0 h 1504950"/>
                <a:gd name="connsiteX7" fmla="*/ 1104900 w 4133850"/>
                <a:gd name="connsiteY7" fmla="*/ 176213 h 1504950"/>
                <a:gd name="connsiteX8" fmla="*/ 1428750 w 4133850"/>
                <a:gd name="connsiteY8" fmla="*/ 371475 h 1504950"/>
                <a:gd name="connsiteX9" fmla="*/ 1000125 w 4133850"/>
                <a:gd name="connsiteY9" fmla="*/ 619125 h 1504950"/>
                <a:gd name="connsiteX10" fmla="*/ 1009650 w 4133850"/>
                <a:gd name="connsiteY10" fmla="*/ 904875 h 1504950"/>
                <a:gd name="connsiteX11" fmla="*/ 885825 w 4133850"/>
                <a:gd name="connsiteY11" fmla="*/ 890588 h 1504950"/>
                <a:gd name="connsiteX12" fmla="*/ 823913 w 4133850"/>
                <a:gd name="connsiteY12" fmla="*/ 838200 h 1504950"/>
                <a:gd name="connsiteX13" fmla="*/ 395288 w 4133850"/>
                <a:gd name="connsiteY13" fmla="*/ 838200 h 1504950"/>
                <a:gd name="connsiteX14" fmla="*/ 52618 w 4133850"/>
                <a:gd name="connsiteY14" fmla="*/ 1066800 h 1504950"/>
                <a:gd name="connsiteX15" fmla="*/ 0 w 4133850"/>
                <a:gd name="connsiteY15" fmla="*/ 1395413 h 1504950"/>
                <a:gd name="connsiteX16" fmla="*/ 176213 w 4133850"/>
                <a:gd name="connsiteY16" fmla="*/ 1504950 h 1504950"/>
                <a:gd name="connsiteX17" fmla="*/ 781050 w 4133850"/>
                <a:gd name="connsiteY17" fmla="*/ 1143000 h 1504950"/>
                <a:gd name="connsiteX18" fmla="*/ 857250 w 4133850"/>
                <a:gd name="connsiteY18" fmla="*/ 1147763 h 1504950"/>
                <a:gd name="connsiteX19" fmla="*/ 942975 w 4133850"/>
                <a:gd name="connsiteY19" fmla="*/ 1209675 h 1504950"/>
                <a:gd name="connsiteX20" fmla="*/ 1738313 w 4133850"/>
                <a:gd name="connsiteY20" fmla="*/ 738188 h 1504950"/>
                <a:gd name="connsiteX21" fmla="*/ 2486025 w 4133850"/>
                <a:gd name="connsiteY21" fmla="*/ 1166813 h 1504950"/>
                <a:gd name="connsiteX22" fmla="*/ 3024188 w 4133850"/>
                <a:gd name="connsiteY22" fmla="*/ 1157288 h 1504950"/>
                <a:gd name="connsiteX23" fmla="*/ 3414713 w 4133850"/>
                <a:gd name="connsiteY23" fmla="*/ 938213 h 1504950"/>
                <a:gd name="connsiteX24" fmla="*/ 4133850 w 4133850"/>
                <a:gd name="connsiteY24" fmla="*/ 1343025 h 1504950"/>
                <a:gd name="connsiteX0" fmla="*/ 2128838 w 4133850"/>
                <a:gd name="connsiteY0" fmla="*/ 1390650 h 1504950"/>
                <a:gd name="connsiteX1" fmla="*/ 2495550 w 4133850"/>
                <a:gd name="connsiteY1" fmla="*/ 1162050 h 1504950"/>
                <a:gd name="connsiteX2" fmla="*/ 1543050 w 4133850"/>
                <a:gd name="connsiteY2" fmla="*/ 609600 h 1504950"/>
                <a:gd name="connsiteX3" fmla="*/ 1538288 w 4133850"/>
                <a:gd name="connsiteY3" fmla="*/ 423863 h 1504950"/>
                <a:gd name="connsiteX4" fmla="*/ 1181100 w 4133850"/>
                <a:gd name="connsiteY4" fmla="*/ 214313 h 1504950"/>
                <a:gd name="connsiteX5" fmla="*/ 1462088 w 4133850"/>
                <a:gd name="connsiteY5" fmla="*/ 52388 h 1504950"/>
                <a:gd name="connsiteX6" fmla="*/ 1381125 w 4133850"/>
                <a:gd name="connsiteY6" fmla="*/ 0 h 1504950"/>
                <a:gd name="connsiteX7" fmla="*/ 1104900 w 4133850"/>
                <a:gd name="connsiteY7" fmla="*/ 176213 h 1504950"/>
                <a:gd name="connsiteX8" fmla="*/ 1428750 w 4133850"/>
                <a:gd name="connsiteY8" fmla="*/ 371475 h 1504950"/>
                <a:gd name="connsiteX9" fmla="*/ 1000125 w 4133850"/>
                <a:gd name="connsiteY9" fmla="*/ 619125 h 1504950"/>
                <a:gd name="connsiteX10" fmla="*/ 1009650 w 4133850"/>
                <a:gd name="connsiteY10" fmla="*/ 904875 h 1504950"/>
                <a:gd name="connsiteX11" fmla="*/ 885825 w 4133850"/>
                <a:gd name="connsiteY11" fmla="*/ 890588 h 1504950"/>
                <a:gd name="connsiteX12" fmla="*/ 823913 w 4133850"/>
                <a:gd name="connsiteY12" fmla="*/ 838200 h 1504950"/>
                <a:gd name="connsiteX13" fmla="*/ 395288 w 4133850"/>
                <a:gd name="connsiteY13" fmla="*/ 838200 h 1504950"/>
                <a:gd name="connsiteX14" fmla="*/ 70373 w 4133850"/>
                <a:gd name="connsiteY14" fmla="*/ 1031289 h 1504950"/>
                <a:gd name="connsiteX15" fmla="*/ 0 w 4133850"/>
                <a:gd name="connsiteY15" fmla="*/ 1395413 h 1504950"/>
                <a:gd name="connsiteX16" fmla="*/ 176213 w 4133850"/>
                <a:gd name="connsiteY16" fmla="*/ 1504950 h 1504950"/>
                <a:gd name="connsiteX17" fmla="*/ 781050 w 4133850"/>
                <a:gd name="connsiteY17" fmla="*/ 1143000 h 1504950"/>
                <a:gd name="connsiteX18" fmla="*/ 857250 w 4133850"/>
                <a:gd name="connsiteY18" fmla="*/ 1147763 h 1504950"/>
                <a:gd name="connsiteX19" fmla="*/ 942975 w 4133850"/>
                <a:gd name="connsiteY19" fmla="*/ 1209675 h 1504950"/>
                <a:gd name="connsiteX20" fmla="*/ 1738313 w 4133850"/>
                <a:gd name="connsiteY20" fmla="*/ 738188 h 1504950"/>
                <a:gd name="connsiteX21" fmla="*/ 2486025 w 4133850"/>
                <a:gd name="connsiteY21" fmla="*/ 1166813 h 1504950"/>
                <a:gd name="connsiteX22" fmla="*/ 3024188 w 4133850"/>
                <a:gd name="connsiteY22" fmla="*/ 1157288 h 1504950"/>
                <a:gd name="connsiteX23" fmla="*/ 3414713 w 4133850"/>
                <a:gd name="connsiteY23" fmla="*/ 938213 h 1504950"/>
                <a:gd name="connsiteX24" fmla="*/ 4133850 w 4133850"/>
                <a:gd name="connsiteY24" fmla="*/ 1343025 h 1504950"/>
                <a:gd name="connsiteX0" fmla="*/ 2119961 w 4124973"/>
                <a:gd name="connsiteY0" fmla="*/ 1390650 h 1504950"/>
                <a:gd name="connsiteX1" fmla="*/ 2486673 w 4124973"/>
                <a:gd name="connsiteY1" fmla="*/ 1162050 h 1504950"/>
                <a:gd name="connsiteX2" fmla="*/ 1534173 w 4124973"/>
                <a:gd name="connsiteY2" fmla="*/ 609600 h 1504950"/>
                <a:gd name="connsiteX3" fmla="*/ 1529411 w 4124973"/>
                <a:gd name="connsiteY3" fmla="*/ 423863 h 1504950"/>
                <a:gd name="connsiteX4" fmla="*/ 1172223 w 4124973"/>
                <a:gd name="connsiteY4" fmla="*/ 214313 h 1504950"/>
                <a:gd name="connsiteX5" fmla="*/ 1453211 w 4124973"/>
                <a:gd name="connsiteY5" fmla="*/ 52388 h 1504950"/>
                <a:gd name="connsiteX6" fmla="*/ 1372248 w 4124973"/>
                <a:gd name="connsiteY6" fmla="*/ 0 h 1504950"/>
                <a:gd name="connsiteX7" fmla="*/ 1096023 w 4124973"/>
                <a:gd name="connsiteY7" fmla="*/ 176213 h 1504950"/>
                <a:gd name="connsiteX8" fmla="*/ 1419873 w 4124973"/>
                <a:gd name="connsiteY8" fmla="*/ 371475 h 1504950"/>
                <a:gd name="connsiteX9" fmla="*/ 991248 w 4124973"/>
                <a:gd name="connsiteY9" fmla="*/ 619125 h 1504950"/>
                <a:gd name="connsiteX10" fmla="*/ 1000773 w 4124973"/>
                <a:gd name="connsiteY10" fmla="*/ 904875 h 1504950"/>
                <a:gd name="connsiteX11" fmla="*/ 876948 w 4124973"/>
                <a:gd name="connsiteY11" fmla="*/ 890588 h 1504950"/>
                <a:gd name="connsiteX12" fmla="*/ 815036 w 4124973"/>
                <a:gd name="connsiteY12" fmla="*/ 838200 h 1504950"/>
                <a:gd name="connsiteX13" fmla="*/ 386411 w 4124973"/>
                <a:gd name="connsiteY13" fmla="*/ 838200 h 1504950"/>
                <a:gd name="connsiteX14" fmla="*/ 61496 w 4124973"/>
                <a:gd name="connsiteY14" fmla="*/ 1031289 h 1504950"/>
                <a:gd name="connsiteX15" fmla="*/ 0 w 4124973"/>
                <a:gd name="connsiteY15" fmla="*/ 1430923 h 1504950"/>
                <a:gd name="connsiteX16" fmla="*/ 167336 w 4124973"/>
                <a:gd name="connsiteY16" fmla="*/ 1504950 h 1504950"/>
                <a:gd name="connsiteX17" fmla="*/ 772173 w 4124973"/>
                <a:gd name="connsiteY17" fmla="*/ 1143000 h 1504950"/>
                <a:gd name="connsiteX18" fmla="*/ 848373 w 4124973"/>
                <a:gd name="connsiteY18" fmla="*/ 1147763 h 1504950"/>
                <a:gd name="connsiteX19" fmla="*/ 934098 w 4124973"/>
                <a:gd name="connsiteY19" fmla="*/ 1209675 h 1504950"/>
                <a:gd name="connsiteX20" fmla="*/ 1729436 w 4124973"/>
                <a:gd name="connsiteY20" fmla="*/ 738188 h 1504950"/>
                <a:gd name="connsiteX21" fmla="*/ 2477148 w 4124973"/>
                <a:gd name="connsiteY21" fmla="*/ 1166813 h 1504950"/>
                <a:gd name="connsiteX22" fmla="*/ 3015311 w 4124973"/>
                <a:gd name="connsiteY22" fmla="*/ 1157288 h 1504950"/>
                <a:gd name="connsiteX23" fmla="*/ 3405836 w 4124973"/>
                <a:gd name="connsiteY23" fmla="*/ 938213 h 1504950"/>
                <a:gd name="connsiteX24" fmla="*/ 4124973 w 4124973"/>
                <a:gd name="connsiteY24" fmla="*/ 1343025 h 1504950"/>
                <a:gd name="connsiteX0" fmla="*/ 2111083 w 4116095"/>
                <a:gd name="connsiteY0" fmla="*/ 1390650 h 1504950"/>
                <a:gd name="connsiteX1" fmla="*/ 2477795 w 4116095"/>
                <a:gd name="connsiteY1" fmla="*/ 1162050 h 1504950"/>
                <a:gd name="connsiteX2" fmla="*/ 1525295 w 4116095"/>
                <a:gd name="connsiteY2" fmla="*/ 609600 h 1504950"/>
                <a:gd name="connsiteX3" fmla="*/ 1520533 w 4116095"/>
                <a:gd name="connsiteY3" fmla="*/ 423863 h 1504950"/>
                <a:gd name="connsiteX4" fmla="*/ 1163345 w 4116095"/>
                <a:gd name="connsiteY4" fmla="*/ 214313 h 1504950"/>
                <a:gd name="connsiteX5" fmla="*/ 1444333 w 4116095"/>
                <a:gd name="connsiteY5" fmla="*/ 52388 h 1504950"/>
                <a:gd name="connsiteX6" fmla="*/ 1363370 w 4116095"/>
                <a:gd name="connsiteY6" fmla="*/ 0 h 1504950"/>
                <a:gd name="connsiteX7" fmla="*/ 1087145 w 4116095"/>
                <a:gd name="connsiteY7" fmla="*/ 176213 h 1504950"/>
                <a:gd name="connsiteX8" fmla="*/ 1410995 w 4116095"/>
                <a:gd name="connsiteY8" fmla="*/ 371475 h 1504950"/>
                <a:gd name="connsiteX9" fmla="*/ 982370 w 4116095"/>
                <a:gd name="connsiteY9" fmla="*/ 619125 h 1504950"/>
                <a:gd name="connsiteX10" fmla="*/ 991895 w 4116095"/>
                <a:gd name="connsiteY10" fmla="*/ 904875 h 1504950"/>
                <a:gd name="connsiteX11" fmla="*/ 868070 w 4116095"/>
                <a:gd name="connsiteY11" fmla="*/ 890588 h 1504950"/>
                <a:gd name="connsiteX12" fmla="*/ 806158 w 4116095"/>
                <a:gd name="connsiteY12" fmla="*/ 838200 h 1504950"/>
                <a:gd name="connsiteX13" fmla="*/ 377533 w 4116095"/>
                <a:gd name="connsiteY13" fmla="*/ 838200 h 1504950"/>
                <a:gd name="connsiteX14" fmla="*/ 52618 w 4116095"/>
                <a:gd name="connsiteY14" fmla="*/ 1031289 h 1504950"/>
                <a:gd name="connsiteX15" fmla="*/ 0 w 4116095"/>
                <a:gd name="connsiteY15" fmla="*/ 1422046 h 1504950"/>
                <a:gd name="connsiteX16" fmla="*/ 158458 w 4116095"/>
                <a:gd name="connsiteY16" fmla="*/ 1504950 h 1504950"/>
                <a:gd name="connsiteX17" fmla="*/ 763295 w 4116095"/>
                <a:gd name="connsiteY17" fmla="*/ 1143000 h 1504950"/>
                <a:gd name="connsiteX18" fmla="*/ 839495 w 4116095"/>
                <a:gd name="connsiteY18" fmla="*/ 1147763 h 1504950"/>
                <a:gd name="connsiteX19" fmla="*/ 925220 w 4116095"/>
                <a:gd name="connsiteY19" fmla="*/ 1209675 h 1504950"/>
                <a:gd name="connsiteX20" fmla="*/ 1720558 w 4116095"/>
                <a:gd name="connsiteY20" fmla="*/ 738188 h 1504950"/>
                <a:gd name="connsiteX21" fmla="*/ 2468270 w 4116095"/>
                <a:gd name="connsiteY21" fmla="*/ 1166813 h 1504950"/>
                <a:gd name="connsiteX22" fmla="*/ 3006433 w 4116095"/>
                <a:gd name="connsiteY22" fmla="*/ 1157288 h 1504950"/>
                <a:gd name="connsiteX23" fmla="*/ 3396958 w 4116095"/>
                <a:gd name="connsiteY23" fmla="*/ 938213 h 1504950"/>
                <a:gd name="connsiteX24" fmla="*/ 4116095 w 4116095"/>
                <a:gd name="connsiteY24" fmla="*/ 1343025 h 150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16095" h="1504950">
                  <a:moveTo>
                    <a:pt x="2111083" y="1390650"/>
                  </a:moveTo>
                  <a:lnTo>
                    <a:pt x="2477795" y="1162050"/>
                  </a:lnTo>
                  <a:lnTo>
                    <a:pt x="1525295" y="609600"/>
                  </a:lnTo>
                  <a:lnTo>
                    <a:pt x="1520533" y="423863"/>
                  </a:lnTo>
                  <a:lnTo>
                    <a:pt x="1163345" y="214313"/>
                  </a:lnTo>
                  <a:lnTo>
                    <a:pt x="1444333" y="52388"/>
                  </a:lnTo>
                  <a:lnTo>
                    <a:pt x="1363370" y="0"/>
                  </a:lnTo>
                  <a:lnTo>
                    <a:pt x="1087145" y="176213"/>
                  </a:lnTo>
                  <a:lnTo>
                    <a:pt x="1410995" y="371475"/>
                  </a:lnTo>
                  <a:lnTo>
                    <a:pt x="982370" y="619125"/>
                  </a:lnTo>
                  <a:lnTo>
                    <a:pt x="991895" y="904875"/>
                  </a:lnTo>
                  <a:lnTo>
                    <a:pt x="868070" y="890588"/>
                  </a:lnTo>
                  <a:lnTo>
                    <a:pt x="806158" y="838200"/>
                  </a:lnTo>
                  <a:lnTo>
                    <a:pt x="377533" y="838200"/>
                  </a:lnTo>
                  <a:lnTo>
                    <a:pt x="52618" y="1031289"/>
                  </a:lnTo>
                  <a:lnTo>
                    <a:pt x="0" y="1422046"/>
                  </a:lnTo>
                  <a:lnTo>
                    <a:pt x="158458" y="1504950"/>
                  </a:lnTo>
                  <a:lnTo>
                    <a:pt x="763295" y="1143000"/>
                  </a:lnTo>
                  <a:lnTo>
                    <a:pt x="839495" y="1147763"/>
                  </a:lnTo>
                  <a:lnTo>
                    <a:pt x="925220" y="1209675"/>
                  </a:lnTo>
                  <a:lnTo>
                    <a:pt x="1720558" y="738188"/>
                  </a:lnTo>
                  <a:lnTo>
                    <a:pt x="2468270" y="1166813"/>
                  </a:lnTo>
                  <a:lnTo>
                    <a:pt x="3006433" y="1157288"/>
                  </a:lnTo>
                  <a:lnTo>
                    <a:pt x="3396958" y="938213"/>
                  </a:lnTo>
                  <a:lnTo>
                    <a:pt x="4116095" y="1343025"/>
                  </a:lnTo>
                </a:path>
              </a:pathLst>
            </a:custGeom>
            <a:noFill/>
            <a:ln w="76200">
              <a:solidFill>
                <a:schemeClr val="accent3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Forma livre 16"/>
          <p:cNvSpPr/>
          <p:nvPr/>
        </p:nvSpPr>
        <p:spPr>
          <a:xfrm>
            <a:off x="5735921" y="1988598"/>
            <a:ext cx="4305300" cy="4055675"/>
          </a:xfrm>
          <a:custGeom>
            <a:avLst/>
            <a:gdLst>
              <a:gd name="connsiteX0" fmla="*/ 3752850 w 4305300"/>
              <a:gd name="connsiteY0" fmla="*/ 2105025 h 3257550"/>
              <a:gd name="connsiteX1" fmla="*/ 4171950 w 4305300"/>
              <a:gd name="connsiteY1" fmla="*/ 2352675 h 3257550"/>
              <a:gd name="connsiteX2" fmla="*/ 3810000 w 4305300"/>
              <a:gd name="connsiteY2" fmla="*/ 2552700 h 3257550"/>
              <a:gd name="connsiteX3" fmla="*/ 4305300 w 4305300"/>
              <a:gd name="connsiteY3" fmla="*/ 2867025 h 3257550"/>
              <a:gd name="connsiteX4" fmla="*/ 3581400 w 4305300"/>
              <a:gd name="connsiteY4" fmla="*/ 3257550 h 3257550"/>
              <a:gd name="connsiteX5" fmla="*/ 1752600 w 4305300"/>
              <a:gd name="connsiteY5" fmla="*/ 2171700 h 3257550"/>
              <a:gd name="connsiteX6" fmla="*/ 2124075 w 4305300"/>
              <a:gd name="connsiteY6" fmla="*/ 1914525 h 3257550"/>
              <a:gd name="connsiteX7" fmla="*/ 1162050 w 4305300"/>
              <a:gd name="connsiteY7" fmla="*/ 1390650 h 3257550"/>
              <a:gd name="connsiteX8" fmla="*/ 1162050 w 4305300"/>
              <a:gd name="connsiteY8" fmla="*/ 1181100 h 3257550"/>
              <a:gd name="connsiteX9" fmla="*/ 0 w 4305300"/>
              <a:gd name="connsiteY9" fmla="*/ 533400 h 3257550"/>
              <a:gd name="connsiteX10" fmla="*/ 400050 w 4305300"/>
              <a:gd name="connsiteY10" fmla="*/ 304800 h 3257550"/>
              <a:gd name="connsiteX11" fmla="*/ 400050 w 4305300"/>
              <a:gd name="connsiteY11" fmla="*/ 0 h 3257550"/>
              <a:gd name="connsiteX12" fmla="*/ 1914525 w 4305300"/>
              <a:gd name="connsiteY12" fmla="*/ 19050 h 3257550"/>
              <a:gd name="connsiteX13" fmla="*/ 2676525 w 4305300"/>
              <a:gd name="connsiteY13" fmla="*/ 600075 h 3257550"/>
              <a:gd name="connsiteX14" fmla="*/ 1390650 w 4305300"/>
              <a:gd name="connsiteY14" fmla="*/ 1495425 h 3257550"/>
              <a:gd name="connsiteX15" fmla="*/ 2095500 w 4305300"/>
              <a:gd name="connsiteY15" fmla="*/ 1924050 h 3257550"/>
              <a:gd name="connsiteX16" fmla="*/ 2667000 w 4305300"/>
              <a:gd name="connsiteY16" fmla="*/ 1914525 h 3257550"/>
              <a:gd name="connsiteX17" fmla="*/ 3038475 w 4305300"/>
              <a:gd name="connsiteY17" fmla="*/ 1704975 h 3257550"/>
              <a:gd name="connsiteX18" fmla="*/ 3752850 w 4305300"/>
              <a:gd name="connsiteY18" fmla="*/ 2105025 h 3257550"/>
              <a:gd name="connsiteX0" fmla="*/ 3752850 w 4305300"/>
              <a:gd name="connsiteY0" fmla="*/ 2105025 h 3257550"/>
              <a:gd name="connsiteX1" fmla="*/ 4171950 w 4305300"/>
              <a:gd name="connsiteY1" fmla="*/ 2352675 h 3257550"/>
              <a:gd name="connsiteX2" fmla="*/ 3810000 w 4305300"/>
              <a:gd name="connsiteY2" fmla="*/ 2552700 h 3257550"/>
              <a:gd name="connsiteX3" fmla="*/ 4305300 w 4305300"/>
              <a:gd name="connsiteY3" fmla="*/ 2867025 h 3257550"/>
              <a:gd name="connsiteX4" fmla="*/ 3581400 w 4305300"/>
              <a:gd name="connsiteY4" fmla="*/ 3257550 h 3257550"/>
              <a:gd name="connsiteX5" fmla="*/ 1752600 w 4305300"/>
              <a:gd name="connsiteY5" fmla="*/ 2171700 h 3257550"/>
              <a:gd name="connsiteX6" fmla="*/ 2124075 w 4305300"/>
              <a:gd name="connsiteY6" fmla="*/ 1914525 h 3257550"/>
              <a:gd name="connsiteX7" fmla="*/ 1162050 w 4305300"/>
              <a:gd name="connsiteY7" fmla="*/ 1390650 h 3257550"/>
              <a:gd name="connsiteX8" fmla="*/ 1162050 w 4305300"/>
              <a:gd name="connsiteY8" fmla="*/ 1181100 h 3257550"/>
              <a:gd name="connsiteX9" fmla="*/ 0 w 4305300"/>
              <a:gd name="connsiteY9" fmla="*/ 533400 h 3257550"/>
              <a:gd name="connsiteX10" fmla="*/ 400050 w 4305300"/>
              <a:gd name="connsiteY10" fmla="*/ 304800 h 3257550"/>
              <a:gd name="connsiteX11" fmla="*/ 400050 w 4305300"/>
              <a:gd name="connsiteY11" fmla="*/ 0 h 3257550"/>
              <a:gd name="connsiteX12" fmla="*/ 1914525 w 4305300"/>
              <a:gd name="connsiteY12" fmla="*/ 19050 h 3257550"/>
              <a:gd name="connsiteX13" fmla="*/ 2762250 w 4305300"/>
              <a:gd name="connsiteY13" fmla="*/ 676275 h 3257550"/>
              <a:gd name="connsiteX14" fmla="*/ 1390650 w 4305300"/>
              <a:gd name="connsiteY14" fmla="*/ 1495425 h 3257550"/>
              <a:gd name="connsiteX15" fmla="*/ 2095500 w 4305300"/>
              <a:gd name="connsiteY15" fmla="*/ 1924050 h 3257550"/>
              <a:gd name="connsiteX16" fmla="*/ 2667000 w 4305300"/>
              <a:gd name="connsiteY16" fmla="*/ 1914525 h 3257550"/>
              <a:gd name="connsiteX17" fmla="*/ 3038475 w 4305300"/>
              <a:gd name="connsiteY17" fmla="*/ 1704975 h 3257550"/>
              <a:gd name="connsiteX18" fmla="*/ 3752850 w 4305300"/>
              <a:gd name="connsiteY18" fmla="*/ 2105025 h 3257550"/>
              <a:gd name="connsiteX0" fmla="*/ 3752850 w 4305300"/>
              <a:gd name="connsiteY0" fmla="*/ 2105025 h 3257550"/>
              <a:gd name="connsiteX1" fmla="*/ 4171950 w 4305300"/>
              <a:gd name="connsiteY1" fmla="*/ 2352675 h 3257550"/>
              <a:gd name="connsiteX2" fmla="*/ 3810000 w 4305300"/>
              <a:gd name="connsiteY2" fmla="*/ 2552700 h 3257550"/>
              <a:gd name="connsiteX3" fmla="*/ 4305300 w 4305300"/>
              <a:gd name="connsiteY3" fmla="*/ 2867025 h 3257550"/>
              <a:gd name="connsiteX4" fmla="*/ 3581400 w 4305300"/>
              <a:gd name="connsiteY4" fmla="*/ 3257550 h 3257550"/>
              <a:gd name="connsiteX5" fmla="*/ 1752600 w 4305300"/>
              <a:gd name="connsiteY5" fmla="*/ 2171700 h 3257550"/>
              <a:gd name="connsiteX6" fmla="*/ 2124075 w 4305300"/>
              <a:gd name="connsiteY6" fmla="*/ 1914525 h 3257550"/>
              <a:gd name="connsiteX7" fmla="*/ 1162050 w 4305300"/>
              <a:gd name="connsiteY7" fmla="*/ 1390650 h 3257550"/>
              <a:gd name="connsiteX8" fmla="*/ 1162050 w 4305300"/>
              <a:gd name="connsiteY8" fmla="*/ 1181100 h 3257550"/>
              <a:gd name="connsiteX9" fmla="*/ 0 w 4305300"/>
              <a:gd name="connsiteY9" fmla="*/ 533400 h 3257550"/>
              <a:gd name="connsiteX10" fmla="*/ 400050 w 4305300"/>
              <a:gd name="connsiteY10" fmla="*/ 304800 h 3257550"/>
              <a:gd name="connsiteX11" fmla="*/ 400050 w 4305300"/>
              <a:gd name="connsiteY11" fmla="*/ 0 h 3257550"/>
              <a:gd name="connsiteX12" fmla="*/ 1914525 w 4305300"/>
              <a:gd name="connsiteY12" fmla="*/ 19050 h 3257550"/>
              <a:gd name="connsiteX13" fmla="*/ 2819400 w 4305300"/>
              <a:gd name="connsiteY13" fmla="*/ 647700 h 3257550"/>
              <a:gd name="connsiteX14" fmla="*/ 1390650 w 4305300"/>
              <a:gd name="connsiteY14" fmla="*/ 1495425 h 3257550"/>
              <a:gd name="connsiteX15" fmla="*/ 2095500 w 4305300"/>
              <a:gd name="connsiteY15" fmla="*/ 1924050 h 3257550"/>
              <a:gd name="connsiteX16" fmla="*/ 2667000 w 4305300"/>
              <a:gd name="connsiteY16" fmla="*/ 1914525 h 3257550"/>
              <a:gd name="connsiteX17" fmla="*/ 3038475 w 4305300"/>
              <a:gd name="connsiteY17" fmla="*/ 1704975 h 3257550"/>
              <a:gd name="connsiteX18" fmla="*/ 3752850 w 4305300"/>
              <a:gd name="connsiteY18" fmla="*/ 2105025 h 3257550"/>
              <a:gd name="connsiteX0" fmla="*/ 3752850 w 4305300"/>
              <a:gd name="connsiteY0" fmla="*/ 2113038 h 3265563"/>
              <a:gd name="connsiteX1" fmla="*/ 4171950 w 4305300"/>
              <a:gd name="connsiteY1" fmla="*/ 2360688 h 3265563"/>
              <a:gd name="connsiteX2" fmla="*/ 3810000 w 4305300"/>
              <a:gd name="connsiteY2" fmla="*/ 2560713 h 3265563"/>
              <a:gd name="connsiteX3" fmla="*/ 4305300 w 4305300"/>
              <a:gd name="connsiteY3" fmla="*/ 2875038 h 3265563"/>
              <a:gd name="connsiteX4" fmla="*/ 3581400 w 4305300"/>
              <a:gd name="connsiteY4" fmla="*/ 3265563 h 3265563"/>
              <a:gd name="connsiteX5" fmla="*/ 1752600 w 4305300"/>
              <a:gd name="connsiteY5" fmla="*/ 2179713 h 3265563"/>
              <a:gd name="connsiteX6" fmla="*/ 2124075 w 4305300"/>
              <a:gd name="connsiteY6" fmla="*/ 1922538 h 3265563"/>
              <a:gd name="connsiteX7" fmla="*/ 1162050 w 4305300"/>
              <a:gd name="connsiteY7" fmla="*/ 1398663 h 3265563"/>
              <a:gd name="connsiteX8" fmla="*/ 1162050 w 4305300"/>
              <a:gd name="connsiteY8" fmla="*/ 1189113 h 3265563"/>
              <a:gd name="connsiteX9" fmla="*/ 0 w 4305300"/>
              <a:gd name="connsiteY9" fmla="*/ 541413 h 3265563"/>
              <a:gd name="connsiteX10" fmla="*/ 400050 w 4305300"/>
              <a:gd name="connsiteY10" fmla="*/ 312813 h 3265563"/>
              <a:gd name="connsiteX11" fmla="*/ 400050 w 4305300"/>
              <a:gd name="connsiteY11" fmla="*/ 8013 h 3265563"/>
              <a:gd name="connsiteX12" fmla="*/ 735900 w 4305300"/>
              <a:gd name="connsiteY12" fmla="*/ 0 h 3265563"/>
              <a:gd name="connsiteX13" fmla="*/ 1914525 w 4305300"/>
              <a:gd name="connsiteY13" fmla="*/ 27063 h 3265563"/>
              <a:gd name="connsiteX14" fmla="*/ 2819400 w 4305300"/>
              <a:gd name="connsiteY14" fmla="*/ 655713 h 3265563"/>
              <a:gd name="connsiteX15" fmla="*/ 1390650 w 4305300"/>
              <a:gd name="connsiteY15" fmla="*/ 1503438 h 3265563"/>
              <a:gd name="connsiteX16" fmla="*/ 2095500 w 4305300"/>
              <a:gd name="connsiteY16" fmla="*/ 1932063 h 3265563"/>
              <a:gd name="connsiteX17" fmla="*/ 2667000 w 4305300"/>
              <a:gd name="connsiteY17" fmla="*/ 1922538 h 3265563"/>
              <a:gd name="connsiteX18" fmla="*/ 3038475 w 4305300"/>
              <a:gd name="connsiteY18" fmla="*/ 1712988 h 3265563"/>
              <a:gd name="connsiteX19" fmla="*/ 3752850 w 4305300"/>
              <a:gd name="connsiteY19" fmla="*/ 2113038 h 3265563"/>
              <a:gd name="connsiteX0" fmla="*/ 3752850 w 4305300"/>
              <a:gd name="connsiteY0" fmla="*/ 2344722 h 3497247"/>
              <a:gd name="connsiteX1" fmla="*/ 4171950 w 4305300"/>
              <a:gd name="connsiteY1" fmla="*/ 2592372 h 3497247"/>
              <a:gd name="connsiteX2" fmla="*/ 3810000 w 4305300"/>
              <a:gd name="connsiteY2" fmla="*/ 2792397 h 3497247"/>
              <a:gd name="connsiteX3" fmla="*/ 4305300 w 4305300"/>
              <a:gd name="connsiteY3" fmla="*/ 3106722 h 3497247"/>
              <a:gd name="connsiteX4" fmla="*/ 3581400 w 4305300"/>
              <a:gd name="connsiteY4" fmla="*/ 3497247 h 3497247"/>
              <a:gd name="connsiteX5" fmla="*/ 1752600 w 4305300"/>
              <a:gd name="connsiteY5" fmla="*/ 2411397 h 3497247"/>
              <a:gd name="connsiteX6" fmla="*/ 2124075 w 4305300"/>
              <a:gd name="connsiteY6" fmla="*/ 2154222 h 3497247"/>
              <a:gd name="connsiteX7" fmla="*/ 1162050 w 4305300"/>
              <a:gd name="connsiteY7" fmla="*/ 1630347 h 3497247"/>
              <a:gd name="connsiteX8" fmla="*/ 1162050 w 4305300"/>
              <a:gd name="connsiteY8" fmla="*/ 1420797 h 3497247"/>
              <a:gd name="connsiteX9" fmla="*/ 0 w 4305300"/>
              <a:gd name="connsiteY9" fmla="*/ 773097 h 3497247"/>
              <a:gd name="connsiteX10" fmla="*/ 400050 w 4305300"/>
              <a:gd name="connsiteY10" fmla="*/ 544497 h 3497247"/>
              <a:gd name="connsiteX11" fmla="*/ 382295 w 4305300"/>
              <a:gd name="connsiteY11" fmla="*/ 0 h 3497247"/>
              <a:gd name="connsiteX12" fmla="*/ 735900 w 4305300"/>
              <a:gd name="connsiteY12" fmla="*/ 231684 h 3497247"/>
              <a:gd name="connsiteX13" fmla="*/ 1914525 w 4305300"/>
              <a:gd name="connsiteY13" fmla="*/ 258747 h 3497247"/>
              <a:gd name="connsiteX14" fmla="*/ 2819400 w 4305300"/>
              <a:gd name="connsiteY14" fmla="*/ 887397 h 3497247"/>
              <a:gd name="connsiteX15" fmla="*/ 1390650 w 4305300"/>
              <a:gd name="connsiteY15" fmla="*/ 1735122 h 3497247"/>
              <a:gd name="connsiteX16" fmla="*/ 2095500 w 4305300"/>
              <a:gd name="connsiteY16" fmla="*/ 2163747 h 3497247"/>
              <a:gd name="connsiteX17" fmla="*/ 2667000 w 4305300"/>
              <a:gd name="connsiteY17" fmla="*/ 2154222 h 3497247"/>
              <a:gd name="connsiteX18" fmla="*/ 3038475 w 4305300"/>
              <a:gd name="connsiteY18" fmla="*/ 1944672 h 3497247"/>
              <a:gd name="connsiteX19" fmla="*/ 3752850 w 4305300"/>
              <a:gd name="connsiteY19" fmla="*/ 2344722 h 3497247"/>
              <a:gd name="connsiteX0" fmla="*/ 3752850 w 4305300"/>
              <a:gd name="connsiteY0" fmla="*/ 2503656 h 3656181"/>
              <a:gd name="connsiteX1" fmla="*/ 4171950 w 4305300"/>
              <a:gd name="connsiteY1" fmla="*/ 2751306 h 3656181"/>
              <a:gd name="connsiteX2" fmla="*/ 3810000 w 4305300"/>
              <a:gd name="connsiteY2" fmla="*/ 2951331 h 3656181"/>
              <a:gd name="connsiteX3" fmla="*/ 4305300 w 4305300"/>
              <a:gd name="connsiteY3" fmla="*/ 3265656 h 3656181"/>
              <a:gd name="connsiteX4" fmla="*/ 3581400 w 4305300"/>
              <a:gd name="connsiteY4" fmla="*/ 3656181 h 3656181"/>
              <a:gd name="connsiteX5" fmla="*/ 1752600 w 4305300"/>
              <a:gd name="connsiteY5" fmla="*/ 2570331 h 3656181"/>
              <a:gd name="connsiteX6" fmla="*/ 2124075 w 4305300"/>
              <a:gd name="connsiteY6" fmla="*/ 2313156 h 3656181"/>
              <a:gd name="connsiteX7" fmla="*/ 1162050 w 4305300"/>
              <a:gd name="connsiteY7" fmla="*/ 1789281 h 3656181"/>
              <a:gd name="connsiteX8" fmla="*/ 1162050 w 4305300"/>
              <a:gd name="connsiteY8" fmla="*/ 1579731 h 3656181"/>
              <a:gd name="connsiteX9" fmla="*/ 0 w 4305300"/>
              <a:gd name="connsiteY9" fmla="*/ 932031 h 3656181"/>
              <a:gd name="connsiteX10" fmla="*/ 400050 w 4305300"/>
              <a:gd name="connsiteY10" fmla="*/ 703431 h 3656181"/>
              <a:gd name="connsiteX11" fmla="*/ 382295 w 4305300"/>
              <a:gd name="connsiteY11" fmla="*/ 158934 h 3656181"/>
              <a:gd name="connsiteX12" fmla="*/ 629368 w 4305300"/>
              <a:gd name="connsiteY12" fmla="*/ 0 h 3656181"/>
              <a:gd name="connsiteX13" fmla="*/ 1914525 w 4305300"/>
              <a:gd name="connsiteY13" fmla="*/ 417681 h 3656181"/>
              <a:gd name="connsiteX14" fmla="*/ 2819400 w 4305300"/>
              <a:gd name="connsiteY14" fmla="*/ 1046331 h 3656181"/>
              <a:gd name="connsiteX15" fmla="*/ 1390650 w 4305300"/>
              <a:gd name="connsiteY15" fmla="*/ 1894056 h 3656181"/>
              <a:gd name="connsiteX16" fmla="*/ 2095500 w 4305300"/>
              <a:gd name="connsiteY16" fmla="*/ 2322681 h 3656181"/>
              <a:gd name="connsiteX17" fmla="*/ 2667000 w 4305300"/>
              <a:gd name="connsiteY17" fmla="*/ 2313156 h 3656181"/>
              <a:gd name="connsiteX18" fmla="*/ 3038475 w 4305300"/>
              <a:gd name="connsiteY18" fmla="*/ 2103606 h 3656181"/>
              <a:gd name="connsiteX19" fmla="*/ 3752850 w 4305300"/>
              <a:gd name="connsiteY19" fmla="*/ 2503656 h 3656181"/>
              <a:gd name="connsiteX0" fmla="*/ 3752850 w 4305300"/>
              <a:gd name="connsiteY0" fmla="*/ 2503656 h 3656181"/>
              <a:gd name="connsiteX1" fmla="*/ 4171950 w 4305300"/>
              <a:gd name="connsiteY1" fmla="*/ 2751306 h 3656181"/>
              <a:gd name="connsiteX2" fmla="*/ 3810000 w 4305300"/>
              <a:gd name="connsiteY2" fmla="*/ 2951331 h 3656181"/>
              <a:gd name="connsiteX3" fmla="*/ 4305300 w 4305300"/>
              <a:gd name="connsiteY3" fmla="*/ 3265656 h 3656181"/>
              <a:gd name="connsiteX4" fmla="*/ 3581400 w 4305300"/>
              <a:gd name="connsiteY4" fmla="*/ 3656181 h 3656181"/>
              <a:gd name="connsiteX5" fmla="*/ 1752600 w 4305300"/>
              <a:gd name="connsiteY5" fmla="*/ 2570331 h 3656181"/>
              <a:gd name="connsiteX6" fmla="*/ 2124075 w 4305300"/>
              <a:gd name="connsiteY6" fmla="*/ 2313156 h 3656181"/>
              <a:gd name="connsiteX7" fmla="*/ 1162050 w 4305300"/>
              <a:gd name="connsiteY7" fmla="*/ 1789281 h 3656181"/>
              <a:gd name="connsiteX8" fmla="*/ 1162050 w 4305300"/>
              <a:gd name="connsiteY8" fmla="*/ 1579731 h 3656181"/>
              <a:gd name="connsiteX9" fmla="*/ 0 w 4305300"/>
              <a:gd name="connsiteY9" fmla="*/ 932031 h 3656181"/>
              <a:gd name="connsiteX10" fmla="*/ 400050 w 4305300"/>
              <a:gd name="connsiteY10" fmla="*/ 703431 h 3656181"/>
              <a:gd name="connsiteX11" fmla="*/ 382295 w 4305300"/>
              <a:gd name="connsiteY11" fmla="*/ 158934 h 3656181"/>
              <a:gd name="connsiteX12" fmla="*/ 629368 w 4305300"/>
              <a:gd name="connsiteY12" fmla="*/ 0 h 3656181"/>
              <a:gd name="connsiteX13" fmla="*/ 904576 w 4305300"/>
              <a:gd name="connsiteY13" fmla="*/ 79900 h 3656181"/>
              <a:gd name="connsiteX14" fmla="*/ 1914525 w 4305300"/>
              <a:gd name="connsiteY14" fmla="*/ 417681 h 3656181"/>
              <a:gd name="connsiteX15" fmla="*/ 2819400 w 4305300"/>
              <a:gd name="connsiteY15" fmla="*/ 1046331 h 3656181"/>
              <a:gd name="connsiteX16" fmla="*/ 1390650 w 4305300"/>
              <a:gd name="connsiteY16" fmla="*/ 1894056 h 3656181"/>
              <a:gd name="connsiteX17" fmla="*/ 2095500 w 4305300"/>
              <a:gd name="connsiteY17" fmla="*/ 2322681 h 3656181"/>
              <a:gd name="connsiteX18" fmla="*/ 2667000 w 4305300"/>
              <a:gd name="connsiteY18" fmla="*/ 2313156 h 3656181"/>
              <a:gd name="connsiteX19" fmla="*/ 3038475 w 4305300"/>
              <a:gd name="connsiteY19" fmla="*/ 2103606 h 3656181"/>
              <a:gd name="connsiteX20" fmla="*/ 3752850 w 4305300"/>
              <a:gd name="connsiteY20" fmla="*/ 2503656 h 3656181"/>
              <a:gd name="connsiteX0" fmla="*/ 3752850 w 4305300"/>
              <a:gd name="connsiteY0" fmla="*/ 2503656 h 3656181"/>
              <a:gd name="connsiteX1" fmla="*/ 4171950 w 4305300"/>
              <a:gd name="connsiteY1" fmla="*/ 2751306 h 3656181"/>
              <a:gd name="connsiteX2" fmla="*/ 3810000 w 4305300"/>
              <a:gd name="connsiteY2" fmla="*/ 2951331 h 3656181"/>
              <a:gd name="connsiteX3" fmla="*/ 4305300 w 4305300"/>
              <a:gd name="connsiteY3" fmla="*/ 3265656 h 3656181"/>
              <a:gd name="connsiteX4" fmla="*/ 3581400 w 4305300"/>
              <a:gd name="connsiteY4" fmla="*/ 3656181 h 3656181"/>
              <a:gd name="connsiteX5" fmla="*/ 1752600 w 4305300"/>
              <a:gd name="connsiteY5" fmla="*/ 2570331 h 3656181"/>
              <a:gd name="connsiteX6" fmla="*/ 2124075 w 4305300"/>
              <a:gd name="connsiteY6" fmla="*/ 2313156 h 3656181"/>
              <a:gd name="connsiteX7" fmla="*/ 1162050 w 4305300"/>
              <a:gd name="connsiteY7" fmla="*/ 1789281 h 3656181"/>
              <a:gd name="connsiteX8" fmla="*/ 1162050 w 4305300"/>
              <a:gd name="connsiteY8" fmla="*/ 1579731 h 3656181"/>
              <a:gd name="connsiteX9" fmla="*/ 0 w 4305300"/>
              <a:gd name="connsiteY9" fmla="*/ 932031 h 3656181"/>
              <a:gd name="connsiteX10" fmla="*/ 400050 w 4305300"/>
              <a:gd name="connsiteY10" fmla="*/ 703431 h 3656181"/>
              <a:gd name="connsiteX11" fmla="*/ 382295 w 4305300"/>
              <a:gd name="connsiteY11" fmla="*/ 158934 h 3656181"/>
              <a:gd name="connsiteX12" fmla="*/ 629368 w 4305300"/>
              <a:gd name="connsiteY12" fmla="*/ 0 h 3656181"/>
              <a:gd name="connsiteX13" fmla="*/ 753656 w 4305300"/>
              <a:gd name="connsiteY13" fmla="*/ 71022 h 3656181"/>
              <a:gd name="connsiteX14" fmla="*/ 1914525 w 4305300"/>
              <a:gd name="connsiteY14" fmla="*/ 417681 h 3656181"/>
              <a:gd name="connsiteX15" fmla="*/ 2819400 w 4305300"/>
              <a:gd name="connsiteY15" fmla="*/ 1046331 h 3656181"/>
              <a:gd name="connsiteX16" fmla="*/ 1390650 w 4305300"/>
              <a:gd name="connsiteY16" fmla="*/ 1894056 h 3656181"/>
              <a:gd name="connsiteX17" fmla="*/ 2095500 w 4305300"/>
              <a:gd name="connsiteY17" fmla="*/ 2322681 h 3656181"/>
              <a:gd name="connsiteX18" fmla="*/ 2667000 w 4305300"/>
              <a:gd name="connsiteY18" fmla="*/ 2313156 h 3656181"/>
              <a:gd name="connsiteX19" fmla="*/ 3038475 w 4305300"/>
              <a:gd name="connsiteY19" fmla="*/ 2103606 h 3656181"/>
              <a:gd name="connsiteX20" fmla="*/ 3752850 w 4305300"/>
              <a:gd name="connsiteY20" fmla="*/ 2503656 h 3656181"/>
              <a:gd name="connsiteX0" fmla="*/ 3752850 w 4305300"/>
              <a:gd name="connsiteY0" fmla="*/ 2503656 h 3656181"/>
              <a:gd name="connsiteX1" fmla="*/ 4171950 w 4305300"/>
              <a:gd name="connsiteY1" fmla="*/ 2751306 h 3656181"/>
              <a:gd name="connsiteX2" fmla="*/ 3810000 w 4305300"/>
              <a:gd name="connsiteY2" fmla="*/ 2951331 h 3656181"/>
              <a:gd name="connsiteX3" fmla="*/ 4305300 w 4305300"/>
              <a:gd name="connsiteY3" fmla="*/ 3265656 h 3656181"/>
              <a:gd name="connsiteX4" fmla="*/ 3581400 w 4305300"/>
              <a:gd name="connsiteY4" fmla="*/ 3656181 h 3656181"/>
              <a:gd name="connsiteX5" fmla="*/ 1752600 w 4305300"/>
              <a:gd name="connsiteY5" fmla="*/ 2570331 h 3656181"/>
              <a:gd name="connsiteX6" fmla="*/ 2124075 w 4305300"/>
              <a:gd name="connsiteY6" fmla="*/ 2313156 h 3656181"/>
              <a:gd name="connsiteX7" fmla="*/ 1162050 w 4305300"/>
              <a:gd name="connsiteY7" fmla="*/ 1789281 h 3656181"/>
              <a:gd name="connsiteX8" fmla="*/ 1162050 w 4305300"/>
              <a:gd name="connsiteY8" fmla="*/ 1579731 h 3656181"/>
              <a:gd name="connsiteX9" fmla="*/ 0 w 4305300"/>
              <a:gd name="connsiteY9" fmla="*/ 932031 h 3656181"/>
              <a:gd name="connsiteX10" fmla="*/ 400050 w 4305300"/>
              <a:gd name="connsiteY10" fmla="*/ 703431 h 3656181"/>
              <a:gd name="connsiteX11" fmla="*/ 382295 w 4305300"/>
              <a:gd name="connsiteY11" fmla="*/ 158934 h 3656181"/>
              <a:gd name="connsiteX12" fmla="*/ 629368 w 4305300"/>
              <a:gd name="connsiteY12" fmla="*/ 0 h 3656181"/>
              <a:gd name="connsiteX13" fmla="*/ 709267 w 4305300"/>
              <a:gd name="connsiteY13" fmla="*/ 88778 h 3656181"/>
              <a:gd name="connsiteX14" fmla="*/ 1914525 w 4305300"/>
              <a:gd name="connsiteY14" fmla="*/ 417681 h 3656181"/>
              <a:gd name="connsiteX15" fmla="*/ 2819400 w 4305300"/>
              <a:gd name="connsiteY15" fmla="*/ 1046331 h 3656181"/>
              <a:gd name="connsiteX16" fmla="*/ 1390650 w 4305300"/>
              <a:gd name="connsiteY16" fmla="*/ 1894056 h 3656181"/>
              <a:gd name="connsiteX17" fmla="*/ 2095500 w 4305300"/>
              <a:gd name="connsiteY17" fmla="*/ 2322681 h 3656181"/>
              <a:gd name="connsiteX18" fmla="*/ 2667000 w 4305300"/>
              <a:gd name="connsiteY18" fmla="*/ 2313156 h 3656181"/>
              <a:gd name="connsiteX19" fmla="*/ 3038475 w 4305300"/>
              <a:gd name="connsiteY19" fmla="*/ 2103606 h 3656181"/>
              <a:gd name="connsiteX20" fmla="*/ 3752850 w 4305300"/>
              <a:gd name="connsiteY20" fmla="*/ 2503656 h 3656181"/>
              <a:gd name="connsiteX0" fmla="*/ 3752850 w 4305300"/>
              <a:gd name="connsiteY0" fmla="*/ 2503656 h 3656181"/>
              <a:gd name="connsiteX1" fmla="*/ 4171950 w 4305300"/>
              <a:gd name="connsiteY1" fmla="*/ 2751306 h 3656181"/>
              <a:gd name="connsiteX2" fmla="*/ 3810000 w 4305300"/>
              <a:gd name="connsiteY2" fmla="*/ 2951331 h 3656181"/>
              <a:gd name="connsiteX3" fmla="*/ 4305300 w 4305300"/>
              <a:gd name="connsiteY3" fmla="*/ 3265656 h 3656181"/>
              <a:gd name="connsiteX4" fmla="*/ 3581400 w 4305300"/>
              <a:gd name="connsiteY4" fmla="*/ 3656181 h 3656181"/>
              <a:gd name="connsiteX5" fmla="*/ 1752600 w 4305300"/>
              <a:gd name="connsiteY5" fmla="*/ 2570331 h 3656181"/>
              <a:gd name="connsiteX6" fmla="*/ 2124075 w 4305300"/>
              <a:gd name="connsiteY6" fmla="*/ 2313156 h 3656181"/>
              <a:gd name="connsiteX7" fmla="*/ 1162050 w 4305300"/>
              <a:gd name="connsiteY7" fmla="*/ 1789281 h 3656181"/>
              <a:gd name="connsiteX8" fmla="*/ 1162050 w 4305300"/>
              <a:gd name="connsiteY8" fmla="*/ 1579731 h 3656181"/>
              <a:gd name="connsiteX9" fmla="*/ 0 w 4305300"/>
              <a:gd name="connsiteY9" fmla="*/ 932031 h 3656181"/>
              <a:gd name="connsiteX10" fmla="*/ 400050 w 4305300"/>
              <a:gd name="connsiteY10" fmla="*/ 703431 h 3656181"/>
              <a:gd name="connsiteX11" fmla="*/ 382295 w 4305300"/>
              <a:gd name="connsiteY11" fmla="*/ 158934 h 3656181"/>
              <a:gd name="connsiteX12" fmla="*/ 629368 w 4305300"/>
              <a:gd name="connsiteY12" fmla="*/ 0 h 3656181"/>
              <a:gd name="connsiteX13" fmla="*/ 709267 w 4305300"/>
              <a:gd name="connsiteY13" fmla="*/ 88778 h 3656181"/>
              <a:gd name="connsiteX14" fmla="*/ 1206417 w 4305300"/>
              <a:gd name="connsiteY14" fmla="*/ 204188 h 3656181"/>
              <a:gd name="connsiteX15" fmla="*/ 1914525 w 4305300"/>
              <a:gd name="connsiteY15" fmla="*/ 417681 h 3656181"/>
              <a:gd name="connsiteX16" fmla="*/ 2819400 w 4305300"/>
              <a:gd name="connsiteY16" fmla="*/ 1046331 h 3656181"/>
              <a:gd name="connsiteX17" fmla="*/ 1390650 w 4305300"/>
              <a:gd name="connsiteY17" fmla="*/ 1894056 h 3656181"/>
              <a:gd name="connsiteX18" fmla="*/ 2095500 w 4305300"/>
              <a:gd name="connsiteY18" fmla="*/ 2322681 h 3656181"/>
              <a:gd name="connsiteX19" fmla="*/ 2667000 w 4305300"/>
              <a:gd name="connsiteY19" fmla="*/ 2313156 h 3656181"/>
              <a:gd name="connsiteX20" fmla="*/ 3038475 w 4305300"/>
              <a:gd name="connsiteY20" fmla="*/ 2103606 h 3656181"/>
              <a:gd name="connsiteX21" fmla="*/ 3752850 w 4305300"/>
              <a:gd name="connsiteY21" fmla="*/ 2503656 h 3656181"/>
              <a:gd name="connsiteX0" fmla="*/ 3752850 w 4305300"/>
              <a:gd name="connsiteY0" fmla="*/ 2841006 h 3993531"/>
              <a:gd name="connsiteX1" fmla="*/ 4171950 w 4305300"/>
              <a:gd name="connsiteY1" fmla="*/ 3088656 h 3993531"/>
              <a:gd name="connsiteX2" fmla="*/ 3810000 w 4305300"/>
              <a:gd name="connsiteY2" fmla="*/ 3288681 h 3993531"/>
              <a:gd name="connsiteX3" fmla="*/ 4305300 w 4305300"/>
              <a:gd name="connsiteY3" fmla="*/ 3603006 h 3993531"/>
              <a:gd name="connsiteX4" fmla="*/ 3581400 w 4305300"/>
              <a:gd name="connsiteY4" fmla="*/ 3993531 h 3993531"/>
              <a:gd name="connsiteX5" fmla="*/ 1752600 w 4305300"/>
              <a:gd name="connsiteY5" fmla="*/ 2907681 h 3993531"/>
              <a:gd name="connsiteX6" fmla="*/ 2124075 w 4305300"/>
              <a:gd name="connsiteY6" fmla="*/ 2650506 h 3993531"/>
              <a:gd name="connsiteX7" fmla="*/ 1162050 w 4305300"/>
              <a:gd name="connsiteY7" fmla="*/ 2126631 h 3993531"/>
              <a:gd name="connsiteX8" fmla="*/ 1162050 w 4305300"/>
              <a:gd name="connsiteY8" fmla="*/ 1917081 h 3993531"/>
              <a:gd name="connsiteX9" fmla="*/ 0 w 4305300"/>
              <a:gd name="connsiteY9" fmla="*/ 1269381 h 3993531"/>
              <a:gd name="connsiteX10" fmla="*/ 400050 w 4305300"/>
              <a:gd name="connsiteY10" fmla="*/ 1040781 h 3993531"/>
              <a:gd name="connsiteX11" fmla="*/ 382295 w 4305300"/>
              <a:gd name="connsiteY11" fmla="*/ 496284 h 3993531"/>
              <a:gd name="connsiteX12" fmla="*/ 629368 w 4305300"/>
              <a:gd name="connsiteY12" fmla="*/ 337350 h 3993531"/>
              <a:gd name="connsiteX13" fmla="*/ 709267 w 4305300"/>
              <a:gd name="connsiteY13" fmla="*/ 426128 h 3993531"/>
              <a:gd name="connsiteX14" fmla="*/ 1588157 w 4305300"/>
              <a:gd name="connsiteY14" fmla="*/ 0 h 3993531"/>
              <a:gd name="connsiteX15" fmla="*/ 1914525 w 4305300"/>
              <a:gd name="connsiteY15" fmla="*/ 755031 h 3993531"/>
              <a:gd name="connsiteX16" fmla="*/ 2819400 w 4305300"/>
              <a:gd name="connsiteY16" fmla="*/ 1383681 h 3993531"/>
              <a:gd name="connsiteX17" fmla="*/ 1390650 w 4305300"/>
              <a:gd name="connsiteY17" fmla="*/ 2231406 h 3993531"/>
              <a:gd name="connsiteX18" fmla="*/ 2095500 w 4305300"/>
              <a:gd name="connsiteY18" fmla="*/ 2660031 h 3993531"/>
              <a:gd name="connsiteX19" fmla="*/ 2667000 w 4305300"/>
              <a:gd name="connsiteY19" fmla="*/ 2650506 h 3993531"/>
              <a:gd name="connsiteX20" fmla="*/ 3038475 w 4305300"/>
              <a:gd name="connsiteY20" fmla="*/ 2440956 h 3993531"/>
              <a:gd name="connsiteX21" fmla="*/ 3752850 w 4305300"/>
              <a:gd name="connsiteY21" fmla="*/ 2841006 h 3993531"/>
              <a:gd name="connsiteX0" fmla="*/ 3752850 w 4305300"/>
              <a:gd name="connsiteY0" fmla="*/ 2841006 h 3993531"/>
              <a:gd name="connsiteX1" fmla="*/ 4171950 w 4305300"/>
              <a:gd name="connsiteY1" fmla="*/ 3088656 h 3993531"/>
              <a:gd name="connsiteX2" fmla="*/ 3810000 w 4305300"/>
              <a:gd name="connsiteY2" fmla="*/ 3288681 h 3993531"/>
              <a:gd name="connsiteX3" fmla="*/ 4305300 w 4305300"/>
              <a:gd name="connsiteY3" fmla="*/ 3603006 h 3993531"/>
              <a:gd name="connsiteX4" fmla="*/ 3581400 w 4305300"/>
              <a:gd name="connsiteY4" fmla="*/ 3993531 h 3993531"/>
              <a:gd name="connsiteX5" fmla="*/ 1752600 w 4305300"/>
              <a:gd name="connsiteY5" fmla="*/ 2907681 h 3993531"/>
              <a:gd name="connsiteX6" fmla="*/ 2124075 w 4305300"/>
              <a:gd name="connsiteY6" fmla="*/ 2650506 h 3993531"/>
              <a:gd name="connsiteX7" fmla="*/ 1162050 w 4305300"/>
              <a:gd name="connsiteY7" fmla="*/ 2126631 h 3993531"/>
              <a:gd name="connsiteX8" fmla="*/ 1162050 w 4305300"/>
              <a:gd name="connsiteY8" fmla="*/ 1917081 h 3993531"/>
              <a:gd name="connsiteX9" fmla="*/ 0 w 4305300"/>
              <a:gd name="connsiteY9" fmla="*/ 1269381 h 3993531"/>
              <a:gd name="connsiteX10" fmla="*/ 400050 w 4305300"/>
              <a:gd name="connsiteY10" fmla="*/ 1040781 h 3993531"/>
              <a:gd name="connsiteX11" fmla="*/ 382295 w 4305300"/>
              <a:gd name="connsiteY11" fmla="*/ 496284 h 3993531"/>
              <a:gd name="connsiteX12" fmla="*/ 629368 w 4305300"/>
              <a:gd name="connsiteY12" fmla="*/ 337350 h 3993531"/>
              <a:gd name="connsiteX13" fmla="*/ 744778 w 4305300"/>
              <a:gd name="connsiteY13" fmla="*/ 435005 h 3993531"/>
              <a:gd name="connsiteX14" fmla="*/ 1588157 w 4305300"/>
              <a:gd name="connsiteY14" fmla="*/ 0 h 3993531"/>
              <a:gd name="connsiteX15" fmla="*/ 1914525 w 4305300"/>
              <a:gd name="connsiteY15" fmla="*/ 755031 h 3993531"/>
              <a:gd name="connsiteX16" fmla="*/ 2819400 w 4305300"/>
              <a:gd name="connsiteY16" fmla="*/ 1383681 h 3993531"/>
              <a:gd name="connsiteX17" fmla="*/ 1390650 w 4305300"/>
              <a:gd name="connsiteY17" fmla="*/ 2231406 h 3993531"/>
              <a:gd name="connsiteX18" fmla="*/ 2095500 w 4305300"/>
              <a:gd name="connsiteY18" fmla="*/ 2660031 h 3993531"/>
              <a:gd name="connsiteX19" fmla="*/ 2667000 w 4305300"/>
              <a:gd name="connsiteY19" fmla="*/ 2650506 h 3993531"/>
              <a:gd name="connsiteX20" fmla="*/ 3038475 w 4305300"/>
              <a:gd name="connsiteY20" fmla="*/ 2440956 h 3993531"/>
              <a:gd name="connsiteX21" fmla="*/ 3752850 w 4305300"/>
              <a:gd name="connsiteY21" fmla="*/ 2841006 h 3993531"/>
              <a:gd name="connsiteX0" fmla="*/ 3752850 w 4305300"/>
              <a:gd name="connsiteY0" fmla="*/ 2841006 h 3993531"/>
              <a:gd name="connsiteX1" fmla="*/ 4171950 w 4305300"/>
              <a:gd name="connsiteY1" fmla="*/ 3088656 h 3993531"/>
              <a:gd name="connsiteX2" fmla="*/ 3810000 w 4305300"/>
              <a:gd name="connsiteY2" fmla="*/ 3288681 h 3993531"/>
              <a:gd name="connsiteX3" fmla="*/ 4305300 w 4305300"/>
              <a:gd name="connsiteY3" fmla="*/ 3603006 h 3993531"/>
              <a:gd name="connsiteX4" fmla="*/ 3581400 w 4305300"/>
              <a:gd name="connsiteY4" fmla="*/ 3993531 h 3993531"/>
              <a:gd name="connsiteX5" fmla="*/ 1752600 w 4305300"/>
              <a:gd name="connsiteY5" fmla="*/ 2907681 h 3993531"/>
              <a:gd name="connsiteX6" fmla="*/ 2124075 w 4305300"/>
              <a:gd name="connsiteY6" fmla="*/ 2650506 h 3993531"/>
              <a:gd name="connsiteX7" fmla="*/ 1162050 w 4305300"/>
              <a:gd name="connsiteY7" fmla="*/ 2126631 h 3993531"/>
              <a:gd name="connsiteX8" fmla="*/ 1162050 w 4305300"/>
              <a:gd name="connsiteY8" fmla="*/ 1917081 h 3993531"/>
              <a:gd name="connsiteX9" fmla="*/ 0 w 4305300"/>
              <a:gd name="connsiteY9" fmla="*/ 1269381 h 3993531"/>
              <a:gd name="connsiteX10" fmla="*/ 400050 w 4305300"/>
              <a:gd name="connsiteY10" fmla="*/ 1040781 h 3993531"/>
              <a:gd name="connsiteX11" fmla="*/ 382295 w 4305300"/>
              <a:gd name="connsiteY11" fmla="*/ 496284 h 3993531"/>
              <a:gd name="connsiteX12" fmla="*/ 629368 w 4305300"/>
              <a:gd name="connsiteY12" fmla="*/ 337350 h 3993531"/>
              <a:gd name="connsiteX13" fmla="*/ 744778 w 4305300"/>
              <a:gd name="connsiteY13" fmla="*/ 435005 h 3993531"/>
              <a:gd name="connsiteX14" fmla="*/ 1588157 w 4305300"/>
              <a:gd name="connsiteY14" fmla="*/ 0 h 3993531"/>
              <a:gd name="connsiteX15" fmla="*/ 1703566 w 4305300"/>
              <a:gd name="connsiteY15" fmla="*/ 292963 h 3993531"/>
              <a:gd name="connsiteX16" fmla="*/ 1914525 w 4305300"/>
              <a:gd name="connsiteY16" fmla="*/ 755031 h 3993531"/>
              <a:gd name="connsiteX17" fmla="*/ 2819400 w 4305300"/>
              <a:gd name="connsiteY17" fmla="*/ 1383681 h 3993531"/>
              <a:gd name="connsiteX18" fmla="*/ 1390650 w 4305300"/>
              <a:gd name="connsiteY18" fmla="*/ 2231406 h 3993531"/>
              <a:gd name="connsiteX19" fmla="*/ 2095500 w 4305300"/>
              <a:gd name="connsiteY19" fmla="*/ 2660031 h 3993531"/>
              <a:gd name="connsiteX20" fmla="*/ 2667000 w 4305300"/>
              <a:gd name="connsiteY20" fmla="*/ 2650506 h 3993531"/>
              <a:gd name="connsiteX21" fmla="*/ 3038475 w 4305300"/>
              <a:gd name="connsiteY21" fmla="*/ 2440956 h 3993531"/>
              <a:gd name="connsiteX22" fmla="*/ 3752850 w 4305300"/>
              <a:gd name="connsiteY22" fmla="*/ 2841006 h 3993531"/>
              <a:gd name="connsiteX0" fmla="*/ 3752850 w 4305300"/>
              <a:gd name="connsiteY0" fmla="*/ 2841006 h 3993531"/>
              <a:gd name="connsiteX1" fmla="*/ 4171950 w 4305300"/>
              <a:gd name="connsiteY1" fmla="*/ 3088656 h 3993531"/>
              <a:gd name="connsiteX2" fmla="*/ 3810000 w 4305300"/>
              <a:gd name="connsiteY2" fmla="*/ 3288681 h 3993531"/>
              <a:gd name="connsiteX3" fmla="*/ 4305300 w 4305300"/>
              <a:gd name="connsiteY3" fmla="*/ 3603006 h 3993531"/>
              <a:gd name="connsiteX4" fmla="*/ 3581400 w 4305300"/>
              <a:gd name="connsiteY4" fmla="*/ 3993531 h 3993531"/>
              <a:gd name="connsiteX5" fmla="*/ 1752600 w 4305300"/>
              <a:gd name="connsiteY5" fmla="*/ 2907681 h 3993531"/>
              <a:gd name="connsiteX6" fmla="*/ 2124075 w 4305300"/>
              <a:gd name="connsiteY6" fmla="*/ 2650506 h 3993531"/>
              <a:gd name="connsiteX7" fmla="*/ 1162050 w 4305300"/>
              <a:gd name="connsiteY7" fmla="*/ 2126631 h 3993531"/>
              <a:gd name="connsiteX8" fmla="*/ 1162050 w 4305300"/>
              <a:gd name="connsiteY8" fmla="*/ 1917081 h 3993531"/>
              <a:gd name="connsiteX9" fmla="*/ 0 w 4305300"/>
              <a:gd name="connsiteY9" fmla="*/ 1269381 h 3993531"/>
              <a:gd name="connsiteX10" fmla="*/ 400050 w 4305300"/>
              <a:gd name="connsiteY10" fmla="*/ 1040781 h 3993531"/>
              <a:gd name="connsiteX11" fmla="*/ 382295 w 4305300"/>
              <a:gd name="connsiteY11" fmla="*/ 496284 h 3993531"/>
              <a:gd name="connsiteX12" fmla="*/ 629368 w 4305300"/>
              <a:gd name="connsiteY12" fmla="*/ 337350 h 3993531"/>
              <a:gd name="connsiteX13" fmla="*/ 744778 w 4305300"/>
              <a:gd name="connsiteY13" fmla="*/ 435005 h 3993531"/>
              <a:gd name="connsiteX14" fmla="*/ 1588157 w 4305300"/>
              <a:gd name="connsiteY14" fmla="*/ 0 h 3993531"/>
              <a:gd name="connsiteX15" fmla="*/ 1952141 w 4305300"/>
              <a:gd name="connsiteY15" fmla="*/ 257453 h 3993531"/>
              <a:gd name="connsiteX16" fmla="*/ 1914525 w 4305300"/>
              <a:gd name="connsiteY16" fmla="*/ 755031 h 3993531"/>
              <a:gd name="connsiteX17" fmla="*/ 2819400 w 4305300"/>
              <a:gd name="connsiteY17" fmla="*/ 1383681 h 3993531"/>
              <a:gd name="connsiteX18" fmla="*/ 1390650 w 4305300"/>
              <a:gd name="connsiteY18" fmla="*/ 2231406 h 3993531"/>
              <a:gd name="connsiteX19" fmla="*/ 2095500 w 4305300"/>
              <a:gd name="connsiteY19" fmla="*/ 2660031 h 3993531"/>
              <a:gd name="connsiteX20" fmla="*/ 2667000 w 4305300"/>
              <a:gd name="connsiteY20" fmla="*/ 2650506 h 3993531"/>
              <a:gd name="connsiteX21" fmla="*/ 3038475 w 4305300"/>
              <a:gd name="connsiteY21" fmla="*/ 2440956 h 3993531"/>
              <a:gd name="connsiteX22" fmla="*/ 3752850 w 4305300"/>
              <a:gd name="connsiteY22" fmla="*/ 2841006 h 3993531"/>
              <a:gd name="connsiteX0" fmla="*/ 3752850 w 4305300"/>
              <a:gd name="connsiteY0" fmla="*/ 2912027 h 4064552"/>
              <a:gd name="connsiteX1" fmla="*/ 4171950 w 4305300"/>
              <a:gd name="connsiteY1" fmla="*/ 3159677 h 4064552"/>
              <a:gd name="connsiteX2" fmla="*/ 3810000 w 4305300"/>
              <a:gd name="connsiteY2" fmla="*/ 3359702 h 4064552"/>
              <a:gd name="connsiteX3" fmla="*/ 4305300 w 4305300"/>
              <a:gd name="connsiteY3" fmla="*/ 3674027 h 4064552"/>
              <a:gd name="connsiteX4" fmla="*/ 3581400 w 4305300"/>
              <a:gd name="connsiteY4" fmla="*/ 4064552 h 4064552"/>
              <a:gd name="connsiteX5" fmla="*/ 1752600 w 4305300"/>
              <a:gd name="connsiteY5" fmla="*/ 2978702 h 4064552"/>
              <a:gd name="connsiteX6" fmla="*/ 2124075 w 4305300"/>
              <a:gd name="connsiteY6" fmla="*/ 2721527 h 4064552"/>
              <a:gd name="connsiteX7" fmla="*/ 1162050 w 4305300"/>
              <a:gd name="connsiteY7" fmla="*/ 2197652 h 4064552"/>
              <a:gd name="connsiteX8" fmla="*/ 1162050 w 4305300"/>
              <a:gd name="connsiteY8" fmla="*/ 1988102 h 4064552"/>
              <a:gd name="connsiteX9" fmla="*/ 0 w 4305300"/>
              <a:gd name="connsiteY9" fmla="*/ 1340402 h 4064552"/>
              <a:gd name="connsiteX10" fmla="*/ 400050 w 4305300"/>
              <a:gd name="connsiteY10" fmla="*/ 1111802 h 4064552"/>
              <a:gd name="connsiteX11" fmla="*/ 382295 w 4305300"/>
              <a:gd name="connsiteY11" fmla="*/ 567305 h 4064552"/>
              <a:gd name="connsiteX12" fmla="*/ 629368 w 4305300"/>
              <a:gd name="connsiteY12" fmla="*/ 408371 h 4064552"/>
              <a:gd name="connsiteX13" fmla="*/ 744778 w 4305300"/>
              <a:gd name="connsiteY13" fmla="*/ 506026 h 4064552"/>
              <a:gd name="connsiteX14" fmla="*/ 1721322 w 4305300"/>
              <a:gd name="connsiteY14" fmla="*/ 0 h 4064552"/>
              <a:gd name="connsiteX15" fmla="*/ 1952141 w 4305300"/>
              <a:gd name="connsiteY15" fmla="*/ 328474 h 4064552"/>
              <a:gd name="connsiteX16" fmla="*/ 1914525 w 4305300"/>
              <a:gd name="connsiteY16" fmla="*/ 826052 h 4064552"/>
              <a:gd name="connsiteX17" fmla="*/ 2819400 w 4305300"/>
              <a:gd name="connsiteY17" fmla="*/ 1454702 h 4064552"/>
              <a:gd name="connsiteX18" fmla="*/ 1390650 w 4305300"/>
              <a:gd name="connsiteY18" fmla="*/ 2302427 h 4064552"/>
              <a:gd name="connsiteX19" fmla="*/ 2095500 w 4305300"/>
              <a:gd name="connsiteY19" fmla="*/ 2731052 h 4064552"/>
              <a:gd name="connsiteX20" fmla="*/ 2667000 w 4305300"/>
              <a:gd name="connsiteY20" fmla="*/ 2721527 h 4064552"/>
              <a:gd name="connsiteX21" fmla="*/ 3038475 w 4305300"/>
              <a:gd name="connsiteY21" fmla="*/ 2511977 h 4064552"/>
              <a:gd name="connsiteX22" fmla="*/ 3752850 w 4305300"/>
              <a:gd name="connsiteY22" fmla="*/ 2912027 h 4064552"/>
              <a:gd name="connsiteX0" fmla="*/ 3752850 w 4305300"/>
              <a:gd name="connsiteY0" fmla="*/ 2912027 h 4064552"/>
              <a:gd name="connsiteX1" fmla="*/ 4171950 w 4305300"/>
              <a:gd name="connsiteY1" fmla="*/ 3159677 h 4064552"/>
              <a:gd name="connsiteX2" fmla="*/ 3810000 w 4305300"/>
              <a:gd name="connsiteY2" fmla="*/ 3359702 h 4064552"/>
              <a:gd name="connsiteX3" fmla="*/ 4305300 w 4305300"/>
              <a:gd name="connsiteY3" fmla="*/ 3674027 h 4064552"/>
              <a:gd name="connsiteX4" fmla="*/ 3581400 w 4305300"/>
              <a:gd name="connsiteY4" fmla="*/ 4064552 h 4064552"/>
              <a:gd name="connsiteX5" fmla="*/ 1752600 w 4305300"/>
              <a:gd name="connsiteY5" fmla="*/ 2978702 h 4064552"/>
              <a:gd name="connsiteX6" fmla="*/ 2124075 w 4305300"/>
              <a:gd name="connsiteY6" fmla="*/ 2721527 h 4064552"/>
              <a:gd name="connsiteX7" fmla="*/ 1162050 w 4305300"/>
              <a:gd name="connsiteY7" fmla="*/ 2197652 h 4064552"/>
              <a:gd name="connsiteX8" fmla="*/ 1162050 w 4305300"/>
              <a:gd name="connsiteY8" fmla="*/ 1988102 h 4064552"/>
              <a:gd name="connsiteX9" fmla="*/ 0 w 4305300"/>
              <a:gd name="connsiteY9" fmla="*/ 1340402 h 4064552"/>
              <a:gd name="connsiteX10" fmla="*/ 400050 w 4305300"/>
              <a:gd name="connsiteY10" fmla="*/ 1111802 h 4064552"/>
              <a:gd name="connsiteX11" fmla="*/ 382295 w 4305300"/>
              <a:gd name="connsiteY11" fmla="*/ 567305 h 4064552"/>
              <a:gd name="connsiteX12" fmla="*/ 629368 w 4305300"/>
              <a:gd name="connsiteY12" fmla="*/ 408371 h 4064552"/>
              <a:gd name="connsiteX13" fmla="*/ 744778 w 4305300"/>
              <a:gd name="connsiteY13" fmla="*/ 506026 h 4064552"/>
              <a:gd name="connsiteX14" fmla="*/ 1721322 w 4305300"/>
              <a:gd name="connsiteY14" fmla="*/ 0 h 4064552"/>
              <a:gd name="connsiteX15" fmla="*/ 2103062 w 4305300"/>
              <a:gd name="connsiteY15" fmla="*/ 257452 h 4064552"/>
              <a:gd name="connsiteX16" fmla="*/ 1914525 w 4305300"/>
              <a:gd name="connsiteY16" fmla="*/ 826052 h 4064552"/>
              <a:gd name="connsiteX17" fmla="*/ 2819400 w 4305300"/>
              <a:gd name="connsiteY17" fmla="*/ 1454702 h 4064552"/>
              <a:gd name="connsiteX18" fmla="*/ 1390650 w 4305300"/>
              <a:gd name="connsiteY18" fmla="*/ 2302427 h 4064552"/>
              <a:gd name="connsiteX19" fmla="*/ 2095500 w 4305300"/>
              <a:gd name="connsiteY19" fmla="*/ 2731052 h 4064552"/>
              <a:gd name="connsiteX20" fmla="*/ 2667000 w 4305300"/>
              <a:gd name="connsiteY20" fmla="*/ 2721527 h 4064552"/>
              <a:gd name="connsiteX21" fmla="*/ 3038475 w 4305300"/>
              <a:gd name="connsiteY21" fmla="*/ 2511977 h 4064552"/>
              <a:gd name="connsiteX22" fmla="*/ 3752850 w 4305300"/>
              <a:gd name="connsiteY22" fmla="*/ 2912027 h 4064552"/>
              <a:gd name="connsiteX0" fmla="*/ 3752850 w 4305300"/>
              <a:gd name="connsiteY0" fmla="*/ 2912027 h 4064552"/>
              <a:gd name="connsiteX1" fmla="*/ 4171950 w 4305300"/>
              <a:gd name="connsiteY1" fmla="*/ 3159677 h 4064552"/>
              <a:gd name="connsiteX2" fmla="*/ 3810000 w 4305300"/>
              <a:gd name="connsiteY2" fmla="*/ 3359702 h 4064552"/>
              <a:gd name="connsiteX3" fmla="*/ 4305300 w 4305300"/>
              <a:gd name="connsiteY3" fmla="*/ 3674027 h 4064552"/>
              <a:gd name="connsiteX4" fmla="*/ 3581400 w 4305300"/>
              <a:gd name="connsiteY4" fmla="*/ 4064552 h 4064552"/>
              <a:gd name="connsiteX5" fmla="*/ 1752600 w 4305300"/>
              <a:gd name="connsiteY5" fmla="*/ 2978702 h 4064552"/>
              <a:gd name="connsiteX6" fmla="*/ 2124075 w 4305300"/>
              <a:gd name="connsiteY6" fmla="*/ 2721527 h 4064552"/>
              <a:gd name="connsiteX7" fmla="*/ 1162050 w 4305300"/>
              <a:gd name="connsiteY7" fmla="*/ 2197652 h 4064552"/>
              <a:gd name="connsiteX8" fmla="*/ 1162050 w 4305300"/>
              <a:gd name="connsiteY8" fmla="*/ 1988102 h 4064552"/>
              <a:gd name="connsiteX9" fmla="*/ 0 w 4305300"/>
              <a:gd name="connsiteY9" fmla="*/ 1340402 h 4064552"/>
              <a:gd name="connsiteX10" fmla="*/ 400050 w 4305300"/>
              <a:gd name="connsiteY10" fmla="*/ 1111802 h 4064552"/>
              <a:gd name="connsiteX11" fmla="*/ 382295 w 4305300"/>
              <a:gd name="connsiteY11" fmla="*/ 567305 h 4064552"/>
              <a:gd name="connsiteX12" fmla="*/ 629368 w 4305300"/>
              <a:gd name="connsiteY12" fmla="*/ 408371 h 4064552"/>
              <a:gd name="connsiteX13" fmla="*/ 744778 w 4305300"/>
              <a:gd name="connsiteY13" fmla="*/ 506026 h 4064552"/>
              <a:gd name="connsiteX14" fmla="*/ 1721322 w 4305300"/>
              <a:gd name="connsiteY14" fmla="*/ 0 h 4064552"/>
              <a:gd name="connsiteX15" fmla="*/ 2058674 w 4305300"/>
              <a:gd name="connsiteY15" fmla="*/ 275207 h 4064552"/>
              <a:gd name="connsiteX16" fmla="*/ 1914525 w 4305300"/>
              <a:gd name="connsiteY16" fmla="*/ 826052 h 4064552"/>
              <a:gd name="connsiteX17" fmla="*/ 2819400 w 4305300"/>
              <a:gd name="connsiteY17" fmla="*/ 1454702 h 4064552"/>
              <a:gd name="connsiteX18" fmla="*/ 1390650 w 4305300"/>
              <a:gd name="connsiteY18" fmla="*/ 2302427 h 4064552"/>
              <a:gd name="connsiteX19" fmla="*/ 2095500 w 4305300"/>
              <a:gd name="connsiteY19" fmla="*/ 2731052 h 4064552"/>
              <a:gd name="connsiteX20" fmla="*/ 2667000 w 4305300"/>
              <a:gd name="connsiteY20" fmla="*/ 2721527 h 4064552"/>
              <a:gd name="connsiteX21" fmla="*/ 3038475 w 4305300"/>
              <a:gd name="connsiteY21" fmla="*/ 2511977 h 4064552"/>
              <a:gd name="connsiteX22" fmla="*/ 3752850 w 4305300"/>
              <a:gd name="connsiteY22" fmla="*/ 2912027 h 4064552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058674 w 4305300"/>
              <a:gd name="connsiteY15" fmla="*/ 266330 h 4055675"/>
              <a:gd name="connsiteX16" fmla="*/ 1914525 w 4305300"/>
              <a:gd name="connsiteY16" fmla="*/ 817175 h 4055675"/>
              <a:gd name="connsiteX17" fmla="*/ 2819400 w 4305300"/>
              <a:gd name="connsiteY17" fmla="*/ 1445825 h 4055675"/>
              <a:gd name="connsiteX18" fmla="*/ 1390650 w 4305300"/>
              <a:gd name="connsiteY18" fmla="*/ 2293550 h 4055675"/>
              <a:gd name="connsiteX19" fmla="*/ 2095500 w 4305300"/>
              <a:gd name="connsiteY19" fmla="*/ 2722175 h 4055675"/>
              <a:gd name="connsiteX20" fmla="*/ 2667000 w 4305300"/>
              <a:gd name="connsiteY20" fmla="*/ 2712650 h 4055675"/>
              <a:gd name="connsiteX21" fmla="*/ 3038475 w 4305300"/>
              <a:gd name="connsiteY21" fmla="*/ 2503100 h 4055675"/>
              <a:gd name="connsiteX22" fmla="*/ 3752850 w 4305300"/>
              <a:gd name="connsiteY22" fmla="*/ 2903150 h 4055675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058674 w 4305300"/>
              <a:gd name="connsiteY15" fmla="*/ 266330 h 4055675"/>
              <a:gd name="connsiteX16" fmla="*/ 1987652 w 4305300"/>
              <a:gd name="connsiteY16" fmla="*/ 488272 h 4055675"/>
              <a:gd name="connsiteX17" fmla="*/ 1914525 w 4305300"/>
              <a:gd name="connsiteY17" fmla="*/ 817175 h 4055675"/>
              <a:gd name="connsiteX18" fmla="*/ 2819400 w 4305300"/>
              <a:gd name="connsiteY18" fmla="*/ 1445825 h 4055675"/>
              <a:gd name="connsiteX19" fmla="*/ 1390650 w 4305300"/>
              <a:gd name="connsiteY19" fmla="*/ 2293550 h 4055675"/>
              <a:gd name="connsiteX20" fmla="*/ 2095500 w 4305300"/>
              <a:gd name="connsiteY20" fmla="*/ 2722175 h 4055675"/>
              <a:gd name="connsiteX21" fmla="*/ 2667000 w 4305300"/>
              <a:gd name="connsiteY21" fmla="*/ 2712650 h 4055675"/>
              <a:gd name="connsiteX22" fmla="*/ 3038475 w 4305300"/>
              <a:gd name="connsiteY22" fmla="*/ 2503100 h 4055675"/>
              <a:gd name="connsiteX23" fmla="*/ 3752850 w 4305300"/>
              <a:gd name="connsiteY23" fmla="*/ 2903150 h 4055675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058674 w 4305300"/>
              <a:gd name="connsiteY15" fmla="*/ 266330 h 4055675"/>
              <a:gd name="connsiteX16" fmla="*/ 1916631 w 4305300"/>
              <a:gd name="connsiteY16" fmla="*/ 488272 h 4055675"/>
              <a:gd name="connsiteX17" fmla="*/ 1914525 w 4305300"/>
              <a:gd name="connsiteY17" fmla="*/ 817175 h 4055675"/>
              <a:gd name="connsiteX18" fmla="*/ 2819400 w 4305300"/>
              <a:gd name="connsiteY18" fmla="*/ 1445825 h 4055675"/>
              <a:gd name="connsiteX19" fmla="*/ 1390650 w 4305300"/>
              <a:gd name="connsiteY19" fmla="*/ 2293550 h 4055675"/>
              <a:gd name="connsiteX20" fmla="*/ 2095500 w 4305300"/>
              <a:gd name="connsiteY20" fmla="*/ 2722175 h 4055675"/>
              <a:gd name="connsiteX21" fmla="*/ 2667000 w 4305300"/>
              <a:gd name="connsiteY21" fmla="*/ 2712650 h 4055675"/>
              <a:gd name="connsiteX22" fmla="*/ 3038475 w 4305300"/>
              <a:gd name="connsiteY22" fmla="*/ 2503100 h 4055675"/>
              <a:gd name="connsiteX23" fmla="*/ 3752850 w 4305300"/>
              <a:gd name="connsiteY23" fmla="*/ 2903150 h 4055675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120818 w 4305300"/>
              <a:gd name="connsiteY15" fmla="*/ 292963 h 4055675"/>
              <a:gd name="connsiteX16" fmla="*/ 1916631 w 4305300"/>
              <a:gd name="connsiteY16" fmla="*/ 488272 h 4055675"/>
              <a:gd name="connsiteX17" fmla="*/ 1914525 w 4305300"/>
              <a:gd name="connsiteY17" fmla="*/ 817175 h 4055675"/>
              <a:gd name="connsiteX18" fmla="*/ 2819400 w 4305300"/>
              <a:gd name="connsiteY18" fmla="*/ 1445825 h 4055675"/>
              <a:gd name="connsiteX19" fmla="*/ 1390650 w 4305300"/>
              <a:gd name="connsiteY19" fmla="*/ 2293550 h 4055675"/>
              <a:gd name="connsiteX20" fmla="*/ 2095500 w 4305300"/>
              <a:gd name="connsiteY20" fmla="*/ 2722175 h 4055675"/>
              <a:gd name="connsiteX21" fmla="*/ 2667000 w 4305300"/>
              <a:gd name="connsiteY21" fmla="*/ 2712650 h 4055675"/>
              <a:gd name="connsiteX22" fmla="*/ 3038475 w 4305300"/>
              <a:gd name="connsiteY22" fmla="*/ 2503100 h 4055675"/>
              <a:gd name="connsiteX23" fmla="*/ 3752850 w 4305300"/>
              <a:gd name="connsiteY23" fmla="*/ 2903150 h 4055675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094185 w 4305300"/>
              <a:gd name="connsiteY15" fmla="*/ 301840 h 4055675"/>
              <a:gd name="connsiteX16" fmla="*/ 1916631 w 4305300"/>
              <a:gd name="connsiteY16" fmla="*/ 488272 h 4055675"/>
              <a:gd name="connsiteX17" fmla="*/ 1914525 w 4305300"/>
              <a:gd name="connsiteY17" fmla="*/ 817175 h 4055675"/>
              <a:gd name="connsiteX18" fmla="*/ 2819400 w 4305300"/>
              <a:gd name="connsiteY18" fmla="*/ 1445825 h 4055675"/>
              <a:gd name="connsiteX19" fmla="*/ 1390650 w 4305300"/>
              <a:gd name="connsiteY19" fmla="*/ 2293550 h 4055675"/>
              <a:gd name="connsiteX20" fmla="*/ 2095500 w 4305300"/>
              <a:gd name="connsiteY20" fmla="*/ 2722175 h 4055675"/>
              <a:gd name="connsiteX21" fmla="*/ 2667000 w 4305300"/>
              <a:gd name="connsiteY21" fmla="*/ 2712650 h 4055675"/>
              <a:gd name="connsiteX22" fmla="*/ 3038475 w 4305300"/>
              <a:gd name="connsiteY22" fmla="*/ 2503100 h 4055675"/>
              <a:gd name="connsiteX23" fmla="*/ 3752850 w 4305300"/>
              <a:gd name="connsiteY23" fmla="*/ 2903150 h 4055675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094185 w 4305300"/>
              <a:gd name="connsiteY15" fmla="*/ 301840 h 4055675"/>
              <a:gd name="connsiteX16" fmla="*/ 1916631 w 4305300"/>
              <a:gd name="connsiteY16" fmla="*/ 488272 h 4055675"/>
              <a:gd name="connsiteX17" fmla="*/ 1914525 w 4305300"/>
              <a:gd name="connsiteY17" fmla="*/ 817175 h 4055675"/>
              <a:gd name="connsiteX18" fmla="*/ 2819400 w 4305300"/>
              <a:gd name="connsiteY18" fmla="*/ 1445825 h 4055675"/>
              <a:gd name="connsiteX19" fmla="*/ 1399528 w 4305300"/>
              <a:gd name="connsiteY19" fmla="*/ 2293550 h 4055675"/>
              <a:gd name="connsiteX20" fmla="*/ 2095500 w 4305300"/>
              <a:gd name="connsiteY20" fmla="*/ 2722175 h 4055675"/>
              <a:gd name="connsiteX21" fmla="*/ 2667000 w 4305300"/>
              <a:gd name="connsiteY21" fmla="*/ 2712650 h 4055675"/>
              <a:gd name="connsiteX22" fmla="*/ 3038475 w 4305300"/>
              <a:gd name="connsiteY22" fmla="*/ 2503100 h 4055675"/>
              <a:gd name="connsiteX23" fmla="*/ 3752850 w 4305300"/>
              <a:gd name="connsiteY23" fmla="*/ 2903150 h 4055675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094185 w 4305300"/>
              <a:gd name="connsiteY15" fmla="*/ 301840 h 4055675"/>
              <a:gd name="connsiteX16" fmla="*/ 1916631 w 4305300"/>
              <a:gd name="connsiteY16" fmla="*/ 488272 h 4055675"/>
              <a:gd name="connsiteX17" fmla="*/ 1914525 w 4305300"/>
              <a:gd name="connsiteY17" fmla="*/ 817175 h 4055675"/>
              <a:gd name="connsiteX18" fmla="*/ 2819400 w 4305300"/>
              <a:gd name="connsiteY18" fmla="*/ 1445825 h 4055675"/>
              <a:gd name="connsiteX19" fmla="*/ 1417283 w 4305300"/>
              <a:gd name="connsiteY19" fmla="*/ 2302428 h 4055675"/>
              <a:gd name="connsiteX20" fmla="*/ 2095500 w 4305300"/>
              <a:gd name="connsiteY20" fmla="*/ 2722175 h 4055675"/>
              <a:gd name="connsiteX21" fmla="*/ 2667000 w 4305300"/>
              <a:gd name="connsiteY21" fmla="*/ 2712650 h 4055675"/>
              <a:gd name="connsiteX22" fmla="*/ 3038475 w 4305300"/>
              <a:gd name="connsiteY22" fmla="*/ 2503100 h 4055675"/>
              <a:gd name="connsiteX23" fmla="*/ 3752850 w 4305300"/>
              <a:gd name="connsiteY23" fmla="*/ 2903150 h 4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05300" h="4055675">
                <a:moveTo>
                  <a:pt x="3752850" y="2903150"/>
                </a:moveTo>
                <a:lnTo>
                  <a:pt x="4171950" y="3150800"/>
                </a:lnTo>
                <a:lnTo>
                  <a:pt x="3810000" y="3350825"/>
                </a:lnTo>
                <a:lnTo>
                  <a:pt x="4305300" y="3665150"/>
                </a:lnTo>
                <a:lnTo>
                  <a:pt x="3581400" y="4055675"/>
                </a:lnTo>
                <a:lnTo>
                  <a:pt x="1752600" y="2969825"/>
                </a:lnTo>
                <a:lnTo>
                  <a:pt x="2124075" y="2712650"/>
                </a:lnTo>
                <a:lnTo>
                  <a:pt x="1162050" y="2188775"/>
                </a:lnTo>
                <a:lnTo>
                  <a:pt x="1162050" y="1979225"/>
                </a:lnTo>
                <a:lnTo>
                  <a:pt x="0" y="1331525"/>
                </a:lnTo>
                <a:lnTo>
                  <a:pt x="400050" y="1102925"/>
                </a:lnTo>
                <a:lnTo>
                  <a:pt x="382295" y="558428"/>
                </a:lnTo>
                <a:lnTo>
                  <a:pt x="629368" y="399494"/>
                </a:lnTo>
                <a:lnTo>
                  <a:pt x="744778" y="497149"/>
                </a:lnTo>
                <a:lnTo>
                  <a:pt x="1676933" y="0"/>
                </a:lnTo>
                <a:lnTo>
                  <a:pt x="2094185" y="301840"/>
                </a:lnTo>
                <a:lnTo>
                  <a:pt x="1916631" y="488272"/>
                </a:lnTo>
                <a:lnTo>
                  <a:pt x="1914525" y="817175"/>
                </a:lnTo>
                <a:lnTo>
                  <a:pt x="2819400" y="1445825"/>
                </a:lnTo>
                <a:lnTo>
                  <a:pt x="1417283" y="2302428"/>
                </a:lnTo>
                <a:lnTo>
                  <a:pt x="2095500" y="2722175"/>
                </a:lnTo>
                <a:lnTo>
                  <a:pt x="2667000" y="2712650"/>
                </a:lnTo>
                <a:lnTo>
                  <a:pt x="3038475" y="2503100"/>
                </a:lnTo>
                <a:lnTo>
                  <a:pt x="3752850" y="2903150"/>
                </a:lnTo>
                <a:close/>
              </a:path>
            </a:pathLst>
          </a:custGeom>
          <a:noFill/>
          <a:ln w="76200">
            <a:solidFill>
              <a:schemeClr val="accent4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5272807" y="1979719"/>
            <a:ext cx="6297319" cy="4088525"/>
          </a:xfrm>
          <a:custGeom>
            <a:avLst/>
            <a:gdLst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38375 w 6315075"/>
              <a:gd name="connsiteY23" fmla="*/ 523875 h 3714750"/>
              <a:gd name="connsiteX24" fmla="*/ 771525 w 6315075"/>
              <a:gd name="connsiteY24" fmla="*/ 523875 h 3714750"/>
              <a:gd name="connsiteX25" fmla="*/ 771525 w 6315075"/>
              <a:gd name="connsiteY25" fmla="*/ 180975 h 3714750"/>
              <a:gd name="connsiteX26" fmla="*/ 1085850 w 6315075"/>
              <a:gd name="connsiteY26" fmla="*/ 200025 h 3714750"/>
              <a:gd name="connsiteX27" fmla="*/ 1219200 w 6315075"/>
              <a:gd name="connsiteY27" fmla="*/ 114300 h 3714750"/>
              <a:gd name="connsiteX28" fmla="*/ 1047750 w 6315075"/>
              <a:gd name="connsiteY28" fmla="*/ 0 h 3714750"/>
              <a:gd name="connsiteX29" fmla="*/ 762000 w 6315075"/>
              <a:gd name="connsiteY29" fmla="*/ 209550 h 3714750"/>
              <a:gd name="connsiteX30" fmla="*/ 781050 w 6315075"/>
              <a:gd name="connsiteY30" fmla="*/ 828675 h 3714750"/>
              <a:gd name="connsiteX31" fmla="*/ 361950 w 6315075"/>
              <a:gd name="connsiteY31" fmla="*/ 1047750 h 3714750"/>
              <a:gd name="connsiteX32" fmla="*/ 1562100 w 6315075"/>
              <a:gd name="connsiteY32" fmla="*/ 1657350 h 3714750"/>
              <a:gd name="connsiteX33" fmla="*/ 1581150 w 6315075"/>
              <a:gd name="connsiteY33" fmla="*/ 1857375 h 3714750"/>
              <a:gd name="connsiteX34" fmla="*/ 2495550 w 6315075"/>
              <a:gd name="connsiteY34" fmla="*/ 2390775 h 3714750"/>
              <a:gd name="connsiteX35" fmla="*/ 2114550 w 6315075"/>
              <a:gd name="connsiteY35" fmla="*/ 2609850 h 3714750"/>
              <a:gd name="connsiteX36" fmla="*/ 4010025 w 6315075"/>
              <a:gd name="connsiteY36" fmla="*/ 3714750 h 3714750"/>
              <a:gd name="connsiteX37" fmla="*/ 6115050 w 6315075"/>
              <a:gd name="connsiteY37" fmla="*/ 2495550 h 3714750"/>
              <a:gd name="connsiteX38" fmla="*/ 6315075 w 6315075"/>
              <a:gd name="connsiteY38" fmla="*/ 2505075 h 3714750"/>
              <a:gd name="connsiteX39" fmla="*/ 6229350 w 6315075"/>
              <a:gd name="connsiteY39" fmla="*/ 2619375 h 3714750"/>
              <a:gd name="connsiteX40" fmla="*/ 6048375 w 6315075"/>
              <a:gd name="connsiteY40" fmla="*/ 2533650 h 3714750"/>
              <a:gd name="connsiteX41" fmla="*/ 5076825 w 6315075"/>
              <a:gd name="connsiteY41" fmla="*/ 3086100 h 3714750"/>
              <a:gd name="connsiteX42" fmla="*/ 4133850 w 6315075"/>
              <a:gd name="connsiteY42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771525 w 6315075"/>
              <a:gd name="connsiteY24" fmla="*/ 523875 h 3714750"/>
              <a:gd name="connsiteX25" fmla="*/ 771525 w 6315075"/>
              <a:gd name="connsiteY25" fmla="*/ 180975 h 3714750"/>
              <a:gd name="connsiteX26" fmla="*/ 1085850 w 6315075"/>
              <a:gd name="connsiteY26" fmla="*/ 200025 h 3714750"/>
              <a:gd name="connsiteX27" fmla="*/ 1219200 w 6315075"/>
              <a:gd name="connsiteY27" fmla="*/ 114300 h 3714750"/>
              <a:gd name="connsiteX28" fmla="*/ 1047750 w 6315075"/>
              <a:gd name="connsiteY28" fmla="*/ 0 h 3714750"/>
              <a:gd name="connsiteX29" fmla="*/ 762000 w 6315075"/>
              <a:gd name="connsiteY29" fmla="*/ 209550 h 3714750"/>
              <a:gd name="connsiteX30" fmla="*/ 781050 w 6315075"/>
              <a:gd name="connsiteY30" fmla="*/ 828675 h 3714750"/>
              <a:gd name="connsiteX31" fmla="*/ 361950 w 6315075"/>
              <a:gd name="connsiteY31" fmla="*/ 1047750 h 3714750"/>
              <a:gd name="connsiteX32" fmla="*/ 1562100 w 6315075"/>
              <a:gd name="connsiteY32" fmla="*/ 1657350 h 3714750"/>
              <a:gd name="connsiteX33" fmla="*/ 1581150 w 6315075"/>
              <a:gd name="connsiteY33" fmla="*/ 1857375 h 3714750"/>
              <a:gd name="connsiteX34" fmla="*/ 2495550 w 6315075"/>
              <a:gd name="connsiteY34" fmla="*/ 2390775 h 3714750"/>
              <a:gd name="connsiteX35" fmla="*/ 2114550 w 6315075"/>
              <a:gd name="connsiteY35" fmla="*/ 2609850 h 3714750"/>
              <a:gd name="connsiteX36" fmla="*/ 4010025 w 6315075"/>
              <a:gd name="connsiteY36" fmla="*/ 3714750 h 3714750"/>
              <a:gd name="connsiteX37" fmla="*/ 6115050 w 6315075"/>
              <a:gd name="connsiteY37" fmla="*/ 2495550 h 3714750"/>
              <a:gd name="connsiteX38" fmla="*/ 6315075 w 6315075"/>
              <a:gd name="connsiteY38" fmla="*/ 2505075 h 3714750"/>
              <a:gd name="connsiteX39" fmla="*/ 6229350 w 6315075"/>
              <a:gd name="connsiteY39" fmla="*/ 2619375 h 3714750"/>
              <a:gd name="connsiteX40" fmla="*/ 6048375 w 6315075"/>
              <a:gd name="connsiteY40" fmla="*/ 2533650 h 3714750"/>
              <a:gd name="connsiteX41" fmla="*/ 5076825 w 6315075"/>
              <a:gd name="connsiteY41" fmla="*/ 3086100 h 3714750"/>
              <a:gd name="connsiteX42" fmla="*/ 4133850 w 6315075"/>
              <a:gd name="connsiteY42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543882 w 6315075"/>
              <a:gd name="connsiteY24" fmla="*/ 408466 h 3714750"/>
              <a:gd name="connsiteX25" fmla="*/ 771525 w 6315075"/>
              <a:gd name="connsiteY25" fmla="*/ 180975 h 3714750"/>
              <a:gd name="connsiteX26" fmla="*/ 1085850 w 6315075"/>
              <a:gd name="connsiteY26" fmla="*/ 200025 h 3714750"/>
              <a:gd name="connsiteX27" fmla="*/ 1219200 w 6315075"/>
              <a:gd name="connsiteY27" fmla="*/ 114300 h 3714750"/>
              <a:gd name="connsiteX28" fmla="*/ 1047750 w 6315075"/>
              <a:gd name="connsiteY28" fmla="*/ 0 h 3714750"/>
              <a:gd name="connsiteX29" fmla="*/ 762000 w 6315075"/>
              <a:gd name="connsiteY29" fmla="*/ 209550 h 3714750"/>
              <a:gd name="connsiteX30" fmla="*/ 781050 w 6315075"/>
              <a:gd name="connsiteY30" fmla="*/ 828675 h 3714750"/>
              <a:gd name="connsiteX31" fmla="*/ 361950 w 6315075"/>
              <a:gd name="connsiteY31" fmla="*/ 1047750 h 3714750"/>
              <a:gd name="connsiteX32" fmla="*/ 1562100 w 6315075"/>
              <a:gd name="connsiteY32" fmla="*/ 1657350 h 3714750"/>
              <a:gd name="connsiteX33" fmla="*/ 1581150 w 6315075"/>
              <a:gd name="connsiteY33" fmla="*/ 1857375 h 3714750"/>
              <a:gd name="connsiteX34" fmla="*/ 2495550 w 6315075"/>
              <a:gd name="connsiteY34" fmla="*/ 2390775 h 3714750"/>
              <a:gd name="connsiteX35" fmla="*/ 2114550 w 6315075"/>
              <a:gd name="connsiteY35" fmla="*/ 2609850 h 3714750"/>
              <a:gd name="connsiteX36" fmla="*/ 4010025 w 6315075"/>
              <a:gd name="connsiteY36" fmla="*/ 3714750 h 3714750"/>
              <a:gd name="connsiteX37" fmla="*/ 6115050 w 6315075"/>
              <a:gd name="connsiteY37" fmla="*/ 2495550 h 3714750"/>
              <a:gd name="connsiteX38" fmla="*/ 6315075 w 6315075"/>
              <a:gd name="connsiteY38" fmla="*/ 2505075 h 3714750"/>
              <a:gd name="connsiteX39" fmla="*/ 6229350 w 6315075"/>
              <a:gd name="connsiteY39" fmla="*/ 2619375 h 3714750"/>
              <a:gd name="connsiteX40" fmla="*/ 6048375 w 6315075"/>
              <a:gd name="connsiteY40" fmla="*/ 2533650 h 3714750"/>
              <a:gd name="connsiteX41" fmla="*/ 5076825 w 6315075"/>
              <a:gd name="connsiteY41" fmla="*/ 3086100 h 3714750"/>
              <a:gd name="connsiteX42" fmla="*/ 4133850 w 6315075"/>
              <a:gd name="connsiteY42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771525 w 6315075"/>
              <a:gd name="connsiteY24" fmla="*/ 180975 h 3714750"/>
              <a:gd name="connsiteX25" fmla="*/ 1085850 w 6315075"/>
              <a:gd name="connsiteY25" fmla="*/ 200025 h 3714750"/>
              <a:gd name="connsiteX26" fmla="*/ 1219200 w 6315075"/>
              <a:gd name="connsiteY26" fmla="*/ 114300 h 3714750"/>
              <a:gd name="connsiteX27" fmla="*/ 1047750 w 6315075"/>
              <a:gd name="connsiteY27" fmla="*/ 0 h 3714750"/>
              <a:gd name="connsiteX28" fmla="*/ 762000 w 6315075"/>
              <a:gd name="connsiteY28" fmla="*/ 209550 h 3714750"/>
              <a:gd name="connsiteX29" fmla="*/ 781050 w 6315075"/>
              <a:gd name="connsiteY29" fmla="*/ 828675 h 3714750"/>
              <a:gd name="connsiteX30" fmla="*/ 361950 w 6315075"/>
              <a:gd name="connsiteY30" fmla="*/ 1047750 h 3714750"/>
              <a:gd name="connsiteX31" fmla="*/ 1562100 w 6315075"/>
              <a:gd name="connsiteY31" fmla="*/ 1657350 h 3714750"/>
              <a:gd name="connsiteX32" fmla="*/ 1581150 w 6315075"/>
              <a:gd name="connsiteY32" fmla="*/ 1857375 h 3714750"/>
              <a:gd name="connsiteX33" fmla="*/ 2495550 w 6315075"/>
              <a:gd name="connsiteY33" fmla="*/ 2390775 h 3714750"/>
              <a:gd name="connsiteX34" fmla="*/ 2114550 w 6315075"/>
              <a:gd name="connsiteY34" fmla="*/ 2609850 h 3714750"/>
              <a:gd name="connsiteX35" fmla="*/ 4010025 w 6315075"/>
              <a:gd name="connsiteY35" fmla="*/ 3714750 h 3714750"/>
              <a:gd name="connsiteX36" fmla="*/ 6115050 w 6315075"/>
              <a:gd name="connsiteY36" fmla="*/ 2495550 h 3714750"/>
              <a:gd name="connsiteX37" fmla="*/ 6315075 w 6315075"/>
              <a:gd name="connsiteY37" fmla="*/ 2505075 h 3714750"/>
              <a:gd name="connsiteX38" fmla="*/ 6229350 w 6315075"/>
              <a:gd name="connsiteY38" fmla="*/ 2619375 h 3714750"/>
              <a:gd name="connsiteX39" fmla="*/ 6048375 w 6315075"/>
              <a:gd name="connsiteY39" fmla="*/ 2533650 h 3714750"/>
              <a:gd name="connsiteX40" fmla="*/ 5076825 w 6315075"/>
              <a:gd name="connsiteY40" fmla="*/ 3086100 h 3714750"/>
              <a:gd name="connsiteX41" fmla="*/ 4133850 w 6315075"/>
              <a:gd name="connsiteY41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455105 w 6315075"/>
              <a:gd name="connsiteY24" fmla="*/ 251997 h 3714750"/>
              <a:gd name="connsiteX25" fmla="*/ 1085850 w 6315075"/>
              <a:gd name="connsiteY25" fmla="*/ 200025 h 3714750"/>
              <a:gd name="connsiteX26" fmla="*/ 1219200 w 6315075"/>
              <a:gd name="connsiteY26" fmla="*/ 114300 h 3714750"/>
              <a:gd name="connsiteX27" fmla="*/ 1047750 w 6315075"/>
              <a:gd name="connsiteY27" fmla="*/ 0 h 3714750"/>
              <a:gd name="connsiteX28" fmla="*/ 762000 w 6315075"/>
              <a:gd name="connsiteY28" fmla="*/ 209550 h 3714750"/>
              <a:gd name="connsiteX29" fmla="*/ 781050 w 6315075"/>
              <a:gd name="connsiteY29" fmla="*/ 828675 h 3714750"/>
              <a:gd name="connsiteX30" fmla="*/ 361950 w 6315075"/>
              <a:gd name="connsiteY30" fmla="*/ 1047750 h 3714750"/>
              <a:gd name="connsiteX31" fmla="*/ 1562100 w 6315075"/>
              <a:gd name="connsiteY31" fmla="*/ 1657350 h 3714750"/>
              <a:gd name="connsiteX32" fmla="*/ 1581150 w 6315075"/>
              <a:gd name="connsiteY32" fmla="*/ 1857375 h 3714750"/>
              <a:gd name="connsiteX33" fmla="*/ 2495550 w 6315075"/>
              <a:gd name="connsiteY33" fmla="*/ 2390775 h 3714750"/>
              <a:gd name="connsiteX34" fmla="*/ 2114550 w 6315075"/>
              <a:gd name="connsiteY34" fmla="*/ 2609850 h 3714750"/>
              <a:gd name="connsiteX35" fmla="*/ 4010025 w 6315075"/>
              <a:gd name="connsiteY35" fmla="*/ 3714750 h 3714750"/>
              <a:gd name="connsiteX36" fmla="*/ 6115050 w 6315075"/>
              <a:gd name="connsiteY36" fmla="*/ 2495550 h 3714750"/>
              <a:gd name="connsiteX37" fmla="*/ 6315075 w 6315075"/>
              <a:gd name="connsiteY37" fmla="*/ 2505075 h 3714750"/>
              <a:gd name="connsiteX38" fmla="*/ 6229350 w 6315075"/>
              <a:gd name="connsiteY38" fmla="*/ 2619375 h 3714750"/>
              <a:gd name="connsiteX39" fmla="*/ 6048375 w 6315075"/>
              <a:gd name="connsiteY39" fmla="*/ 2533650 h 3714750"/>
              <a:gd name="connsiteX40" fmla="*/ 5076825 w 6315075"/>
              <a:gd name="connsiteY40" fmla="*/ 3086100 h 3714750"/>
              <a:gd name="connsiteX41" fmla="*/ 4133850 w 6315075"/>
              <a:gd name="connsiteY41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085850 w 6315075"/>
              <a:gd name="connsiteY24" fmla="*/ 200025 h 3714750"/>
              <a:gd name="connsiteX25" fmla="*/ 1219200 w 6315075"/>
              <a:gd name="connsiteY25" fmla="*/ 114300 h 3714750"/>
              <a:gd name="connsiteX26" fmla="*/ 1047750 w 6315075"/>
              <a:gd name="connsiteY26" fmla="*/ 0 h 3714750"/>
              <a:gd name="connsiteX27" fmla="*/ 762000 w 6315075"/>
              <a:gd name="connsiteY27" fmla="*/ 209550 h 3714750"/>
              <a:gd name="connsiteX28" fmla="*/ 781050 w 6315075"/>
              <a:gd name="connsiteY28" fmla="*/ 828675 h 3714750"/>
              <a:gd name="connsiteX29" fmla="*/ 361950 w 6315075"/>
              <a:gd name="connsiteY29" fmla="*/ 1047750 h 3714750"/>
              <a:gd name="connsiteX30" fmla="*/ 1562100 w 6315075"/>
              <a:gd name="connsiteY30" fmla="*/ 1657350 h 3714750"/>
              <a:gd name="connsiteX31" fmla="*/ 1581150 w 6315075"/>
              <a:gd name="connsiteY31" fmla="*/ 1857375 h 3714750"/>
              <a:gd name="connsiteX32" fmla="*/ 2495550 w 6315075"/>
              <a:gd name="connsiteY32" fmla="*/ 2390775 h 3714750"/>
              <a:gd name="connsiteX33" fmla="*/ 2114550 w 6315075"/>
              <a:gd name="connsiteY33" fmla="*/ 2609850 h 3714750"/>
              <a:gd name="connsiteX34" fmla="*/ 4010025 w 6315075"/>
              <a:gd name="connsiteY34" fmla="*/ 3714750 h 3714750"/>
              <a:gd name="connsiteX35" fmla="*/ 6115050 w 6315075"/>
              <a:gd name="connsiteY35" fmla="*/ 2495550 h 3714750"/>
              <a:gd name="connsiteX36" fmla="*/ 6315075 w 6315075"/>
              <a:gd name="connsiteY36" fmla="*/ 2505075 h 3714750"/>
              <a:gd name="connsiteX37" fmla="*/ 6229350 w 6315075"/>
              <a:gd name="connsiteY37" fmla="*/ 2619375 h 3714750"/>
              <a:gd name="connsiteX38" fmla="*/ 6048375 w 6315075"/>
              <a:gd name="connsiteY38" fmla="*/ 2533650 h 3714750"/>
              <a:gd name="connsiteX39" fmla="*/ 5076825 w 6315075"/>
              <a:gd name="connsiteY39" fmla="*/ 3086100 h 3714750"/>
              <a:gd name="connsiteX40" fmla="*/ 4133850 w 6315075"/>
              <a:gd name="connsiteY40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219200 w 6315075"/>
              <a:gd name="connsiteY24" fmla="*/ 114300 h 3714750"/>
              <a:gd name="connsiteX25" fmla="*/ 1047750 w 6315075"/>
              <a:gd name="connsiteY25" fmla="*/ 0 h 3714750"/>
              <a:gd name="connsiteX26" fmla="*/ 762000 w 6315075"/>
              <a:gd name="connsiteY26" fmla="*/ 209550 h 3714750"/>
              <a:gd name="connsiteX27" fmla="*/ 781050 w 6315075"/>
              <a:gd name="connsiteY27" fmla="*/ 828675 h 3714750"/>
              <a:gd name="connsiteX28" fmla="*/ 361950 w 6315075"/>
              <a:gd name="connsiteY28" fmla="*/ 1047750 h 3714750"/>
              <a:gd name="connsiteX29" fmla="*/ 1562100 w 6315075"/>
              <a:gd name="connsiteY29" fmla="*/ 1657350 h 3714750"/>
              <a:gd name="connsiteX30" fmla="*/ 1581150 w 6315075"/>
              <a:gd name="connsiteY30" fmla="*/ 1857375 h 3714750"/>
              <a:gd name="connsiteX31" fmla="*/ 2495550 w 6315075"/>
              <a:gd name="connsiteY31" fmla="*/ 2390775 h 3714750"/>
              <a:gd name="connsiteX32" fmla="*/ 2114550 w 6315075"/>
              <a:gd name="connsiteY32" fmla="*/ 2609850 h 3714750"/>
              <a:gd name="connsiteX33" fmla="*/ 4010025 w 6315075"/>
              <a:gd name="connsiteY33" fmla="*/ 3714750 h 3714750"/>
              <a:gd name="connsiteX34" fmla="*/ 6115050 w 6315075"/>
              <a:gd name="connsiteY34" fmla="*/ 2495550 h 3714750"/>
              <a:gd name="connsiteX35" fmla="*/ 6315075 w 6315075"/>
              <a:gd name="connsiteY35" fmla="*/ 2505075 h 3714750"/>
              <a:gd name="connsiteX36" fmla="*/ 6229350 w 6315075"/>
              <a:gd name="connsiteY36" fmla="*/ 2619375 h 3714750"/>
              <a:gd name="connsiteX37" fmla="*/ 6048375 w 6315075"/>
              <a:gd name="connsiteY37" fmla="*/ 2533650 h 3714750"/>
              <a:gd name="connsiteX38" fmla="*/ 5076825 w 6315075"/>
              <a:gd name="connsiteY38" fmla="*/ 3086100 h 3714750"/>
              <a:gd name="connsiteX39" fmla="*/ 4133850 w 6315075"/>
              <a:gd name="connsiteY39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047750 w 6315075"/>
              <a:gd name="connsiteY24" fmla="*/ 0 h 3714750"/>
              <a:gd name="connsiteX25" fmla="*/ 762000 w 6315075"/>
              <a:gd name="connsiteY25" fmla="*/ 209550 h 3714750"/>
              <a:gd name="connsiteX26" fmla="*/ 781050 w 6315075"/>
              <a:gd name="connsiteY26" fmla="*/ 828675 h 3714750"/>
              <a:gd name="connsiteX27" fmla="*/ 361950 w 6315075"/>
              <a:gd name="connsiteY27" fmla="*/ 1047750 h 3714750"/>
              <a:gd name="connsiteX28" fmla="*/ 1562100 w 6315075"/>
              <a:gd name="connsiteY28" fmla="*/ 1657350 h 3714750"/>
              <a:gd name="connsiteX29" fmla="*/ 1581150 w 6315075"/>
              <a:gd name="connsiteY29" fmla="*/ 1857375 h 3714750"/>
              <a:gd name="connsiteX30" fmla="*/ 2495550 w 6315075"/>
              <a:gd name="connsiteY30" fmla="*/ 2390775 h 3714750"/>
              <a:gd name="connsiteX31" fmla="*/ 2114550 w 6315075"/>
              <a:gd name="connsiteY31" fmla="*/ 2609850 h 3714750"/>
              <a:gd name="connsiteX32" fmla="*/ 4010025 w 6315075"/>
              <a:gd name="connsiteY32" fmla="*/ 3714750 h 3714750"/>
              <a:gd name="connsiteX33" fmla="*/ 6115050 w 6315075"/>
              <a:gd name="connsiteY33" fmla="*/ 2495550 h 3714750"/>
              <a:gd name="connsiteX34" fmla="*/ 6315075 w 6315075"/>
              <a:gd name="connsiteY34" fmla="*/ 2505075 h 3714750"/>
              <a:gd name="connsiteX35" fmla="*/ 6229350 w 6315075"/>
              <a:gd name="connsiteY35" fmla="*/ 2619375 h 3714750"/>
              <a:gd name="connsiteX36" fmla="*/ 6048375 w 6315075"/>
              <a:gd name="connsiteY36" fmla="*/ 2533650 h 3714750"/>
              <a:gd name="connsiteX37" fmla="*/ 5076825 w 6315075"/>
              <a:gd name="connsiteY37" fmla="*/ 3086100 h 3714750"/>
              <a:gd name="connsiteX38" fmla="*/ 4133850 w 6315075"/>
              <a:gd name="connsiteY38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332180 w 6315075"/>
              <a:gd name="connsiteY24" fmla="*/ 105620 h 3714750"/>
              <a:gd name="connsiteX25" fmla="*/ 1047750 w 6315075"/>
              <a:gd name="connsiteY25" fmla="*/ 0 h 3714750"/>
              <a:gd name="connsiteX26" fmla="*/ 762000 w 6315075"/>
              <a:gd name="connsiteY26" fmla="*/ 209550 h 3714750"/>
              <a:gd name="connsiteX27" fmla="*/ 781050 w 6315075"/>
              <a:gd name="connsiteY27" fmla="*/ 828675 h 3714750"/>
              <a:gd name="connsiteX28" fmla="*/ 361950 w 6315075"/>
              <a:gd name="connsiteY28" fmla="*/ 1047750 h 3714750"/>
              <a:gd name="connsiteX29" fmla="*/ 1562100 w 6315075"/>
              <a:gd name="connsiteY29" fmla="*/ 1657350 h 3714750"/>
              <a:gd name="connsiteX30" fmla="*/ 1581150 w 6315075"/>
              <a:gd name="connsiteY30" fmla="*/ 1857375 h 3714750"/>
              <a:gd name="connsiteX31" fmla="*/ 2495550 w 6315075"/>
              <a:gd name="connsiteY31" fmla="*/ 2390775 h 3714750"/>
              <a:gd name="connsiteX32" fmla="*/ 2114550 w 6315075"/>
              <a:gd name="connsiteY32" fmla="*/ 2609850 h 3714750"/>
              <a:gd name="connsiteX33" fmla="*/ 4010025 w 6315075"/>
              <a:gd name="connsiteY33" fmla="*/ 3714750 h 3714750"/>
              <a:gd name="connsiteX34" fmla="*/ 6115050 w 6315075"/>
              <a:gd name="connsiteY34" fmla="*/ 2495550 h 3714750"/>
              <a:gd name="connsiteX35" fmla="*/ 6315075 w 6315075"/>
              <a:gd name="connsiteY35" fmla="*/ 2505075 h 3714750"/>
              <a:gd name="connsiteX36" fmla="*/ 6229350 w 6315075"/>
              <a:gd name="connsiteY36" fmla="*/ 2619375 h 3714750"/>
              <a:gd name="connsiteX37" fmla="*/ 6048375 w 6315075"/>
              <a:gd name="connsiteY37" fmla="*/ 2533650 h 3714750"/>
              <a:gd name="connsiteX38" fmla="*/ 5076825 w 6315075"/>
              <a:gd name="connsiteY38" fmla="*/ 3086100 h 3714750"/>
              <a:gd name="connsiteX39" fmla="*/ 4133850 w 6315075"/>
              <a:gd name="connsiteY39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270036 w 6315075"/>
              <a:gd name="connsiteY24" fmla="*/ 114497 h 3714750"/>
              <a:gd name="connsiteX25" fmla="*/ 1047750 w 6315075"/>
              <a:gd name="connsiteY25" fmla="*/ 0 h 3714750"/>
              <a:gd name="connsiteX26" fmla="*/ 762000 w 6315075"/>
              <a:gd name="connsiteY26" fmla="*/ 209550 h 3714750"/>
              <a:gd name="connsiteX27" fmla="*/ 781050 w 6315075"/>
              <a:gd name="connsiteY27" fmla="*/ 828675 h 3714750"/>
              <a:gd name="connsiteX28" fmla="*/ 361950 w 6315075"/>
              <a:gd name="connsiteY28" fmla="*/ 1047750 h 3714750"/>
              <a:gd name="connsiteX29" fmla="*/ 1562100 w 6315075"/>
              <a:gd name="connsiteY29" fmla="*/ 1657350 h 3714750"/>
              <a:gd name="connsiteX30" fmla="*/ 1581150 w 6315075"/>
              <a:gd name="connsiteY30" fmla="*/ 1857375 h 3714750"/>
              <a:gd name="connsiteX31" fmla="*/ 2495550 w 6315075"/>
              <a:gd name="connsiteY31" fmla="*/ 2390775 h 3714750"/>
              <a:gd name="connsiteX32" fmla="*/ 2114550 w 6315075"/>
              <a:gd name="connsiteY32" fmla="*/ 2609850 h 3714750"/>
              <a:gd name="connsiteX33" fmla="*/ 4010025 w 6315075"/>
              <a:gd name="connsiteY33" fmla="*/ 3714750 h 3714750"/>
              <a:gd name="connsiteX34" fmla="*/ 6115050 w 6315075"/>
              <a:gd name="connsiteY34" fmla="*/ 2495550 h 3714750"/>
              <a:gd name="connsiteX35" fmla="*/ 6315075 w 6315075"/>
              <a:gd name="connsiteY35" fmla="*/ 2505075 h 3714750"/>
              <a:gd name="connsiteX36" fmla="*/ 6229350 w 6315075"/>
              <a:gd name="connsiteY36" fmla="*/ 2619375 h 3714750"/>
              <a:gd name="connsiteX37" fmla="*/ 6048375 w 6315075"/>
              <a:gd name="connsiteY37" fmla="*/ 2533650 h 3714750"/>
              <a:gd name="connsiteX38" fmla="*/ 5076825 w 6315075"/>
              <a:gd name="connsiteY38" fmla="*/ 3086100 h 3714750"/>
              <a:gd name="connsiteX39" fmla="*/ 4133850 w 6315075"/>
              <a:gd name="connsiteY39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731675 w 6315075"/>
              <a:gd name="connsiteY24" fmla="*/ 292051 h 3714750"/>
              <a:gd name="connsiteX25" fmla="*/ 1270036 w 6315075"/>
              <a:gd name="connsiteY25" fmla="*/ 114497 h 3714750"/>
              <a:gd name="connsiteX26" fmla="*/ 1047750 w 6315075"/>
              <a:gd name="connsiteY26" fmla="*/ 0 h 3714750"/>
              <a:gd name="connsiteX27" fmla="*/ 762000 w 6315075"/>
              <a:gd name="connsiteY27" fmla="*/ 209550 h 3714750"/>
              <a:gd name="connsiteX28" fmla="*/ 781050 w 6315075"/>
              <a:gd name="connsiteY28" fmla="*/ 828675 h 3714750"/>
              <a:gd name="connsiteX29" fmla="*/ 361950 w 6315075"/>
              <a:gd name="connsiteY29" fmla="*/ 1047750 h 3714750"/>
              <a:gd name="connsiteX30" fmla="*/ 1562100 w 6315075"/>
              <a:gd name="connsiteY30" fmla="*/ 1657350 h 3714750"/>
              <a:gd name="connsiteX31" fmla="*/ 1581150 w 6315075"/>
              <a:gd name="connsiteY31" fmla="*/ 1857375 h 3714750"/>
              <a:gd name="connsiteX32" fmla="*/ 2495550 w 6315075"/>
              <a:gd name="connsiteY32" fmla="*/ 2390775 h 3714750"/>
              <a:gd name="connsiteX33" fmla="*/ 2114550 w 6315075"/>
              <a:gd name="connsiteY33" fmla="*/ 2609850 h 3714750"/>
              <a:gd name="connsiteX34" fmla="*/ 4010025 w 6315075"/>
              <a:gd name="connsiteY34" fmla="*/ 3714750 h 3714750"/>
              <a:gd name="connsiteX35" fmla="*/ 6115050 w 6315075"/>
              <a:gd name="connsiteY35" fmla="*/ 2495550 h 3714750"/>
              <a:gd name="connsiteX36" fmla="*/ 6315075 w 6315075"/>
              <a:gd name="connsiteY36" fmla="*/ 2505075 h 3714750"/>
              <a:gd name="connsiteX37" fmla="*/ 6229350 w 6315075"/>
              <a:gd name="connsiteY37" fmla="*/ 2619375 h 3714750"/>
              <a:gd name="connsiteX38" fmla="*/ 6048375 w 6315075"/>
              <a:gd name="connsiteY38" fmla="*/ 2533650 h 3714750"/>
              <a:gd name="connsiteX39" fmla="*/ 5076825 w 6315075"/>
              <a:gd name="connsiteY39" fmla="*/ 3086100 h 3714750"/>
              <a:gd name="connsiteX40" fmla="*/ 4133850 w 6315075"/>
              <a:gd name="connsiteY40" fmla="*/ 2552700 h 3714750"/>
              <a:gd name="connsiteX0" fmla="*/ 4133850 w 6315075"/>
              <a:gd name="connsiteY0" fmla="*/ 2855453 h 4017503"/>
              <a:gd name="connsiteX1" fmla="*/ 3419475 w 6315075"/>
              <a:gd name="connsiteY1" fmla="*/ 2474453 h 4017503"/>
              <a:gd name="connsiteX2" fmla="*/ 3067050 w 6315075"/>
              <a:gd name="connsiteY2" fmla="*/ 2674478 h 4017503"/>
              <a:gd name="connsiteX3" fmla="*/ 2476500 w 6315075"/>
              <a:gd name="connsiteY3" fmla="*/ 2684003 h 4017503"/>
              <a:gd name="connsiteX4" fmla="*/ 1562100 w 6315075"/>
              <a:gd name="connsiteY4" fmla="*/ 2131553 h 4017503"/>
              <a:gd name="connsiteX5" fmla="*/ 1562100 w 6315075"/>
              <a:gd name="connsiteY5" fmla="*/ 1941053 h 4017503"/>
              <a:gd name="connsiteX6" fmla="*/ 1228725 w 6315075"/>
              <a:gd name="connsiteY6" fmla="*/ 1769603 h 4017503"/>
              <a:gd name="connsiteX7" fmla="*/ 1504950 w 6315075"/>
              <a:gd name="connsiteY7" fmla="*/ 1607678 h 4017503"/>
              <a:gd name="connsiteX8" fmla="*/ 1371600 w 6315075"/>
              <a:gd name="connsiteY8" fmla="*/ 1531478 h 4017503"/>
              <a:gd name="connsiteX9" fmla="*/ 1085850 w 6315075"/>
              <a:gd name="connsiteY9" fmla="*/ 1693403 h 4017503"/>
              <a:gd name="connsiteX10" fmla="*/ 1457325 w 6315075"/>
              <a:gd name="connsiteY10" fmla="*/ 1893428 h 4017503"/>
              <a:gd name="connsiteX11" fmla="*/ 1019175 w 6315075"/>
              <a:gd name="connsiteY11" fmla="*/ 2160128 h 4017503"/>
              <a:gd name="connsiteX12" fmla="*/ 1028700 w 6315075"/>
              <a:gd name="connsiteY12" fmla="*/ 2455403 h 4017503"/>
              <a:gd name="connsiteX13" fmla="*/ 895350 w 6315075"/>
              <a:gd name="connsiteY13" fmla="*/ 2436353 h 4017503"/>
              <a:gd name="connsiteX14" fmla="*/ 809625 w 6315075"/>
              <a:gd name="connsiteY14" fmla="*/ 2369678 h 4017503"/>
              <a:gd name="connsiteX15" fmla="*/ 400050 w 6315075"/>
              <a:gd name="connsiteY15" fmla="*/ 2379203 h 4017503"/>
              <a:gd name="connsiteX16" fmla="*/ 0 w 6315075"/>
              <a:gd name="connsiteY16" fmla="*/ 2588753 h 4017503"/>
              <a:gd name="connsiteX17" fmla="*/ 0 w 6315075"/>
              <a:gd name="connsiteY17" fmla="*/ 2969753 h 4017503"/>
              <a:gd name="connsiteX18" fmla="*/ 190500 w 6315075"/>
              <a:gd name="connsiteY18" fmla="*/ 3055478 h 4017503"/>
              <a:gd name="connsiteX19" fmla="*/ 771525 w 6315075"/>
              <a:gd name="connsiteY19" fmla="*/ 2703053 h 4017503"/>
              <a:gd name="connsiteX20" fmla="*/ 895350 w 6315075"/>
              <a:gd name="connsiteY20" fmla="*/ 2712578 h 4017503"/>
              <a:gd name="connsiteX21" fmla="*/ 933450 w 6315075"/>
              <a:gd name="connsiteY21" fmla="*/ 2788778 h 4017503"/>
              <a:gd name="connsiteX22" fmla="*/ 3152775 w 6315075"/>
              <a:gd name="connsiteY22" fmla="*/ 1407653 h 4017503"/>
              <a:gd name="connsiteX23" fmla="*/ 2265008 w 6315075"/>
              <a:gd name="connsiteY23" fmla="*/ 817751 h 4017503"/>
              <a:gd name="connsiteX24" fmla="*/ 2104537 w 6315075"/>
              <a:gd name="connsiteY24" fmla="*/ 0 h 4017503"/>
              <a:gd name="connsiteX25" fmla="*/ 1270036 w 6315075"/>
              <a:gd name="connsiteY25" fmla="*/ 417250 h 4017503"/>
              <a:gd name="connsiteX26" fmla="*/ 1047750 w 6315075"/>
              <a:gd name="connsiteY26" fmla="*/ 302753 h 4017503"/>
              <a:gd name="connsiteX27" fmla="*/ 762000 w 6315075"/>
              <a:gd name="connsiteY27" fmla="*/ 512303 h 4017503"/>
              <a:gd name="connsiteX28" fmla="*/ 781050 w 6315075"/>
              <a:gd name="connsiteY28" fmla="*/ 1131428 h 4017503"/>
              <a:gd name="connsiteX29" fmla="*/ 361950 w 6315075"/>
              <a:gd name="connsiteY29" fmla="*/ 1350503 h 4017503"/>
              <a:gd name="connsiteX30" fmla="*/ 1562100 w 6315075"/>
              <a:gd name="connsiteY30" fmla="*/ 1960103 h 4017503"/>
              <a:gd name="connsiteX31" fmla="*/ 1581150 w 6315075"/>
              <a:gd name="connsiteY31" fmla="*/ 2160128 h 4017503"/>
              <a:gd name="connsiteX32" fmla="*/ 2495550 w 6315075"/>
              <a:gd name="connsiteY32" fmla="*/ 2693528 h 4017503"/>
              <a:gd name="connsiteX33" fmla="*/ 2114550 w 6315075"/>
              <a:gd name="connsiteY33" fmla="*/ 2912603 h 4017503"/>
              <a:gd name="connsiteX34" fmla="*/ 4010025 w 6315075"/>
              <a:gd name="connsiteY34" fmla="*/ 4017503 h 4017503"/>
              <a:gd name="connsiteX35" fmla="*/ 6115050 w 6315075"/>
              <a:gd name="connsiteY35" fmla="*/ 2798303 h 4017503"/>
              <a:gd name="connsiteX36" fmla="*/ 6315075 w 6315075"/>
              <a:gd name="connsiteY36" fmla="*/ 2807828 h 4017503"/>
              <a:gd name="connsiteX37" fmla="*/ 6229350 w 6315075"/>
              <a:gd name="connsiteY37" fmla="*/ 2922128 h 4017503"/>
              <a:gd name="connsiteX38" fmla="*/ 6048375 w 6315075"/>
              <a:gd name="connsiteY38" fmla="*/ 2836403 h 4017503"/>
              <a:gd name="connsiteX39" fmla="*/ 5076825 w 6315075"/>
              <a:gd name="connsiteY39" fmla="*/ 3388853 h 4017503"/>
              <a:gd name="connsiteX40" fmla="*/ 4133850 w 6315075"/>
              <a:gd name="connsiteY40" fmla="*/ 2855453 h 4017503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47750 w 6315075"/>
              <a:gd name="connsiteY26" fmla="*/ 409285 h 4124035"/>
              <a:gd name="connsiteX27" fmla="*/ 762000 w 6315075"/>
              <a:gd name="connsiteY27" fmla="*/ 618835 h 4124035"/>
              <a:gd name="connsiteX28" fmla="*/ 781050 w 6315075"/>
              <a:gd name="connsiteY28" fmla="*/ 1237960 h 4124035"/>
              <a:gd name="connsiteX29" fmla="*/ 361950 w 6315075"/>
              <a:gd name="connsiteY29" fmla="*/ 1457035 h 4124035"/>
              <a:gd name="connsiteX30" fmla="*/ 1562100 w 6315075"/>
              <a:gd name="connsiteY30" fmla="*/ 2066635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47750 w 6315075"/>
              <a:gd name="connsiteY26" fmla="*/ 409285 h 4124035"/>
              <a:gd name="connsiteX27" fmla="*/ 762000 w 6315075"/>
              <a:gd name="connsiteY27" fmla="*/ 618835 h 4124035"/>
              <a:gd name="connsiteX28" fmla="*/ 781050 w 6315075"/>
              <a:gd name="connsiteY28" fmla="*/ 1237960 h 4124035"/>
              <a:gd name="connsiteX29" fmla="*/ 361950 w 6315075"/>
              <a:gd name="connsiteY29" fmla="*/ 1457035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47750 w 6315075"/>
              <a:gd name="connsiteY26" fmla="*/ 409285 h 4124035"/>
              <a:gd name="connsiteX27" fmla="*/ 762000 w 6315075"/>
              <a:gd name="connsiteY27" fmla="*/ 618835 h 4124035"/>
              <a:gd name="connsiteX28" fmla="*/ 798806 w 6315075"/>
              <a:gd name="connsiteY28" fmla="*/ 1220205 h 4124035"/>
              <a:gd name="connsiteX29" fmla="*/ 361950 w 6315075"/>
              <a:gd name="connsiteY29" fmla="*/ 1457035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47750 w 6315075"/>
              <a:gd name="connsiteY26" fmla="*/ 409285 h 4124035"/>
              <a:gd name="connsiteX27" fmla="*/ 762000 w 6315075"/>
              <a:gd name="connsiteY27" fmla="*/ 618835 h 4124035"/>
              <a:gd name="connsiteX28" fmla="*/ 798806 w 6315075"/>
              <a:gd name="connsiteY28" fmla="*/ 1220205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47750 w 6315075"/>
              <a:gd name="connsiteY26" fmla="*/ 409285 h 4124035"/>
              <a:gd name="connsiteX27" fmla="*/ 762000 w 6315075"/>
              <a:gd name="connsiteY27" fmla="*/ 618835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47750 w 6315075"/>
              <a:gd name="connsiteY26" fmla="*/ 409285 h 4124035"/>
              <a:gd name="connsiteX27" fmla="*/ 762000 w 6315075"/>
              <a:gd name="connsiteY27" fmla="*/ 521181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83260 w 6315075"/>
              <a:gd name="connsiteY26" fmla="*/ 302753 h 4124035"/>
              <a:gd name="connsiteX27" fmla="*/ 762000 w 6315075"/>
              <a:gd name="connsiteY27" fmla="*/ 521181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92138 w 6315075"/>
              <a:gd name="connsiteY26" fmla="*/ 329386 h 4124035"/>
              <a:gd name="connsiteX27" fmla="*/ 762000 w 6315075"/>
              <a:gd name="connsiteY27" fmla="*/ 521181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52280 w 6315075"/>
              <a:gd name="connsiteY25" fmla="*/ 426127 h 4124035"/>
              <a:gd name="connsiteX26" fmla="*/ 1092138 w 6315075"/>
              <a:gd name="connsiteY26" fmla="*/ 329386 h 4124035"/>
              <a:gd name="connsiteX27" fmla="*/ 762000 w 6315075"/>
              <a:gd name="connsiteY27" fmla="*/ 521181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25647 w 6315075"/>
              <a:gd name="connsiteY25" fmla="*/ 408372 h 4124035"/>
              <a:gd name="connsiteX26" fmla="*/ 1092138 w 6315075"/>
              <a:gd name="connsiteY26" fmla="*/ 329386 h 4124035"/>
              <a:gd name="connsiteX27" fmla="*/ 762000 w 6315075"/>
              <a:gd name="connsiteY27" fmla="*/ 521181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16769 w 6315075"/>
              <a:gd name="connsiteY25" fmla="*/ 417250 h 4124035"/>
              <a:gd name="connsiteX26" fmla="*/ 1092138 w 6315075"/>
              <a:gd name="connsiteY26" fmla="*/ 329386 h 4124035"/>
              <a:gd name="connsiteX27" fmla="*/ 762000 w 6315075"/>
              <a:gd name="connsiteY27" fmla="*/ 521181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70863 h 4132913"/>
              <a:gd name="connsiteX1" fmla="*/ 3419475 w 6315075"/>
              <a:gd name="connsiteY1" fmla="*/ 2589863 h 4132913"/>
              <a:gd name="connsiteX2" fmla="*/ 3067050 w 6315075"/>
              <a:gd name="connsiteY2" fmla="*/ 2789888 h 4132913"/>
              <a:gd name="connsiteX3" fmla="*/ 2476500 w 6315075"/>
              <a:gd name="connsiteY3" fmla="*/ 2799413 h 4132913"/>
              <a:gd name="connsiteX4" fmla="*/ 1562100 w 6315075"/>
              <a:gd name="connsiteY4" fmla="*/ 2246963 h 4132913"/>
              <a:gd name="connsiteX5" fmla="*/ 1562100 w 6315075"/>
              <a:gd name="connsiteY5" fmla="*/ 2056463 h 4132913"/>
              <a:gd name="connsiteX6" fmla="*/ 1228725 w 6315075"/>
              <a:gd name="connsiteY6" fmla="*/ 1885013 h 4132913"/>
              <a:gd name="connsiteX7" fmla="*/ 1504950 w 6315075"/>
              <a:gd name="connsiteY7" fmla="*/ 1723088 h 4132913"/>
              <a:gd name="connsiteX8" fmla="*/ 1371600 w 6315075"/>
              <a:gd name="connsiteY8" fmla="*/ 1646888 h 4132913"/>
              <a:gd name="connsiteX9" fmla="*/ 1085850 w 6315075"/>
              <a:gd name="connsiteY9" fmla="*/ 1808813 h 4132913"/>
              <a:gd name="connsiteX10" fmla="*/ 1457325 w 6315075"/>
              <a:gd name="connsiteY10" fmla="*/ 2008838 h 4132913"/>
              <a:gd name="connsiteX11" fmla="*/ 1019175 w 6315075"/>
              <a:gd name="connsiteY11" fmla="*/ 2275538 h 4132913"/>
              <a:gd name="connsiteX12" fmla="*/ 1028700 w 6315075"/>
              <a:gd name="connsiteY12" fmla="*/ 2570813 h 4132913"/>
              <a:gd name="connsiteX13" fmla="*/ 895350 w 6315075"/>
              <a:gd name="connsiteY13" fmla="*/ 2551763 h 4132913"/>
              <a:gd name="connsiteX14" fmla="*/ 809625 w 6315075"/>
              <a:gd name="connsiteY14" fmla="*/ 2485088 h 4132913"/>
              <a:gd name="connsiteX15" fmla="*/ 400050 w 6315075"/>
              <a:gd name="connsiteY15" fmla="*/ 2494613 h 4132913"/>
              <a:gd name="connsiteX16" fmla="*/ 0 w 6315075"/>
              <a:gd name="connsiteY16" fmla="*/ 2704163 h 4132913"/>
              <a:gd name="connsiteX17" fmla="*/ 0 w 6315075"/>
              <a:gd name="connsiteY17" fmla="*/ 3085163 h 4132913"/>
              <a:gd name="connsiteX18" fmla="*/ 190500 w 6315075"/>
              <a:gd name="connsiteY18" fmla="*/ 3170888 h 4132913"/>
              <a:gd name="connsiteX19" fmla="*/ 771525 w 6315075"/>
              <a:gd name="connsiteY19" fmla="*/ 2818463 h 4132913"/>
              <a:gd name="connsiteX20" fmla="*/ 895350 w 6315075"/>
              <a:gd name="connsiteY20" fmla="*/ 2827988 h 4132913"/>
              <a:gd name="connsiteX21" fmla="*/ 933450 w 6315075"/>
              <a:gd name="connsiteY21" fmla="*/ 2904188 h 4132913"/>
              <a:gd name="connsiteX22" fmla="*/ 3152775 w 6315075"/>
              <a:gd name="connsiteY22" fmla="*/ 1523063 h 4132913"/>
              <a:gd name="connsiteX23" fmla="*/ 2265008 w 6315075"/>
              <a:gd name="connsiteY23" fmla="*/ 933161 h 4132913"/>
              <a:gd name="connsiteX24" fmla="*/ 2024637 w 6315075"/>
              <a:gd name="connsiteY24" fmla="*/ 0 h 4132913"/>
              <a:gd name="connsiteX25" fmla="*/ 1216769 w 6315075"/>
              <a:gd name="connsiteY25" fmla="*/ 426128 h 4132913"/>
              <a:gd name="connsiteX26" fmla="*/ 1092138 w 6315075"/>
              <a:gd name="connsiteY26" fmla="*/ 338264 h 4132913"/>
              <a:gd name="connsiteX27" fmla="*/ 762000 w 6315075"/>
              <a:gd name="connsiteY27" fmla="*/ 530059 h 4132913"/>
              <a:gd name="connsiteX28" fmla="*/ 745540 w 6315075"/>
              <a:gd name="connsiteY28" fmla="*/ 1140307 h 4132913"/>
              <a:gd name="connsiteX29" fmla="*/ 264296 w 6315075"/>
              <a:gd name="connsiteY29" fmla="*/ 1403769 h 4132913"/>
              <a:gd name="connsiteX30" fmla="*/ 1499956 w 6315075"/>
              <a:gd name="connsiteY30" fmla="*/ 2102146 h 4132913"/>
              <a:gd name="connsiteX31" fmla="*/ 1581150 w 6315075"/>
              <a:gd name="connsiteY31" fmla="*/ 2275538 h 4132913"/>
              <a:gd name="connsiteX32" fmla="*/ 2495550 w 6315075"/>
              <a:gd name="connsiteY32" fmla="*/ 2808938 h 4132913"/>
              <a:gd name="connsiteX33" fmla="*/ 2114550 w 6315075"/>
              <a:gd name="connsiteY33" fmla="*/ 3028013 h 4132913"/>
              <a:gd name="connsiteX34" fmla="*/ 4010025 w 6315075"/>
              <a:gd name="connsiteY34" fmla="*/ 4132913 h 4132913"/>
              <a:gd name="connsiteX35" fmla="*/ 6115050 w 6315075"/>
              <a:gd name="connsiteY35" fmla="*/ 2913713 h 4132913"/>
              <a:gd name="connsiteX36" fmla="*/ 6315075 w 6315075"/>
              <a:gd name="connsiteY36" fmla="*/ 2923238 h 4132913"/>
              <a:gd name="connsiteX37" fmla="*/ 6229350 w 6315075"/>
              <a:gd name="connsiteY37" fmla="*/ 3037538 h 4132913"/>
              <a:gd name="connsiteX38" fmla="*/ 6048375 w 6315075"/>
              <a:gd name="connsiteY38" fmla="*/ 2951813 h 4132913"/>
              <a:gd name="connsiteX39" fmla="*/ 5076825 w 6315075"/>
              <a:gd name="connsiteY39" fmla="*/ 3504263 h 4132913"/>
              <a:gd name="connsiteX40" fmla="*/ 4133850 w 6315075"/>
              <a:gd name="connsiteY40" fmla="*/ 2970863 h 4132913"/>
              <a:gd name="connsiteX0" fmla="*/ 4133850 w 6315075"/>
              <a:gd name="connsiteY0" fmla="*/ 2970863 h 4132913"/>
              <a:gd name="connsiteX1" fmla="*/ 3419475 w 6315075"/>
              <a:gd name="connsiteY1" fmla="*/ 2589863 h 4132913"/>
              <a:gd name="connsiteX2" fmla="*/ 3067050 w 6315075"/>
              <a:gd name="connsiteY2" fmla="*/ 2789888 h 4132913"/>
              <a:gd name="connsiteX3" fmla="*/ 2476500 w 6315075"/>
              <a:gd name="connsiteY3" fmla="*/ 2799413 h 4132913"/>
              <a:gd name="connsiteX4" fmla="*/ 1562100 w 6315075"/>
              <a:gd name="connsiteY4" fmla="*/ 2246963 h 4132913"/>
              <a:gd name="connsiteX5" fmla="*/ 1562100 w 6315075"/>
              <a:gd name="connsiteY5" fmla="*/ 2056463 h 4132913"/>
              <a:gd name="connsiteX6" fmla="*/ 1228725 w 6315075"/>
              <a:gd name="connsiteY6" fmla="*/ 1885013 h 4132913"/>
              <a:gd name="connsiteX7" fmla="*/ 1504950 w 6315075"/>
              <a:gd name="connsiteY7" fmla="*/ 1723088 h 4132913"/>
              <a:gd name="connsiteX8" fmla="*/ 1371600 w 6315075"/>
              <a:gd name="connsiteY8" fmla="*/ 1646888 h 4132913"/>
              <a:gd name="connsiteX9" fmla="*/ 1085850 w 6315075"/>
              <a:gd name="connsiteY9" fmla="*/ 1808813 h 4132913"/>
              <a:gd name="connsiteX10" fmla="*/ 1457325 w 6315075"/>
              <a:gd name="connsiteY10" fmla="*/ 2008838 h 4132913"/>
              <a:gd name="connsiteX11" fmla="*/ 1019175 w 6315075"/>
              <a:gd name="connsiteY11" fmla="*/ 2275538 h 4132913"/>
              <a:gd name="connsiteX12" fmla="*/ 1028700 w 6315075"/>
              <a:gd name="connsiteY12" fmla="*/ 2570813 h 4132913"/>
              <a:gd name="connsiteX13" fmla="*/ 895350 w 6315075"/>
              <a:gd name="connsiteY13" fmla="*/ 2551763 h 4132913"/>
              <a:gd name="connsiteX14" fmla="*/ 809625 w 6315075"/>
              <a:gd name="connsiteY14" fmla="*/ 2485088 h 4132913"/>
              <a:gd name="connsiteX15" fmla="*/ 400050 w 6315075"/>
              <a:gd name="connsiteY15" fmla="*/ 2494613 h 4132913"/>
              <a:gd name="connsiteX16" fmla="*/ 0 w 6315075"/>
              <a:gd name="connsiteY16" fmla="*/ 2704163 h 4132913"/>
              <a:gd name="connsiteX17" fmla="*/ 0 w 6315075"/>
              <a:gd name="connsiteY17" fmla="*/ 3085163 h 4132913"/>
              <a:gd name="connsiteX18" fmla="*/ 190500 w 6315075"/>
              <a:gd name="connsiteY18" fmla="*/ 3170888 h 4132913"/>
              <a:gd name="connsiteX19" fmla="*/ 771525 w 6315075"/>
              <a:gd name="connsiteY19" fmla="*/ 2818463 h 4132913"/>
              <a:gd name="connsiteX20" fmla="*/ 895350 w 6315075"/>
              <a:gd name="connsiteY20" fmla="*/ 2827988 h 4132913"/>
              <a:gd name="connsiteX21" fmla="*/ 933450 w 6315075"/>
              <a:gd name="connsiteY21" fmla="*/ 2904188 h 4132913"/>
              <a:gd name="connsiteX22" fmla="*/ 3152775 w 6315075"/>
              <a:gd name="connsiteY22" fmla="*/ 1523063 h 4132913"/>
              <a:gd name="connsiteX23" fmla="*/ 2265008 w 6315075"/>
              <a:gd name="connsiteY23" fmla="*/ 933161 h 4132913"/>
              <a:gd name="connsiteX24" fmla="*/ 2166681 w 6315075"/>
              <a:gd name="connsiteY24" fmla="*/ 532661 h 4132913"/>
              <a:gd name="connsiteX25" fmla="*/ 2024637 w 6315075"/>
              <a:gd name="connsiteY25" fmla="*/ 0 h 4132913"/>
              <a:gd name="connsiteX26" fmla="*/ 1216769 w 6315075"/>
              <a:gd name="connsiteY26" fmla="*/ 426128 h 4132913"/>
              <a:gd name="connsiteX27" fmla="*/ 1092138 w 6315075"/>
              <a:gd name="connsiteY27" fmla="*/ 338264 h 4132913"/>
              <a:gd name="connsiteX28" fmla="*/ 762000 w 6315075"/>
              <a:gd name="connsiteY28" fmla="*/ 530059 h 4132913"/>
              <a:gd name="connsiteX29" fmla="*/ 745540 w 6315075"/>
              <a:gd name="connsiteY29" fmla="*/ 1140307 h 4132913"/>
              <a:gd name="connsiteX30" fmla="*/ 264296 w 6315075"/>
              <a:gd name="connsiteY30" fmla="*/ 1403769 h 4132913"/>
              <a:gd name="connsiteX31" fmla="*/ 1499956 w 6315075"/>
              <a:gd name="connsiteY31" fmla="*/ 2102146 h 4132913"/>
              <a:gd name="connsiteX32" fmla="*/ 1581150 w 6315075"/>
              <a:gd name="connsiteY32" fmla="*/ 2275538 h 4132913"/>
              <a:gd name="connsiteX33" fmla="*/ 2495550 w 6315075"/>
              <a:gd name="connsiteY33" fmla="*/ 2808938 h 4132913"/>
              <a:gd name="connsiteX34" fmla="*/ 2114550 w 6315075"/>
              <a:gd name="connsiteY34" fmla="*/ 3028013 h 4132913"/>
              <a:gd name="connsiteX35" fmla="*/ 4010025 w 6315075"/>
              <a:gd name="connsiteY35" fmla="*/ 4132913 h 4132913"/>
              <a:gd name="connsiteX36" fmla="*/ 6115050 w 6315075"/>
              <a:gd name="connsiteY36" fmla="*/ 2913713 h 4132913"/>
              <a:gd name="connsiteX37" fmla="*/ 6315075 w 6315075"/>
              <a:gd name="connsiteY37" fmla="*/ 2923238 h 4132913"/>
              <a:gd name="connsiteX38" fmla="*/ 6229350 w 6315075"/>
              <a:gd name="connsiteY38" fmla="*/ 3037538 h 4132913"/>
              <a:gd name="connsiteX39" fmla="*/ 6048375 w 6315075"/>
              <a:gd name="connsiteY39" fmla="*/ 2951813 h 4132913"/>
              <a:gd name="connsiteX40" fmla="*/ 5076825 w 6315075"/>
              <a:gd name="connsiteY40" fmla="*/ 3504263 h 4132913"/>
              <a:gd name="connsiteX41" fmla="*/ 4133850 w 6315075"/>
              <a:gd name="connsiteY41" fmla="*/ 2970863 h 4132913"/>
              <a:gd name="connsiteX0" fmla="*/ 4133850 w 6315075"/>
              <a:gd name="connsiteY0" fmla="*/ 2970863 h 4132913"/>
              <a:gd name="connsiteX1" fmla="*/ 3419475 w 6315075"/>
              <a:gd name="connsiteY1" fmla="*/ 2589863 h 4132913"/>
              <a:gd name="connsiteX2" fmla="*/ 3067050 w 6315075"/>
              <a:gd name="connsiteY2" fmla="*/ 2789888 h 4132913"/>
              <a:gd name="connsiteX3" fmla="*/ 2476500 w 6315075"/>
              <a:gd name="connsiteY3" fmla="*/ 2799413 h 4132913"/>
              <a:gd name="connsiteX4" fmla="*/ 1562100 w 6315075"/>
              <a:gd name="connsiteY4" fmla="*/ 2246963 h 4132913"/>
              <a:gd name="connsiteX5" fmla="*/ 1562100 w 6315075"/>
              <a:gd name="connsiteY5" fmla="*/ 2056463 h 4132913"/>
              <a:gd name="connsiteX6" fmla="*/ 1228725 w 6315075"/>
              <a:gd name="connsiteY6" fmla="*/ 1885013 h 4132913"/>
              <a:gd name="connsiteX7" fmla="*/ 1504950 w 6315075"/>
              <a:gd name="connsiteY7" fmla="*/ 1723088 h 4132913"/>
              <a:gd name="connsiteX8" fmla="*/ 1371600 w 6315075"/>
              <a:gd name="connsiteY8" fmla="*/ 1646888 h 4132913"/>
              <a:gd name="connsiteX9" fmla="*/ 1085850 w 6315075"/>
              <a:gd name="connsiteY9" fmla="*/ 1808813 h 4132913"/>
              <a:gd name="connsiteX10" fmla="*/ 1457325 w 6315075"/>
              <a:gd name="connsiteY10" fmla="*/ 2008838 h 4132913"/>
              <a:gd name="connsiteX11" fmla="*/ 1019175 w 6315075"/>
              <a:gd name="connsiteY11" fmla="*/ 2275538 h 4132913"/>
              <a:gd name="connsiteX12" fmla="*/ 1028700 w 6315075"/>
              <a:gd name="connsiteY12" fmla="*/ 2570813 h 4132913"/>
              <a:gd name="connsiteX13" fmla="*/ 895350 w 6315075"/>
              <a:gd name="connsiteY13" fmla="*/ 2551763 h 4132913"/>
              <a:gd name="connsiteX14" fmla="*/ 809625 w 6315075"/>
              <a:gd name="connsiteY14" fmla="*/ 2485088 h 4132913"/>
              <a:gd name="connsiteX15" fmla="*/ 400050 w 6315075"/>
              <a:gd name="connsiteY15" fmla="*/ 2494613 h 4132913"/>
              <a:gd name="connsiteX16" fmla="*/ 0 w 6315075"/>
              <a:gd name="connsiteY16" fmla="*/ 2704163 h 4132913"/>
              <a:gd name="connsiteX17" fmla="*/ 0 w 6315075"/>
              <a:gd name="connsiteY17" fmla="*/ 3085163 h 4132913"/>
              <a:gd name="connsiteX18" fmla="*/ 190500 w 6315075"/>
              <a:gd name="connsiteY18" fmla="*/ 3170888 h 4132913"/>
              <a:gd name="connsiteX19" fmla="*/ 771525 w 6315075"/>
              <a:gd name="connsiteY19" fmla="*/ 2818463 h 4132913"/>
              <a:gd name="connsiteX20" fmla="*/ 895350 w 6315075"/>
              <a:gd name="connsiteY20" fmla="*/ 2827988 h 4132913"/>
              <a:gd name="connsiteX21" fmla="*/ 933450 w 6315075"/>
              <a:gd name="connsiteY21" fmla="*/ 2904188 h 4132913"/>
              <a:gd name="connsiteX22" fmla="*/ 3152775 w 6315075"/>
              <a:gd name="connsiteY22" fmla="*/ 1523063 h 4132913"/>
              <a:gd name="connsiteX23" fmla="*/ 2265008 w 6315075"/>
              <a:gd name="connsiteY23" fmla="*/ 933161 h 4132913"/>
              <a:gd name="connsiteX24" fmla="*/ 2468522 w 6315075"/>
              <a:gd name="connsiteY24" fmla="*/ 390619 h 4132913"/>
              <a:gd name="connsiteX25" fmla="*/ 2024637 w 6315075"/>
              <a:gd name="connsiteY25" fmla="*/ 0 h 4132913"/>
              <a:gd name="connsiteX26" fmla="*/ 1216769 w 6315075"/>
              <a:gd name="connsiteY26" fmla="*/ 426128 h 4132913"/>
              <a:gd name="connsiteX27" fmla="*/ 1092138 w 6315075"/>
              <a:gd name="connsiteY27" fmla="*/ 338264 h 4132913"/>
              <a:gd name="connsiteX28" fmla="*/ 762000 w 6315075"/>
              <a:gd name="connsiteY28" fmla="*/ 530059 h 4132913"/>
              <a:gd name="connsiteX29" fmla="*/ 745540 w 6315075"/>
              <a:gd name="connsiteY29" fmla="*/ 1140307 h 4132913"/>
              <a:gd name="connsiteX30" fmla="*/ 264296 w 6315075"/>
              <a:gd name="connsiteY30" fmla="*/ 1403769 h 4132913"/>
              <a:gd name="connsiteX31" fmla="*/ 1499956 w 6315075"/>
              <a:gd name="connsiteY31" fmla="*/ 2102146 h 4132913"/>
              <a:gd name="connsiteX32" fmla="*/ 1581150 w 6315075"/>
              <a:gd name="connsiteY32" fmla="*/ 2275538 h 4132913"/>
              <a:gd name="connsiteX33" fmla="*/ 2495550 w 6315075"/>
              <a:gd name="connsiteY33" fmla="*/ 2808938 h 4132913"/>
              <a:gd name="connsiteX34" fmla="*/ 2114550 w 6315075"/>
              <a:gd name="connsiteY34" fmla="*/ 3028013 h 4132913"/>
              <a:gd name="connsiteX35" fmla="*/ 4010025 w 6315075"/>
              <a:gd name="connsiteY35" fmla="*/ 4132913 h 4132913"/>
              <a:gd name="connsiteX36" fmla="*/ 6115050 w 6315075"/>
              <a:gd name="connsiteY36" fmla="*/ 2913713 h 4132913"/>
              <a:gd name="connsiteX37" fmla="*/ 6315075 w 6315075"/>
              <a:gd name="connsiteY37" fmla="*/ 2923238 h 4132913"/>
              <a:gd name="connsiteX38" fmla="*/ 6229350 w 6315075"/>
              <a:gd name="connsiteY38" fmla="*/ 3037538 h 4132913"/>
              <a:gd name="connsiteX39" fmla="*/ 6048375 w 6315075"/>
              <a:gd name="connsiteY39" fmla="*/ 2951813 h 4132913"/>
              <a:gd name="connsiteX40" fmla="*/ 5076825 w 6315075"/>
              <a:gd name="connsiteY40" fmla="*/ 3504263 h 4132913"/>
              <a:gd name="connsiteX41" fmla="*/ 4133850 w 6315075"/>
              <a:gd name="connsiteY41" fmla="*/ 2970863 h 4132913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0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265008 w 6315075"/>
              <a:gd name="connsiteY23" fmla="*/ 888773 h 4088525"/>
              <a:gd name="connsiteX24" fmla="*/ 2468522 w 6315075"/>
              <a:gd name="connsiteY24" fmla="*/ 346231 h 4088525"/>
              <a:gd name="connsiteX25" fmla="*/ 1989127 w 6315075"/>
              <a:gd name="connsiteY25" fmla="*/ 0 h 4088525"/>
              <a:gd name="connsiteX26" fmla="*/ 1216769 w 6315075"/>
              <a:gd name="connsiteY26" fmla="*/ 381740 h 4088525"/>
              <a:gd name="connsiteX27" fmla="*/ 1092138 w 6315075"/>
              <a:gd name="connsiteY27" fmla="*/ 293876 h 4088525"/>
              <a:gd name="connsiteX28" fmla="*/ 762000 w 6315075"/>
              <a:gd name="connsiteY28" fmla="*/ 485671 h 4088525"/>
              <a:gd name="connsiteX29" fmla="*/ 745540 w 6315075"/>
              <a:gd name="connsiteY29" fmla="*/ 1095919 h 4088525"/>
              <a:gd name="connsiteX30" fmla="*/ 264296 w 6315075"/>
              <a:gd name="connsiteY30" fmla="*/ 1359381 h 4088525"/>
              <a:gd name="connsiteX31" fmla="*/ 1499956 w 6315075"/>
              <a:gd name="connsiteY31" fmla="*/ 2057758 h 4088525"/>
              <a:gd name="connsiteX32" fmla="*/ 1581150 w 6315075"/>
              <a:gd name="connsiteY32" fmla="*/ 2231150 h 4088525"/>
              <a:gd name="connsiteX33" fmla="*/ 2495550 w 6315075"/>
              <a:gd name="connsiteY33" fmla="*/ 2764550 h 4088525"/>
              <a:gd name="connsiteX34" fmla="*/ 2114550 w 6315075"/>
              <a:gd name="connsiteY34" fmla="*/ 2983625 h 4088525"/>
              <a:gd name="connsiteX35" fmla="*/ 4010025 w 6315075"/>
              <a:gd name="connsiteY35" fmla="*/ 4088525 h 4088525"/>
              <a:gd name="connsiteX36" fmla="*/ 6115050 w 6315075"/>
              <a:gd name="connsiteY36" fmla="*/ 2869325 h 4088525"/>
              <a:gd name="connsiteX37" fmla="*/ 6315075 w 6315075"/>
              <a:gd name="connsiteY37" fmla="*/ 2878850 h 4088525"/>
              <a:gd name="connsiteX38" fmla="*/ 6229350 w 6315075"/>
              <a:gd name="connsiteY38" fmla="*/ 2993150 h 4088525"/>
              <a:gd name="connsiteX39" fmla="*/ 6048375 w 6315075"/>
              <a:gd name="connsiteY39" fmla="*/ 2907425 h 4088525"/>
              <a:gd name="connsiteX40" fmla="*/ 5076825 w 6315075"/>
              <a:gd name="connsiteY40" fmla="*/ 3459875 h 4088525"/>
              <a:gd name="connsiteX41" fmla="*/ 4133850 w 6315075"/>
              <a:gd name="connsiteY41" fmla="*/ 2926475 h 4088525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0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265008 w 6315075"/>
              <a:gd name="connsiteY23" fmla="*/ 888773 h 4088525"/>
              <a:gd name="connsiteX24" fmla="*/ 2361990 w 6315075"/>
              <a:gd name="connsiteY24" fmla="*/ 603683 h 4088525"/>
              <a:gd name="connsiteX25" fmla="*/ 2468522 w 6315075"/>
              <a:gd name="connsiteY25" fmla="*/ 346231 h 4088525"/>
              <a:gd name="connsiteX26" fmla="*/ 1989127 w 6315075"/>
              <a:gd name="connsiteY26" fmla="*/ 0 h 4088525"/>
              <a:gd name="connsiteX27" fmla="*/ 1216769 w 6315075"/>
              <a:gd name="connsiteY27" fmla="*/ 381740 h 4088525"/>
              <a:gd name="connsiteX28" fmla="*/ 1092138 w 6315075"/>
              <a:gd name="connsiteY28" fmla="*/ 293876 h 4088525"/>
              <a:gd name="connsiteX29" fmla="*/ 762000 w 6315075"/>
              <a:gd name="connsiteY29" fmla="*/ 485671 h 4088525"/>
              <a:gd name="connsiteX30" fmla="*/ 745540 w 6315075"/>
              <a:gd name="connsiteY30" fmla="*/ 1095919 h 4088525"/>
              <a:gd name="connsiteX31" fmla="*/ 264296 w 6315075"/>
              <a:gd name="connsiteY31" fmla="*/ 1359381 h 4088525"/>
              <a:gd name="connsiteX32" fmla="*/ 1499956 w 6315075"/>
              <a:gd name="connsiteY32" fmla="*/ 2057758 h 4088525"/>
              <a:gd name="connsiteX33" fmla="*/ 1581150 w 6315075"/>
              <a:gd name="connsiteY33" fmla="*/ 2231150 h 4088525"/>
              <a:gd name="connsiteX34" fmla="*/ 2495550 w 6315075"/>
              <a:gd name="connsiteY34" fmla="*/ 2764550 h 4088525"/>
              <a:gd name="connsiteX35" fmla="*/ 2114550 w 6315075"/>
              <a:gd name="connsiteY35" fmla="*/ 2983625 h 4088525"/>
              <a:gd name="connsiteX36" fmla="*/ 4010025 w 6315075"/>
              <a:gd name="connsiteY36" fmla="*/ 4088525 h 4088525"/>
              <a:gd name="connsiteX37" fmla="*/ 6115050 w 6315075"/>
              <a:gd name="connsiteY37" fmla="*/ 2869325 h 4088525"/>
              <a:gd name="connsiteX38" fmla="*/ 6315075 w 6315075"/>
              <a:gd name="connsiteY38" fmla="*/ 2878850 h 4088525"/>
              <a:gd name="connsiteX39" fmla="*/ 6229350 w 6315075"/>
              <a:gd name="connsiteY39" fmla="*/ 2993150 h 4088525"/>
              <a:gd name="connsiteX40" fmla="*/ 6048375 w 6315075"/>
              <a:gd name="connsiteY40" fmla="*/ 2907425 h 4088525"/>
              <a:gd name="connsiteX41" fmla="*/ 5076825 w 6315075"/>
              <a:gd name="connsiteY41" fmla="*/ 3459875 h 4088525"/>
              <a:gd name="connsiteX42" fmla="*/ 4133850 w 6315075"/>
              <a:gd name="connsiteY42" fmla="*/ 2926475 h 4088525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0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265008 w 6315075"/>
              <a:gd name="connsiteY23" fmla="*/ 888773 h 4088525"/>
              <a:gd name="connsiteX24" fmla="*/ 2317601 w 6315075"/>
              <a:gd name="connsiteY24" fmla="*/ 443885 h 4088525"/>
              <a:gd name="connsiteX25" fmla="*/ 2468522 w 6315075"/>
              <a:gd name="connsiteY25" fmla="*/ 346231 h 4088525"/>
              <a:gd name="connsiteX26" fmla="*/ 1989127 w 6315075"/>
              <a:gd name="connsiteY26" fmla="*/ 0 h 4088525"/>
              <a:gd name="connsiteX27" fmla="*/ 1216769 w 6315075"/>
              <a:gd name="connsiteY27" fmla="*/ 381740 h 4088525"/>
              <a:gd name="connsiteX28" fmla="*/ 1092138 w 6315075"/>
              <a:gd name="connsiteY28" fmla="*/ 293876 h 4088525"/>
              <a:gd name="connsiteX29" fmla="*/ 762000 w 6315075"/>
              <a:gd name="connsiteY29" fmla="*/ 485671 h 4088525"/>
              <a:gd name="connsiteX30" fmla="*/ 745540 w 6315075"/>
              <a:gd name="connsiteY30" fmla="*/ 1095919 h 4088525"/>
              <a:gd name="connsiteX31" fmla="*/ 264296 w 6315075"/>
              <a:gd name="connsiteY31" fmla="*/ 1359381 h 4088525"/>
              <a:gd name="connsiteX32" fmla="*/ 1499956 w 6315075"/>
              <a:gd name="connsiteY32" fmla="*/ 2057758 h 4088525"/>
              <a:gd name="connsiteX33" fmla="*/ 1581150 w 6315075"/>
              <a:gd name="connsiteY33" fmla="*/ 2231150 h 4088525"/>
              <a:gd name="connsiteX34" fmla="*/ 2495550 w 6315075"/>
              <a:gd name="connsiteY34" fmla="*/ 2764550 h 4088525"/>
              <a:gd name="connsiteX35" fmla="*/ 2114550 w 6315075"/>
              <a:gd name="connsiteY35" fmla="*/ 2983625 h 4088525"/>
              <a:gd name="connsiteX36" fmla="*/ 4010025 w 6315075"/>
              <a:gd name="connsiteY36" fmla="*/ 4088525 h 4088525"/>
              <a:gd name="connsiteX37" fmla="*/ 6115050 w 6315075"/>
              <a:gd name="connsiteY37" fmla="*/ 2869325 h 4088525"/>
              <a:gd name="connsiteX38" fmla="*/ 6315075 w 6315075"/>
              <a:gd name="connsiteY38" fmla="*/ 2878850 h 4088525"/>
              <a:gd name="connsiteX39" fmla="*/ 6229350 w 6315075"/>
              <a:gd name="connsiteY39" fmla="*/ 2993150 h 4088525"/>
              <a:gd name="connsiteX40" fmla="*/ 6048375 w 6315075"/>
              <a:gd name="connsiteY40" fmla="*/ 2907425 h 4088525"/>
              <a:gd name="connsiteX41" fmla="*/ 5076825 w 6315075"/>
              <a:gd name="connsiteY41" fmla="*/ 3459875 h 4088525"/>
              <a:gd name="connsiteX42" fmla="*/ 4133850 w 6315075"/>
              <a:gd name="connsiteY42" fmla="*/ 2926475 h 4088525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0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265008 w 6315075"/>
              <a:gd name="connsiteY23" fmla="*/ 888773 h 4088525"/>
              <a:gd name="connsiteX24" fmla="*/ 2317601 w 6315075"/>
              <a:gd name="connsiteY24" fmla="*/ 443885 h 4088525"/>
              <a:gd name="connsiteX25" fmla="*/ 2459644 w 6315075"/>
              <a:gd name="connsiteY25" fmla="*/ 337353 h 4088525"/>
              <a:gd name="connsiteX26" fmla="*/ 1989127 w 6315075"/>
              <a:gd name="connsiteY26" fmla="*/ 0 h 4088525"/>
              <a:gd name="connsiteX27" fmla="*/ 1216769 w 6315075"/>
              <a:gd name="connsiteY27" fmla="*/ 381740 h 4088525"/>
              <a:gd name="connsiteX28" fmla="*/ 1092138 w 6315075"/>
              <a:gd name="connsiteY28" fmla="*/ 293876 h 4088525"/>
              <a:gd name="connsiteX29" fmla="*/ 762000 w 6315075"/>
              <a:gd name="connsiteY29" fmla="*/ 485671 h 4088525"/>
              <a:gd name="connsiteX30" fmla="*/ 745540 w 6315075"/>
              <a:gd name="connsiteY30" fmla="*/ 1095919 h 4088525"/>
              <a:gd name="connsiteX31" fmla="*/ 264296 w 6315075"/>
              <a:gd name="connsiteY31" fmla="*/ 1359381 h 4088525"/>
              <a:gd name="connsiteX32" fmla="*/ 1499956 w 6315075"/>
              <a:gd name="connsiteY32" fmla="*/ 2057758 h 4088525"/>
              <a:gd name="connsiteX33" fmla="*/ 1581150 w 6315075"/>
              <a:gd name="connsiteY33" fmla="*/ 2231150 h 4088525"/>
              <a:gd name="connsiteX34" fmla="*/ 2495550 w 6315075"/>
              <a:gd name="connsiteY34" fmla="*/ 2764550 h 4088525"/>
              <a:gd name="connsiteX35" fmla="*/ 2114550 w 6315075"/>
              <a:gd name="connsiteY35" fmla="*/ 2983625 h 4088525"/>
              <a:gd name="connsiteX36" fmla="*/ 4010025 w 6315075"/>
              <a:gd name="connsiteY36" fmla="*/ 4088525 h 4088525"/>
              <a:gd name="connsiteX37" fmla="*/ 6115050 w 6315075"/>
              <a:gd name="connsiteY37" fmla="*/ 2869325 h 4088525"/>
              <a:gd name="connsiteX38" fmla="*/ 6315075 w 6315075"/>
              <a:gd name="connsiteY38" fmla="*/ 2878850 h 4088525"/>
              <a:gd name="connsiteX39" fmla="*/ 6229350 w 6315075"/>
              <a:gd name="connsiteY39" fmla="*/ 2993150 h 4088525"/>
              <a:gd name="connsiteX40" fmla="*/ 6048375 w 6315075"/>
              <a:gd name="connsiteY40" fmla="*/ 2907425 h 4088525"/>
              <a:gd name="connsiteX41" fmla="*/ 5076825 w 6315075"/>
              <a:gd name="connsiteY41" fmla="*/ 3459875 h 4088525"/>
              <a:gd name="connsiteX42" fmla="*/ 4133850 w 6315075"/>
              <a:gd name="connsiteY42" fmla="*/ 2926475 h 4088525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0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309396 w 6315075"/>
              <a:gd name="connsiteY23" fmla="*/ 924284 h 4088525"/>
              <a:gd name="connsiteX24" fmla="*/ 2317601 w 6315075"/>
              <a:gd name="connsiteY24" fmla="*/ 443885 h 4088525"/>
              <a:gd name="connsiteX25" fmla="*/ 2459644 w 6315075"/>
              <a:gd name="connsiteY25" fmla="*/ 337353 h 4088525"/>
              <a:gd name="connsiteX26" fmla="*/ 1989127 w 6315075"/>
              <a:gd name="connsiteY26" fmla="*/ 0 h 4088525"/>
              <a:gd name="connsiteX27" fmla="*/ 1216769 w 6315075"/>
              <a:gd name="connsiteY27" fmla="*/ 381740 h 4088525"/>
              <a:gd name="connsiteX28" fmla="*/ 1092138 w 6315075"/>
              <a:gd name="connsiteY28" fmla="*/ 293876 h 4088525"/>
              <a:gd name="connsiteX29" fmla="*/ 762000 w 6315075"/>
              <a:gd name="connsiteY29" fmla="*/ 485671 h 4088525"/>
              <a:gd name="connsiteX30" fmla="*/ 745540 w 6315075"/>
              <a:gd name="connsiteY30" fmla="*/ 1095919 h 4088525"/>
              <a:gd name="connsiteX31" fmla="*/ 264296 w 6315075"/>
              <a:gd name="connsiteY31" fmla="*/ 1359381 h 4088525"/>
              <a:gd name="connsiteX32" fmla="*/ 1499956 w 6315075"/>
              <a:gd name="connsiteY32" fmla="*/ 2057758 h 4088525"/>
              <a:gd name="connsiteX33" fmla="*/ 1581150 w 6315075"/>
              <a:gd name="connsiteY33" fmla="*/ 2231150 h 4088525"/>
              <a:gd name="connsiteX34" fmla="*/ 2495550 w 6315075"/>
              <a:gd name="connsiteY34" fmla="*/ 2764550 h 4088525"/>
              <a:gd name="connsiteX35" fmla="*/ 2114550 w 6315075"/>
              <a:gd name="connsiteY35" fmla="*/ 2983625 h 4088525"/>
              <a:gd name="connsiteX36" fmla="*/ 4010025 w 6315075"/>
              <a:gd name="connsiteY36" fmla="*/ 4088525 h 4088525"/>
              <a:gd name="connsiteX37" fmla="*/ 6115050 w 6315075"/>
              <a:gd name="connsiteY37" fmla="*/ 2869325 h 4088525"/>
              <a:gd name="connsiteX38" fmla="*/ 6315075 w 6315075"/>
              <a:gd name="connsiteY38" fmla="*/ 2878850 h 4088525"/>
              <a:gd name="connsiteX39" fmla="*/ 6229350 w 6315075"/>
              <a:gd name="connsiteY39" fmla="*/ 2993150 h 4088525"/>
              <a:gd name="connsiteX40" fmla="*/ 6048375 w 6315075"/>
              <a:gd name="connsiteY40" fmla="*/ 2907425 h 4088525"/>
              <a:gd name="connsiteX41" fmla="*/ 5076825 w 6315075"/>
              <a:gd name="connsiteY41" fmla="*/ 3459875 h 4088525"/>
              <a:gd name="connsiteX42" fmla="*/ 4133850 w 6315075"/>
              <a:gd name="connsiteY42" fmla="*/ 2926475 h 4088525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17755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309396 w 6315075"/>
              <a:gd name="connsiteY23" fmla="*/ 924284 h 4088525"/>
              <a:gd name="connsiteX24" fmla="*/ 2317601 w 6315075"/>
              <a:gd name="connsiteY24" fmla="*/ 443885 h 4088525"/>
              <a:gd name="connsiteX25" fmla="*/ 2459644 w 6315075"/>
              <a:gd name="connsiteY25" fmla="*/ 337353 h 4088525"/>
              <a:gd name="connsiteX26" fmla="*/ 1989127 w 6315075"/>
              <a:gd name="connsiteY26" fmla="*/ 0 h 4088525"/>
              <a:gd name="connsiteX27" fmla="*/ 1216769 w 6315075"/>
              <a:gd name="connsiteY27" fmla="*/ 381740 h 4088525"/>
              <a:gd name="connsiteX28" fmla="*/ 1092138 w 6315075"/>
              <a:gd name="connsiteY28" fmla="*/ 293876 h 4088525"/>
              <a:gd name="connsiteX29" fmla="*/ 762000 w 6315075"/>
              <a:gd name="connsiteY29" fmla="*/ 485671 h 4088525"/>
              <a:gd name="connsiteX30" fmla="*/ 745540 w 6315075"/>
              <a:gd name="connsiteY30" fmla="*/ 1095919 h 4088525"/>
              <a:gd name="connsiteX31" fmla="*/ 264296 w 6315075"/>
              <a:gd name="connsiteY31" fmla="*/ 1359381 h 4088525"/>
              <a:gd name="connsiteX32" fmla="*/ 1499956 w 6315075"/>
              <a:gd name="connsiteY32" fmla="*/ 2057758 h 4088525"/>
              <a:gd name="connsiteX33" fmla="*/ 1581150 w 6315075"/>
              <a:gd name="connsiteY33" fmla="*/ 2231150 h 4088525"/>
              <a:gd name="connsiteX34" fmla="*/ 2495550 w 6315075"/>
              <a:gd name="connsiteY34" fmla="*/ 2764550 h 4088525"/>
              <a:gd name="connsiteX35" fmla="*/ 2114550 w 6315075"/>
              <a:gd name="connsiteY35" fmla="*/ 2983625 h 4088525"/>
              <a:gd name="connsiteX36" fmla="*/ 4010025 w 6315075"/>
              <a:gd name="connsiteY36" fmla="*/ 4088525 h 4088525"/>
              <a:gd name="connsiteX37" fmla="*/ 6115050 w 6315075"/>
              <a:gd name="connsiteY37" fmla="*/ 2869325 h 4088525"/>
              <a:gd name="connsiteX38" fmla="*/ 6315075 w 6315075"/>
              <a:gd name="connsiteY38" fmla="*/ 2878850 h 4088525"/>
              <a:gd name="connsiteX39" fmla="*/ 6229350 w 6315075"/>
              <a:gd name="connsiteY39" fmla="*/ 2993150 h 4088525"/>
              <a:gd name="connsiteX40" fmla="*/ 6048375 w 6315075"/>
              <a:gd name="connsiteY40" fmla="*/ 2907425 h 4088525"/>
              <a:gd name="connsiteX41" fmla="*/ 5076825 w 6315075"/>
              <a:gd name="connsiteY41" fmla="*/ 3459875 h 4088525"/>
              <a:gd name="connsiteX42" fmla="*/ 4133850 w 6315075"/>
              <a:gd name="connsiteY42" fmla="*/ 2926475 h 4088525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35510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309396 w 6315075"/>
              <a:gd name="connsiteY23" fmla="*/ 924284 h 4088525"/>
              <a:gd name="connsiteX24" fmla="*/ 2317601 w 6315075"/>
              <a:gd name="connsiteY24" fmla="*/ 443885 h 4088525"/>
              <a:gd name="connsiteX25" fmla="*/ 2459644 w 6315075"/>
              <a:gd name="connsiteY25" fmla="*/ 337353 h 4088525"/>
              <a:gd name="connsiteX26" fmla="*/ 1989127 w 6315075"/>
              <a:gd name="connsiteY26" fmla="*/ 0 h 4088525"/>
              <a:gd name="connsiteX27" fmla="*/ 1216769 w 6315075"/>
              <a:gd name="connsiteY27" fmla="*/ 381740 h 4088525"/>
              <a:gd name="connsiteX28" fmla="*/ 1092138 w 6315075"/>
              <a:gd name="connsiteY28" fmla="*/ 293876 h 4088525"/>
              <a:gd name="connsiteX29" fmla="*/ 762000 w 6315075"/>
              <a:gd name="connsiteY29" fmla="*/ 485671 h 4088525"/>
              <a:gd name="connsiteX30" fmla="*/ 745540 w 6315075"/>
              <a:gd name="connsiteY30" fmla="*/ 1095919 h 4088525"/>
              <a:gd name="connsiteX31" fmla="*/ 264296 w 6315075"/>
              <a:gd name="connsiteY31" fmla="*/ 1359381 h 4088525"/>
              <a:gd name="connsiteX32" fmla="*/ 1499956 w 6315075"/>
              <a:gd name="connsiteY32" fmla="*/ 2057758 h 4088525"/>
              <a:gd name="connsiteX33" fmla="*/ 1581150 w 6315075"/>
              <a:gd name="connsiteY33" fmla="*/ 2231150 h 4088525"/>
              <a:gd name="connsiteX34" fmla="*/ 2495550 w 6315075"/>
              <a:gd name="connsiteY34" fmla="*/ 2764550 h 4088525"/>
              <a:gd name="connsiteX35" fmla="*/ 2114550 w 6315075"/>
              <a:gd name="connsiteY35" fmla="*/ 2983625 h 4088525"/>
              <a:gd name="connsiteX36" fmla="*/ 4010025 w 6315075"/>
              <a:gd name="connsiteY36" fmla="*/ 4088525 h 4088525"/>
              <a:gd name="connsiteX37" fmla="*/ 6115050 w 6315075"/>
              <a:gd name="connsiteY37" fmla="*/ 2869325 h 4088525"/>
              <a:gd name="connsiteX38" fmla="*/ 6315075 w 6315075"/>
              <a:gd name="connsiteY38" fmla="*/ 2878850 h 4088525"/>
              <a:gd name="connsiteX39" fmla="*/ 6229350 w 6315075"/>
              <a:gd name="connsiteY39" fmla="*/ 2993150 h 4088525"/>
              <a:gd name="connsiteX40" fmla="*/ 6048375 w 6315075"/>
              <a:gd name="connsiteY40" fmla="*/ 2907425 h 4088525"/>
              <a:gd name="connsiteX41" fmla="*/ 5076825 w 6315075"/>
              <a:gd name="connsiteY41" fmla="*/ 3459875 h 4088525"/>
              <a:gd name="connsiteX42" fmla="*/ 4133850 w 6315075"/>
              <a:gd name="connsiteY42" fmla="*/ 2926475 h 4088525"/>
              <a:gd name="connsiteX0" fmla="*/ 4116094 w 6297319"/>
              <a:gd name="connsiteY0" fmla="*/ 2926475 h 4088525"/>
              <a:gd name="connsiteX1" fmla="*/ 3401719 w 6297319"/>
              <a:gd name="connsiteY1" fmla="*/ 2545475 h 4088525"/>
              <a:gd name="connsiteX2" fmla="*/ 3049294 w 6297319"/>
              <a:gd name="connsiteY2" fmla="*/ 2745500 h 4088525"/>
              <a:gd name="connsiteX3" fmla="*/ 2458744 w 6297319"/>
              <a:gd name="connsiteY3" fmla="*/ 2755025 h 4088525"/>
              <a:gd name="connsiteX4" fmla="*/ 1544344 w 6297319"/>
              <a:gd name="connsiteY4" fmla="*/ 2202575 h 4088525"/>
              <a:gd name="connsiteX5" fmla="*/ 1544344 w 6297319"/>
              <a:gd name="connsiteY5" fmla="*/ 2012075 h 4088525"/>
              <a:gd name="connsiteX6" fmla="*/ 1210969 w 6297319"/>
              <a:gd name="connsiteY6" fmla="*/ 1840625 h 4088525"/>
              <a:gd name="connsiteX7" fmla="*/ 1487194 w 6297319"/>
              <a:gd name="connsiteY7" fmla="*/ 1678700 h 4088525"/>
              <a:gd name="connsiteX8" fmla="*/ 1353844 w 6297319"/>
              <a:gd name="connsiteY8" fmla="*/ 1602500 h 4088525"/>
              <a:gd name="connsiteX9" fmla="*/ 1068094 w 6297319"/>
              <a:gd name="connsiteY9" fmla="*/ 1764425 h 4088525"/>
              <a:gd name="connsiteX10" fmla="*/ 1439569 w 6297319"/>
              <a:gd name="connsiteY10" fmla="*/ 1964450 h 4088525"/>
              <a:gd name="connsiteX11" fmla="*/ 1001419 w 6297319"/>
              <a:gd name="connsiteY11" fmla="*/ 2231150 h 4088525"/>
              <a:gd name="connsiteX12" fmla="*/ 1010944 w 6297319"/>
              <a:gd name="connsiteY12" fmla="*/ 2526425 h 4088525"/>
              <a:gd name="connsiteX13" fmla="*/ 877594 w 6297319"/>
              <a:gd name="connsiteY13" fmla="*/ 2507375 h 4088525"/>
              <a:gd name="connsiteX14" fmla="*/ 791869 w 6297319"/>
              <a:gd name="connsiteY14" fmla="*/ 2440700 h 4088525"/>
              <a:gd name="connsiteX15" fmla="*/ 382294 w 6297319"/>
              <a:gd name="connsiteY15" fmla="*/ 2450225 h 4088525"/>
              <a:gd name="connsiteX16" fmla="*/ 17754 w 6297319"/>
              <a:gd name="connsiteY16" fmla="*/ 2659775 h 4088525"/>
              <a:gd name="connsiteX17" fmla="*/ 0 w 6297319"/>
              <a:gd name="connsiteY17" fmla="*/ 3040775 h 4088525"/>
              <a:gd name="connsiteX18" fmla="*/ 172744 w 6297319"/>
              <a:gd name="connsiteY18" fmla="*/ 3126500 h 4088525"/>
              <a:gd name="connsiteX19" fmla="*/ 753769 w 6297319"/>
              <a:gd name="connsiteY19" fmla="*/ 2774075 h 4088525"/>
              <a:gd name="connsiteX20" fmla="*/ 877594 w 6297319"/>
              <a:gd name="connsiteY20" fmla="*/ 2783600 h 4088525"/>
              <a:gd name="connsiteX21" fmla="*/ 915694 w 6297319"/>
              <a:gd name="connsiteY21" fmla="*/ 2859800 h 4088525"/>
              <a:gd name="connsiteX22" fmla="*/ 3135019 w 6297319"/>
              <a:gd name="connsiteY22" fmla="*/ 1478675 h 4088525"/>
              <a:gd name="connsiteX23" fmla="*/ 2291640 w 6297319"/>
              <a:gd name="connsiteY23" fmla="*/ 924284 h 4088525"/>
              <a:gd name="connsiteX24" fmla="*/ 2299845 w 6297319"/>
              <a:gd name="connsiteY24" fmla="*/ 443885 h 4088525"/>
              <a:gd name="connsiteX25" fmla="*/ 2441888 w 6297319"/>
              <a:gd name="connsiteY25" fmla="*/ 337353 h 4088525"/>
              <a:gd name="connsiteX26" fmla="*/ 1971371 w 6297319"/>
              <a:gd name="connsiteY26" fmla="*/ 0 h 4088525"/>
              <a:gd name="connsiteX27" fmla="*/ 1199013 w 6297319"/>
              <a:gd name="connsiteY27" fmla="*/ 381740 h 4088525"/>
              <a:gd name="connsiteX28" fmla="*/ 1074382 w 6297319"/>
              <a:gd name="connsiteY28" fmla="*/ 293876 h 4088525"/>
              <a:gd name="connsiteX29" fmla="*/ 744244 w 6297319"/>
              <a:gd name="connsiteY29" fmla="*/ 485671 h 4088525"/>
              <a:gd name="connsiteX30" fmla="*/ 727784 w 6297319"/>
              <a:gd name="connsiteY30" fmla="*/ 1095919 h 4088525"/>
              <a:gd name="connsiteX31" fmla="*/ 246540 w 6297319"/>
              <a:gd name="connsiteY31" fmla="*/ 1359381 h 4088525"/>
              <a:gd name="connsiteX32" fmla="*/ 1482200 w 6297319"/>
              <a:gd name="connsiteY32" fmla="*/ 2057758 h 4088525"/>
              <a:gd name="connsiteX33" fmla="*/ 1563394 w 6297319"/>
              <a:gd name="connsiteY33" fmla="*/ 2231150 h 4088525"/>
              <a:gd name="connsiteX34" fmla="*/ 2477794 w 6297319"/>
              <a:gd name="connsiteY34" fmla="*/ 2764550 h 4088525"/>
              <a:gd name="connsiteX35" fmla="*/ 2096794 w 6297319"/>
              <a:gd name="connsiteY35" fmla="*/ 2983625 h 4088525"/>
              <a:gd name="connsiteX36" fmla="*/ 3992269 w 6297319"/>
              <a:gd name="connsiteY36" fmla="*/ 4088525 h 4088525"/>
              <a:gd name="connsiteX37" fmla="*/ 6097294 w 6297319"/>
              <a:gd name="connsiteY37" fmla="*/ 2869325 h 4088525"/>
              <a:gd name="connsiteX38" fmla="*/ 6297319 w 6297319"/>
              <a:gd name="connsiteY38" fmla="*/ 2878850 h 4088525"/>
              <a:gd name="connsiteX39" fmla="*/ 6211594 w 6297319"/>
              <a:gd name="connsiteY39" fmla="*/ 2993150 h 4088525"/>
              <a:gd name="connsiteX40" fmla="*/ 6030619 w 6297319"/>
              <a:gd name="connsiteY40" fmla="*/ 2907425 h 4088525"/>
              <a:gd name="connsiteX41" fmla="*/ 5059069 w 6297319"/>
              <a:gd name="connsiteY41" fmla="*/ 3459875 h 4088525"/>
              <a:gd name="connsiteX42" fmla="*/ 4116094 w 6297319"/>
              <a:gd name="connsiteY42" fmla="*/ 2926475 h 4088525"/>
              <a:gd name="connsiteX0" fmla="*/ 4116094 w 6297319"/>
              <a:gd name="connsiteY0" fmla="*/ 2926475 h 4088525"/>
              <a:gd name="connsiteX1" fmla="*/ 3401719 w 6297319"/>
              <a:gd name="connsiteY1" fmla="*/ 2545475 h 4088525"/>
              <a:gd name="connsiteX2" fmla="*/ 3049294 w 6297319"/>
              <a:gd name="connsiteY2" fmla="*/ 2745500 h 4088525"/>
              <a:gd name="connsiteX3" fmla="*/ 2458744 w 6297319"/>
              <a:gd name="connsiteY3" fmla="*/ 2755025 h 4088525"/>
              <a:gd name="connsiteX4" fmla="*/ 1544344 w 6297319"/>
              <a:gd name="connsiteY4" fmla="*/ 2202575 h 4088525"/>
              <a:gd name="connsiteX5" fmla="*/ 1544344 w 6297319"/>
              <a:gd name="connsiteY5" fmla="*/ 2012075 h 4088525"/>
              <a:gd name="connsiteX6" fmla="*/ 1210969 w 6297319"/>
              <a:gd name="connsiteY6" fmla="*/ 1840625 h 4088525"/>
              <a:gd name="connsiteX7" fmla="*/ 1487194 w 6297319"/>
              <a:gd name="connsiteY7" fmla="*/ 1678700 h 4088525"/>
              <a:gd name="connsiteX8" fmla="*/ 1353844 w 6297319"/>
              <a:gd name="connsiteY8" fmla="*/ 1602500 h 4088525"/>
              <a:gd name="connsiteX9" fmla="*/ 1068094 w 6297319"/>
              <a:gd name="connsiteY9" fmla="*/ 1764425 h 4088525"/>
              <a:gd name="connsiteX10" fmla="*/ 1439569 w 6297319"/>
              <a:gd name="connsiteY10" fmla="*/ 1964450 h 4088525"/>
              <a:gd name="connsiteX11" fmla="*/ 1001419 w 6297319"/>
              <a:gd name="connsiteY11" fmla="*/ 2231150 h 4088525"/>
              <a:gd name="connsiteX12" fmla="*/ 1010944 w 6297319"/>
              <a:gd name="connsiteY12" fmla="*/ 2526425 h 4088525"/>
              <a:gd name="connsiteX13" fmla="*/ 877594 w 6297319"/>
              <a:gd name="connsiteY13" fmla="*/ 2507375 h 4088525"/>
              <a:gd name="connsiteX14" fmla="*/ 791869 w 6297319"/>
              <a:gd name="connsiteY14" fmla="*/ 2440700 h 4088525"/>
              <a:gd name="connsiteX15" fmla="*/ 382294 w 6297319"/>
              <a:gd name="connsiteY15" fmla="*/ 2450225 h 4088525"/>
              <a:gd name="connsiteX16" fmla="*/ 17754 w 6297319"/>
              <a:gd name="connsiteY16" fmla="*/ 2659775 h 4088525"/>
              <a:gd name="connsiteX17" fmla="*/ 0 w 6297319"/>
              <a:gd name="connsiteY17" fmla="*/ 3040775 h 4088525"/>
              <a:gd name="connsiteX18" fmla="*/ 172744 w 6297319"/>
              <a:gd name="connsiteY18" fmla="*/ 3162011 h 4088525"/>
              <a:gd name="connsiteX19" fmla="*/ 753769 w 6297319"/>
              <a:gd name="connsiteY19" fmla="*/ 2774075 h 4088525"/>
              <a:gd name="connsiteX20" fmla="*/ 877594 w 6297319"/>
              <a:gd name="connsiteY20" fmla="*/ 2783600 h 4088525"/>
              <a:gd name="connsiteX21" fmla="*/ 915694 w 6297319"/>
              <a:gd name="connsiteY21" fmla="*/ 2859800 h 4088525"/>
              <a:gd name="connsiteX22" fmla="*/ 3135019 w 6297319"/>
              <a:gd name="connsiteY22" fmla="*/ 1478675 h 4088525"/>
              <a:gd name="connsiteX23" fmla="*/ 2291640 w 6297319"/>
              <a:gd name="connsiteY23" fmla="*/ 924284 h 4088525"/>
              <a:gd name="connsiteX24" fmla="*/ 2299845 w 6297319"/>
              <a:gd name="connsiteY24" fmla="*/ 443885 h 4088525"/>
              <a:gd name="connsiteX25" fmla="*/ 2441888 w 6297319"/>
              <a:gd name="connsiteY25" fmla="*/ 337353 h 4088525"/>
              <a:gd name="connsiteX26" fmla="*/ 1971371 w 6297319"/>
              <a:gd name="connsiteY26" fmla="*/ 0 h 4088525"/>
              <a:gd name="connsiteX27" fmla="*/ 1199013 w 6297319"/>
              <a:gd name="connsiteY27" fmla="*/ 381740 h 4088525"/>
              <a:gd name="connsiteX28" fmla="*/ 1074382 w 6297319"/>
              <a:gd name="connsiteY28" fmla="*/ 293876 h 4088525"/>
              <a:gd name="connsiteX29" fmla="*/ 744244 w 6297319"/>
              <a:gd name="connsiteY29" fmla="*/ 485671 h 4088525"/>
              <a:gd name="connsiteX30" fmla="*/ 727784 w 6297319"/>
              <a:gd name="connsiteY30" fmla="*/ 1095919 h 4088525"/>
              <a:gd name="connsiteX31" fmla="*/ 246540 w 6297319"/>
              <a:gd name="connsiteY31" fmla="*/ 1359381 h 4088525"/>
              <a:gd name="connsiteX32" fmla="*/ 1482200 w 6297319"/>
              <a:gd name="connsiteY32" fmla="*/ 2057758 h 4088525"/>
              <a:gd name="connsiteX33" fmla="*/ 1563394 w 6297319"/>
              <a:gd name="connsiteY33" fmla="*/ 2231150 h 4088525"/>
              <a:gd name="connsiteX34" fmla="*/ 2477794 w 6297319"/>
              <a:gd name="connsiteY34" fmla="*/ 2764550 h 4088525"/>
              <a:gd name="connsiteX35" fmla="*/ 2096794 w 6297319"/>
              <a:gd name="connsiteY35" fmla="*/ 2983625 h 4088525"/>
              <a:gd name="connsiteX36" fmla="*/ 3992269 w 6297319"/>
              <a:gd name="connsiteY36" fmla="*/ 4088525 h 4088525"/>
              <a:gd name="connsiteX37" fmla="*/ 6097294 w 6297319"/>
              <a:gd name="connsiteY37" fmla="*/ 2869325 h 4088525"/>
              <a:gd name="connsiteX38" fmla="*/ 6297319 w 6297319"/>
              <a:gd name="connsiteY38" fmla="*/ 2878850 h 4088525"/>
              <a:gd name="connsiteX39" fmla="*/ 6211594 w 6297319"/>
              <a:gd name="connsiteY39" fmla="*/ 2993150 h 4088525"/>
              <a:gd name="connsiteX40" fmla="*/ 6030619 w 6297319"/>
              <a:gd name="connsiteY40" fmla="*/ 2907425 h 4088525"/>
              <a:gd name="connsiteX41" fmla="*/ 5059069 w 6297319"/>
              <a:gd name="connsiteY41" fmla="*/ 3459875 h 4088525"/>
              <a:gd name="connsiteX42" fmla="*/ 4116094 w 6297319"/>
              <a:gd name="connsiteY42" fmla="*/ 2926475 h 4088525"/>
              <a:gd name="connsiteX0" fmla="*/ 4116094 w 6297319"/>
              <a:gd name="connsiteY0" fmla="*/ 2926475 h 4088525"/>
              <a:gd name="connsiteX1" fmla="*/ 3401719 w 6297319"/>
              <a:gd name="connsiteY1" fmla="*/ 2545475 h 4088525"/>
              <a:gd name="connsiteX2" fmla="*/ 3049294 w 6297319"/>
              <a:gd name="connsiteY2" fmla="*/ 2745500 h 4088525"/>
              <a:gd name="connsiteX3" fmla="*/ 2458744 w 6297319"/>
              <a:gd name="connsiteY3" fmla="*/ 2755025 h 4088525"/>
              <a:gd name="connsiteX4" fmla="*/ 1544344 w 6297319"/>
              <a:gd name="connsiteY4" fmla="*/ 2202575 h 4088525"/>
              <a:gd name="connsiteX5" fmla="*/ 1544344 w 6297319"/>
              <a:gd name="connsiteY5" fmla="*/ 2012075 h 4088525"/>
              <a:gd name="connsiteX6" fmla="*/ 1210969 w 6297319"/>
              <a:gd name="connsiteY6" fmla="*/ 1840625 h 4088525"/>
              <a:gd name="connsiteX7" fmla="*/ 1487194 w 6297319"/>
              <a:gd name="connsiteY7" fmla="*/ 1678700 h 4088525"/>
              <a:gd name="connsiteX8" fmla="*/ 1353844 w 6297319"/>
              <a:gd name="connsiteY8" fmla="*/ 1602500 h 4088525"/>
              <a:gd name="connsiteX9" fmla="*/ 1068094 w 6297319"/>
              <a:gd name="connsiteY9" fmla="*/ 1764425 h 4088525"/>
              <a:gd name="connsiteX10" fmla="*/ 1439569 w 6297319"/>
              <a:gd name="connsiteY10" fmla="*/ 1964450 h 4088525"/>
              <a:gd name="connsiteX11" fmla="*/ 1001419 w 6297319"/>
              <a:gd name="connsiteY11" fmla="*/ 2231150 h 4088525"/>
              <a:gd name="connsiteX12" fmla="*/ 1010944 w 6297319"/>
              <a:gd name="connsiteY12" fmla="*/ 2526425 h 4088525"/>
              <a:gd name="connsiteX13" fmla="*/ 877594 w 6297319"/>
              <a:gd name="connsiteY13" fmla="*/ 2507375 h 4088525"/>
              <a:gd name="connsiteX14" fmla="*/ 791869 w 6297319"/>
              <a:gd name="connsiteY14" fmla="*/ 2440700 h 4088525"/>
              <a:gd name="connsiteX15" fmla="*/ 382294 w 6297319"/>
              <a:gd name="connsiteY15" fmla="*/ 2450225 h 4088525"/>
              <a:gd name="connsiteX16" fmla="*/ 17754 w 6297319"/>
              <a:gd name="connsiteY16" fmla="*/ 2659775 h 4088525"/>
              <a:gd name="connsiteX17" fmla="*/ 0 w 6297319"/>
              <a:gd name="connsiteY17" fmla="*/ 3040775 h 4088525"/>
              <a:gd name="connsiteX18" fmla="*/ 172744 w 6297319"/>
              <a:gd name="connsiteY18" fmla="*/ 3135378 h 4088525"/>
              <a:gd name="connsiteX19" fmla="*/ 753769 w 6297319"/>
              <a:gd name="connsiteY19" fmla="*/ 2774075 h 4088525"/>
              <a:gd name="connsiteX20" fmla="*/ 877594 w 6297319"/>
              <a:gd name="connsiteY20" fmla="*/ 2783600 h 4088525"/>
              <a:gd name="connsiteX21" fmla="*/ 915694 w 6297319"/>
              <a:gd name="connsiteY21" fmla="*/ 2859800 h 4088525"/>
              <a:gd name="connsiteX22" fmla="*/ 3135019 w 6297319"/>
              <a:gd name="connsiteY22" fmla="*/ 1478675 h 4088525"/>
              <a:gd name="connsiteX23" fmla="*/ 2291640 w 6297319"/>
              <a:gd name="connsiteY23" fmla="*/ 924284 h 4088525"/>
              <a:gd name="connsiteX24" fmla="*/ 2299845 w 6297319"/>
              <a:gd name="connsiteY24" fmla="*/ 443885 h 4088525"/>
              <a:gd name="connsiteX25" fmla="*/ 2441888 w 6297319"/>
              <a:gd name="connsiteY25" fmla="*/ 337353 h 4088525"/>
              <a:gd name="connsiteX26" fmla="*/ 1971371 w 6297319"/>
              <a:gd name="connsiteY26" fmla="*/ 0 h 4088525"/>
              <a:gd name="connsiteX27" fmla="*/ 1199013 w 6297319"/>
              <a:gd name="connsiteY27" fmla="*/ 381740 h 4088525"/>
              <a:gd name="connsiteX28" fmla="*/ 1074382 w 6297319"/>
              <a:gd name="connsiteY28" fmla="*/ 293876 h 4088525"/>
              <a:gd name="connsiteX29" fmla="*/ 744244 w 6297319"/>
              <a:gd name="connsiteY29" fmla="*/ 485671 h 4088525"/>
              <a:gd name="connsiteX30" fmla="*/ 727784 w 6297319"/>
              <a:gd name="connsiteY30" fmla="*/ 1095919 h 4088525"/>
              <a:gd name="connsiteX31" fmla="*/ 246540 w 6297319"/>
              <a:gd name="connsiteY31" fmla="*/ 1359381 h 4088525"/>
              <a:gd name="connsiteX32" fmla="*/ 1482200 w 6297319"/>
              <a:gd name="connsiteY32" fmla="*/ 2057758 h 4088525"/>
              <a:gd name="connsiteX33" fmla="*/ 1563394 w 6297319"/>
              <a:gd name="connsiteY33" fmla="*/ 2231150 h 4088525"/>
              <a:gd name="connsiteX34" fmla="*/ 2477794 w 6297319"/>
              <a:gd name="connsiteY34" fmla="*/ 2764550 h 4088525"/>
              <a:gd name="connsiteX35" fmla="*/ 2096794 w 6297319"/>
              <a:gd name="connsiteY35" fmla="*/ 2983625 h 4088525"/>
              <a:gd name="connsiteX36" fmla="*/ 3992269 w 6297319"/>
              <a:gd name="connsiteY36" fmla="*/ 4088525 h 4088525"/>
              <a:gd name="connsiteX37" fmla="*/ 6097294 w 6297319"/>
              <a:gd name="connsiteY37" fmla="*/ 2869325 h 4088525"/>
              <a:gd name="connsiteX38" fmla="*/ 6297319 w 6297319"/>
              <a:gd name="connsiteY38" fmla="*/ 2878850 h 4088525"/>
              <a:gd name="connsiteX39" fmla="*/ 6211594 w 6297319"/>
              <a:gd name="connsiteY39" fmla="*/ 2993150 h 4088525"/>
              <a:gd name="connsiteX40" fmla="*/ 6030619 w 6297319"/>
              <a:gd name="connsiteY40" fmla="*/ 2907425 h 4088525"/>
              <a:gd name="connsiteX41" fmla="*/ 5059069 w 6297319"/>
              <a:gd name="connsiteY41" fmla="*/ 3459875 h 4088525"/>
              <a:gd name="connsiteX42" fmla="*/ 4116094 w 6297319"/>
              <a:gd name="connsiteY42" fmla="*/ 2926475 h 4088525"/>
              <a:gd name="connsiteX0" fmla="*/ 4116094 w 6297319"/>
              <a:gd name="connsiteY0" fmla="*/ 2926475 h 4088525"/>
              <a:gd name="connsiteX1" fmla="*/ 3401719 w 6297319"/>
              <a:gd name="connsiteY1" fmla="*/ 2545475 h 4088525"/>
              <a:gd name="connsiteX2" fmla="*/ 3049294 w 6297319"/>
              <a:gd name="connsiteY2" fmla="*/ 2745500 h 4088525"/>
              <a:gd name="connsiteX3" fmla="*/ 2458744 w 6297319"/>
              <a:gd name="connsiteY3" fmla="*/ 2755025 h 4088525"/>
              <a:gd name="connsiteX4" fmla="*/ 1544344 w 6297319"/>
              <a:gd name="connsiteY4" fmla="*/ 2202575 h 4088525"/>
              <a:gd name="connsiteX5" fmla="*/ 1544344 w 6297319"/>
              <a:gd name="connsiteY5" fmla="*/ 2012075 h 4088525"/>
              <a:gd name="connsiteX6" fmla="*/ 1210969 w 6297319"/>
              <a:gd name="connsiteY6" fmla="*/ 1840625 h 4088525"/>
              <a:gd name="connsiteX7" fmla="*/ 1487194 w 6297319"/>
              <a:gd name="connsiteY7" fmla="*/ 1678700 h 4088525"/>
              <a:gd name="connsiteX8" fmla="*/ 1353844 w 6297319"/>
              <a:gd name="connsiteY8" fmla="*/ 1602500 h 4088525"/>
              <a:gd name="connsiteX9" fmla="*/ 1068094 w 6297319"/>
              <a:gd name="connsiteY9" fmla="*/ 1764425 h 4088525"/>
              <a:gd name="connsiteX10" fmla="*/ 1439569 w 6297319"/>
              <a:gd name="connsiteY10" fmla="*/ 1964450 h 4088525"/>
              <a:gd name="connsiteX11" fmla="*/ 1001419 w 6297319"/>
              <a:gd name="connsiteY11" fmla="*/ 2231150 h 4088525"/>
              <a:gd name="connsiteX12" fmla="*/ 1010944 w 6297319"/>
              <a:gd name="connsiteY12" fmla="*/ 2526425 h 4088525"/>
              <a:gd name="connsiteX13" fmla="*/ 877594 w 6297319"/>
              <a:gd name="connsiteY13" fmla="*/ 2507375 h 4088525"/>
              <a:gd name="connsiteX14" fmla="*/ 791869 w 6297319"/>
              <a:gd name="connsiteY14" fmla="*/ 2440700 h 4088525"/>
              <a:gd name="connsiteX15" fmla="*/ 391172 w 6297319"/>
              <a:gd name="connsiteY15" fmla="*/ 2459103 h 4088525"/>
              <a:gd name="connsiteX16" fmla="*/ 17754 w 6297319"/>
              <a:gd name="connsiteY16" fmla="*/ 2659775 h 4088525"/>
              <a:gd name="connsiteX17" fmla="*/ 0 w 6297319"/>
              <a:gd name="connsiteY17" fmla="*/ 3040775 h 4088525"/>
              <a:gd name="connsiteX18" fmla="*/ 172744 w 6297319"/>
              <a:gd name="connsiteY18" fmla="*/ 3135378 h 4088525"/>
              <a:gd name="connsiteX19" fmla="*/ 753769 w 6297319"/>
              <a:gd name="connsiteY19" fmla="*/ 2774075 h 4088525"/>
              <a:gd name="connsiteX20" fmla="*/ 877594 w 6297319"/>
              <a:gd name="connsiteY20" fmla="*/ 2783600 h 4088525"/>
              <a:gd name="connsiteX21" fmla="*/ 915694 w 6297319"/>
              <a:gd name="connsiteY21" fmla="*/ 2859800 h 4088525"/>
              <a:gd name="connsiteX22" fmla="*/ 3135019 w 6297319"/>
              <a:gd name="connsiteY22" fmla="*/ 1478675 h 4088525"/>
              <a:gd name="connsiteX23" fmla="*/ 2291640 w 6297319"/>
              <a:gd name="connsiteY23" fmla="*/ 924284 h 4088525"/>
              <a:gd name="connsiteX24" fmla="*/ 2299845 w 6297319"/>
              <a:gd name="connsiteY24" fmla="*/ 443885 h 4088525"/>
              <a:gd name="connsiteX25" fmla="*/ 2441888 w 6297319"/>
              <a:gd name="connsiteY25" fmla="*/ 337353 h 4088525"/>
              <a:gd name="connsiteX26" fmla="*/ 1971371 w 6297319"/>
              <a:gd name="connsiteY26" fmla="*/ 0 h 4088525"/>
              <a:gd name="connsiteX27" fmla="*/ 1199013 w 6297319"/>
              <a:gd name="connsiteY27" fmla="*/ 381740 h 4088525"/>
              <a:gd name="connsiteX28" fmla="*/ 1074382 w 6297319"/>
              <a:gd name="connsiteY28" fmla="*/ 293876 h 4088525"/>
              <a:gd name="connsiteX29" fmla="*/ 744244 w 6297319"/>
              <a:gd name="connsiteY29" fmla="*/ 485671 h 4088525"/>
              <a:gd name="connsiteX30" fmla="*/ 727784 w 6297319"/>
              <a:gd name="connsiteY30" fmla="*/ 1095919 h 4088525"/>
              <a:gd name="connsiteX31" fmla="*/ 246540 w 6297319"/>
              <a:gd name="connsiteY31" fmla="*/ 1359381 h 4088525"/>
              <a:gd name="connsiteX32" fmla="*/ 1482200 w 6297319"/>
              <a:gd name="connsiteY32" fmla="*/ 2057758 h 4088525"/>
              <a:gd name="connsiteX33" fmla="*/ 1563394 w 6297319"/>
              <a:gd name="connsiteY33" fmla="*/ 2231150 h 4088525"/>
              <a:gd name="connsiteX34" fmla="*/ 2477794 w 6297319"/>
              <a:gd name="connsiteY34" fmla="*/ 2764550 h 4088525"/>
              <a:gd name="connsiteX35" fmla="*/ 2096794 w 6297319"/>
              <a:gd name="connsiteY35" fmla="*/ 2983625 h 4088525"/>
              <a:gd name="connsiteX36" fmla="*/ 3992269 w 6297319"/>
              <a:gd name="connsiteY36" fmla="*/ 4088525 h 4088525"/>
              <a:gd name="connsiteX37" fmla="*/ 6097294 w 6297319"/>
              <a:gd name="connsiteY37" fmla="*/ 2869325 h 4088525"/>
              <a:gd name="connsiteX38" fmla="*/ 6297319 w 6297319"/>
              <a:gd name="connsiteY38" fmla="*/ 2878850 h 4088525"/>
              <a:gd name="connsiteX39" fmla="*/ 6211594 w 6297319"/>
              <a:gd name="connsiteY39" fmla="*/ 2993150 h 4088525"/>
              <a:gd name="connsiteX40" fmla="*/ 6030619 w 6297319"/>
              <a:gd name="connsiteY40" fmla="*/ 2907425 h 4088525"/>
              <a:gd name="connsiteX41" fmla="*/ 5059069 w 6297319"/>
              <a:gd name="connsiteY41" fmla="*/ 3459875 h 4088525"/>
              <a:gd name="connsiteX42" fmla="*/ 4116094 w 6297319"/>
              <a:gd name="connsiteY42" fmla="*/ 2926475 h 4088525"/>
              <a:gd name="connsiteX0" fmla="*/ 4116094 w 6297319"/>
              <a:gd name="connsiteY0" fmla="*/ 2926475 h 4088525"/>
              <a:gd name="connsiteX1" fmla="*/ 3401719 w 6297319"/>
              <a:gd name="connsiteY1" fmla="*/ 2545475 h 4088525"/>
              <a:gd name="connsiteX2" fmla="*/ 3049294 w 6297319"/>
              <a:gd name="connsiteY2" fmla="*/ 2745500 h 4088525"/>
              <a:gd name="connsiteX3" fmla="*/ 2458744 w 6297319"/>
              <a:gd name="connsiteY3" fmla="*/ 2755025 h 4088525"/>
              <a:gd name="connsiteX4" fmla="*/ 1544344 w 6297319"/>
              <a:gd name="connsiteY4" fmla="*/ 2202575 h 4088525"/>
              <a:gd name="connsiteX5" fmla="*/ 1544344 w 6297319"/>
              <a:gd name="connsiteY5" fmla="*/ 2012075 h 4088525"/>
              <a:gd name="connsiteX6" fmla="*/ 1210969 w 6297319"/>
              <a:gd name="connsiteY6" fmla="*/ 1840625 h 4088525"/>
              <a:gd name="connsiteX7" fmla="*/ 1487194 w 6297319"/>
              <a:gd name="connsiteY7" fmla="*/ 1678700 h 4088525"/>
              <a:gd name="connsiteX8" fmla="*/ 1353844 w 6297319"/>
              <a:gd name="connsiteY8" fmla="*/ 1602500 h 4088525"/>
              <a:gd name="connsiteX9" fmla="*/ 1068094 w 6297319"/>
              <a:gd name="connsiteY9" fmla="*/ 1764425 h 4088525"/>
              <a:gd name="connsiteX10" fmla="*/ 1439569 w 6297319"/>
              <a:gd name="connsiteY10" fmla="*/ 1964450 h 4088525"/>
              <a:gd name="connsiteX11" fmla="*/ 1001419 w 6297319"/>
              <a:gd name="connsiteY11" fmla="*/ 2231150 h 4088525"/>
              <a:gd name="connsiteX12" fmla="*/ 1010944 w 6297319"/>
              <a:gd name="connsiteY12" fmla="*/ 2526425 h 4088525"/>
              <a:gd name="connsiteX13" fmla="*/ 877594 w 6297319"/>
              <a:gd name="connsiteY13" fmla="*/ 2507375 h 4088525"/>
              <a:gd name="connsiteX14" fmla="*/ 765236 w 6297319"/>
              <a:gd name="connsiteY14" fmla="*/ 2467333 h 4088525"/>
              <a:gd name="connsiteX15" fmla="*/ 391172 w 6297319"/>
              <a:gd name="connsiteY15" fmla="*/ 2459103 h 4088525"/>
              <a:gd name="connsiteX16" fmla="*/ 17754 w 6297319"/>
              <a:gd name="connsiteY16" fmla="*/ 2659775 h 4088525"/>
              <a:gd name="connsiteX17" fmla="*/ 0 w 6297319"/>
              <a:gd name="connsiteY17" fmla="*/ 3040775 h 4088525"/>
              <a:gd name="connsiteX18" fmla="*/ 172744 w 6297319"/>
              <a:gd name="connsiteY18" fmla="*/ 3135378 h 4088525"/>
              <a:gd name="connsiteX19" fmla="*/ 753769 w 6297319"/>
              <a:gd name="connsiteY19" fmla="*/ 2774075 h 4088525"/>
              <a:gd name="connsiteX20" fmla="*/ 877594 w 6297319"/>
              <a:gd name="connsiteY20" fmla="*/ 2783600 h 4088525"/>
              <a:gd name="connsiteX21" fmla="*/ 915694 w 6297319"/>
              <a:gd name="connsiteY21" fmla="*/ 2859800 h 4088525"/>
              <a:gd name="connsiteX22" fmla="*/ 3135019 w 6297319"/>
              <a:gd name="connsiteY22" fmla="*/ 1478675 h 4088525"/>
              <a:gd name="connsiteX23" fmla="*/ 2291640 w 6297319"/>
              <a:gd name="connsiteY23" fmla="*/ 924284 h 4088525"/>
              <a:gd name="connsiteX24" fmla="*/ 2299845 w 6297319"/>
              <a:gd name="connsiteY24" fmla="*/ 443885 h 4088525"/>
              <a:gd name="connsiteX25" fmla="*/ 2441888 w 6297319"/>
              <a:gd name="connsiteY25" fmla="*/ 337353 h 4088525"/>
              <a:gd name="connsiteX26" fmla="*/ 1971371 w 6297319"/>
              <a:gd name="connsiteY26" fmla="*/ 0 h 4088525"/>
              <a:gd name="connsiteX27" fmla="*/ 1199013 w 6297319"/>
              <a:gd name="connsiteY27" fmla="*/ 381740 h 4088525"/>
              <a:gd name="connsiteX28" fmla="*/ 1074382 w 6297319"/>
              <a:gd name="connsiteY28" fmla="*/ 293876 h 4088525"/>
              <a:gd name="connsiteX29" fmla="*/ 744244 w 6297319"/>
              <a:gd name="connsiteY29" fmla="*/ 485671 h 4088525"/>
              <a:gd name="connsiteX30" fmla="*/ 727784 w 6297319"/>
              <a:gd name="connsiteY30" fmla="*/ 1095919 h 4088525"/>
              <a:gd name="connsiteX31" fmla="*/ 246540 w 6297319"/>
              <a:gd name="connsiteY31" fmla="*/ 1359381 h 4088525"/>
              <a:gd name="connsiteX32" fmla="*/ 1482200 w 6297319"/>
              <a:gd name="connsiteY32" fmla="*/ 2057758 h 4088525"/>
              <a:gd name="connsiteX33" fmla="*/ 1563394 w 6297319"/>
              <a:gd name="connsiteY33" fmla="*/ 2231150 h 4088525"/>
              <a:gd name="connsiteX34" fmla="*/ 2477794 w 6297319"/>
              <a:gd name="connsiteY34" fmla="*/ 2764550 h 4088525"/>
              <a:gd name="connsiteX35" fmla="*/ 2096794 w 6297319"/>
              <a:gd name="connsiteY35" fmla="*/ 2983625 h 4088525"/>
              <a:gd name="connsiteX36" fmla="*/ 3992269 w 6297319"/>
              <a:gd name="connsiteY36" fmla="*/ 4088525 h 4088525"/>
              <a:gd name="connsiteX37" fmla="*/ 6097294 w 6297319"/>
              <a:gd name="connsiteY37" fmla="*/ 2869325 h 4088525"/>
              <a:gd name="connsiteX38" fmla="*/ 6297319 w 6297319"/>
              <a:gd name="connsiteY38" fmla="*/ 2878850 h 4088525"/>
              <a:gd name="connsiteX39" fmla="*/ 6211594 w 6297319"/>
              <a:gd name="connsiteY39" fmla="*/ 2993150 h 4088525"/>
              <a:gd name="connsiteX40" fmla="*/ 6030619 w 6297319"/>
              <a:gd name="connsiteY40" fmla="*/ 2907425 h 4088525"/>
              <a:gd name="connsiteX41" fmla="*/ 5059069 w 6297319"/>
              <a:gd name="connsiteY41" fmla="*/ 3459875 h 4088525"/>
              <a:gd name="connsiteX42" fmla="*/ 4116094 w 6297319"/>
              <a:gd name="connsiteY42" fmla="*/ 2926475 h 408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297319" h="4088525">
                <a:moveTo>
                  <a:pt x="4116094" y="2926475"/>
                </a:moveTo>
                <a:lnTo>
                  <a:pt x="3401719" y="2545475"/>
                </a:lnTo>
                <a:lnTo>
                  <a:pt x="3049294" y="2745500"/>
                </a:lnTo>
                <a:lnTo>
                  <a:pt x="2458744" y="2755025"/>
                </a:lnTo>
                <a:lnTo>
                  <a:pt x="1544344" y="2202575"/>
                </a:lnTo>
                <a:lnTo>
                  <a:pt x="1544344" y="2012075"/>
                </a:lnTo>
                <a:lnTo>
                  <a:pt x="1210969" y="1840625"/>
                </a:lnTo>
                <a:lnTo>
                  <a:pt x="1487194" y="1678700"/>
                </a:lnTo>
                <a:lnTo>
                  <a:pt x="1353844" y="1602500"/>
                </a:lnTo>
                <a:lnTo>
                  <a:pt x="1068094" y="1764425"/>
                </a:lnTo>
                <a:lnTo>
                  <a:pt x="1439569" y="1964450"/>
                </a:lnTo>
                <a:lnTo>
                  <a:pt x="1001419" y="2231150"/>
                </a:lnTo>
                <a:lnTo>
                  <a:pt x="1010944" y="2526425"/>
                </a:lnTo>
                <a:lnTo>
                  <a:pt x="877594" y="2507375"/>
                </a:lnTo>
                <a:lnTo>
                  <a:pt x="765236" y="2467333"/>
                </a:lnTo>
                <a:lnTo>
                  <a:pt x="391172" y="2459103"/>
                </a:lnTo>
                <a:lnTo>
                  <a:pt x="17754" y="2659775"/>
                </a:lnTo>
                <a:lnTo>
                  <a:pt x="0" y="3040775"/>
                </a:lnTo>
                <a:lnTo>
                  <a:pt x="172744" y="3135378"/>
                </a:lnTo>
                <a:lnTo>
                  <a:pt x="753769" y="2774075"/>
                </a:lnTo>
                <a:lnTo>
                  <a:pt x="877594" y="2783600"/>
                </a:lnTo>
                <a:lnTo>
                  <a:pt x="915694" y="2859800"/>
                </a:lnTo>
                <a:lnTo>
                  <a:pt x="3135019" y="1478675"/>
                </a:lnTo>
                <a:lnTo>
                  <a:pt x="2291640" y="924284"/>
                </a:lnTo>
                <a:lnTo>
                  <a:pt x="2299845" y="443885"/>
                </a:lnTo>
                <a:lnTo>
                  <a:pt x="2441888" y="337353"/>
                </a:lnTo>
                <a:lnTo>
                  <a:pt x="1971371" y="0"/>
                </a:lnTo>
                <a:lnTo>
                  <a:pt x="1199013" y="381740"/>
                </a:lnTo>
                <a:lnTo>
                  <a:pt x="1074382" y="293876"/>
                </a:lnTo>
                <a:lnTo>
                  <a:pt x="744244" y="485671"/>
                </a:lnTo>
                <a:lnTo>
                  <a:pt x="727784" y="1095919"/>
                </a:lnTo>
                <a:lnTo>
                  <a:pt x="246540" y="1359381"/>
                </a:lnTo>
                <a:lnTo>
                  <a:pt x="1482200" y="2057758"/>
                </a:lnTo>
                <a:lnTo>
                  <a:pt x="1563394" y="2231150"/>
                </a:lnTo>
                <a:lnTo>
                  <a:pt x="2477794" y="2764550"/>
                </a:lnTo>
                <a:lnTo>
                  <a:pt x="2096794" y="2983625"/>
                </a:lnTo>
                <a:lnTo>
                  <a:pt x="3992269" y="4088525"/>
                </a:lnTo>
                <a:lnTo>
                  <a:pt x="6097294" y="2869325"/>
                </a:lnTo>
                <a:lnTo>
                  <a:pt x="6297319" y="2878850"/>
                </a:lnTo>
                <a:lnTo>
                  <a:pt x="6211594" y="2993150"/>
                </a:lnTo>
                <a:lnTo>
                  <a:pt x="6030619" y="2907425"/>
                </a:lnTo>
                <a:lnTo>
                  <a:pt x="5059069" y="3459875"/>
                </a:lnTo>
                <a:lnTo>
                  <a:pt x="4116094" y="2926475"/>
                </a:lnTo>
                <a:close/>
              </a:path>
            </a:pathLst>
          </a:custGeom>
          <a:noFill/>
          <a:ln w="7620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Grupo 37"/>
          <p:cNvGrpSpPr/>
          <p:nvPr/>
        </p:nvGrpSpPr>
        <p:grpSpPr>
          <a:xfrm>
            <a:off x="11590089" y="6285278"/>
            <a:ext cx="584696" cy="557045"/>
            <a:chOff x="2091829" y="1746397"/>
            <a:chExt cx="739629" cy="704652"/>
          </a:xfrm>
          <a:solidFill>
            <a:schemeClr val="accent4">
              <a:alpha val="80000"/>
            </a:schemeClr>
          </a:solidFill>
        </p:grpSpPr>
        <p:sp>
          <p:nvSpPr>
            <p:cNvPr id="39" name="Seta circular 38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0" name="Seta circular 39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 flipV="1">
            <a:off x="11089187" y="6285278"/>
            <a:ext cx="584696" cy="557045"/>
            <a:chOff x="2091829" y="1746397"/>
            <a:chExt cx="739629" cy="704652"/>
          </a:xfrm>
          <a:solidFill>
            <a:schemeClr val="accent5">
              <a:alpha val="80000"/>
            </a:schemeClr>
          </a:solidFill>
        </p:grpSpPr>
        <p:sp>
          <p:nvSpPr>
            <p:cNvPr id="42" name="Seta circular 41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Seta circular 42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 flipV="1">
            <a:off x="10588285" y="6285278"/>
            <a:ext cx="584696" cy="557045"/>
            <a:chOff x="2091829" y="1746397"/>
            <a:chExt cx="739629" cy="704652"/>
          </a:xfrm>
          <a:solidFill>
            <a:schemeClr val="bg2">
              <a:alpha val="80000"/>
            </a:schemeClr>
          </a:solidFill>
        </p:grpSpPr>
        <p:sp>
          <p:nvSpPr>
            <p:cNvPr id="45" name="Seta circular 44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Seta circular 45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10087383" y="6285278"/>
            <a:ext cx="584696" cy="557045"/>
            <a:chOff x="2091829" y="1746397"/>
            <a:chExt cx="739629" cy="704652"/>
          </a:xfrm>
          <a:solidFill>
            <a:schemeClr val="accent3">
              <a:alpha val="80000"/>
            </a:schemeClr>
          </a:solidFill>
        </p:grpSpPr>
        <p:sp>
          <p:nvSpPr>
            <p:cNvPr id="48" name="Seta circular 47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Seta circular 48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52" name="Elipse 51">
            <a:hlinkClick r:id="rId3" action="ppaction://hlinksldjump"/>
          </p:cNvPr>
          <p:cNvSpPr/>
          <p:nvPr/>
        </p:nvSpPr>
        <p:spPr>
          <a:xfrm>
            <a:off x="10154761" y="6341987"/>
            <a:ext cx="431055" cy="43105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hlinkClick r:id="rId4" action="ppaction://hlinksldjump"/>
          </p:cNvPr>
          <p:cNvSpPr/>
          <p:nvPr/>
        </p:nvSpPr>
        <p:spPr>
          <a:xfrm>
            <a:off x="10653191" y="6341987"/>
            <a:ext cx="431055" cy="43105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hlinkClick r:id="rId5" action="ppaction://hlinksldjump"/>
          </p:cNvPr>
          <p:cNvSpPr/>
          <p:nvPr/>
        </p:nvSpPr>
        <p:spPr>
          <a:xfrm>
            <a:off x="11158435" y="6341987"/>
            <a:ext cx="431055" cy="43105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hlinkClick r:id="rId6" action="ppaction://hlinksldjump"/>
          </p:cNvPr>
          <p:cNvSpPr/>
          <p:nvPr/>
        </p:nvSpPr>
        <p:spPr>
          <a:xfrm>
            <a:off x="11656827" y="6341987"/>
            <a:ext cx="431055" cy="43105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4408015" y="1987515"/>
            <a:ext cx="3997214" cy="3094840"/>
            <a:chOff x="2695575" y="2053423"/>
            <a:chExt cx="3997214" cy="3094840"/>
          </a:xfrm>
        </p:grpSpPr>
        <p:sp>
          <p:nvSpPr>
            <p:cNvPr id="57" name="Forma livre 56"/>
            <p:cNvSpPr/>
            <p:nvPr/>
          </p:nvSpPr>
          <p:spPr>
            <a:xfrm>
              <a:off x="3535251" y="2053423"/>
              <a:ext cx="3157538" cy="3094840"/>
            </a:xfrm>
            <a:custGeom>
              <a:avLst/>
              <a:gdLst>
                <a:gd name="connsiteX0" fmla="*/ 1752600 w 3157538"/>
                <a:gd name="connsiteY0" fmla="*/ 1981200 h 2757488"/>
                <a:gd name="connsiteX1" fmla="*/ 947738 w 3157538"/>
                <a:gd name="connsiteY1" fmla="*/ 2457450 h 2757488"/>
                <a:gd name="connsiteX2" fmla="*/ 871538 w 3157538"/>
                <a:gd name="connsiteY2" fmla="*/ 2409825 h 2757488"/>
                <a:gd name="connsiteX3" fmla="*/ 776288 w 3157538"/>
                <a:gd name="connsiteY3" fmla="*/ 2400300 h 2757488"/>
                <a:gd name="connsiteX4" fmla="*/ 166688 w 3157538"/>
                <a:gd name="connsiteY4" fmla="*/ 2757488 h 2757488"/>
                <a:gd name="connsiteX5" fmla="*/ 0 w 3157538"/>
                <a:gd name="connsiteY5" fmla="*/ 2657475 h 2757488"/>
                <a:gd name="connsiteX6" fmla="*/ 4763 w 3157538"/>
                <a:gd name="connsiteY6" fmla="*/ 2305050 h 2757488"/>
                <a:gd name="connsiteX7" fmla="*/ 409575 w 3157538"/>
                <a:gd name="connsiteY7" fmla="*/ 2090738 h 2757488"/>
                <a:gd name="connsiteX8" fmla="*/ 833438 w 3157538"/>
                <a:gd name="connsiteY8" fmla="*/ 2090738 h 2757488"/>
                <a:gd name="connsiteX9" fmla="*/ 904875 w 3157538"/>
                <a:gd name="connsiteY9" fmla="*/ 2138363 h 2757488"/>
                <a:gd name="connsiteX10" fmla="*/ 1004888 w 3157538"/>
                <a:gd name="connsiteY10" fmla="*/ 2133600 h 2757488"/>
                <a:gd name="connsiteX11" fmla="*/ 1004888 w 3157538"/>
                <a:gd name="connsiteY11" fmla="*/ 1847850 h 2757488"/>
                <a:gd name="connsiteX12" fmla="*/ 1414463 w 3157538"/>
                <a:gd name="connsiteY12" fmla="*/ 1614488 h 2757488"/>
                <a:gd name="connsiteX13" fmla="*/ 1185863 w 3157538"/>
                <a:gd name="connsiteY13" fmla="*/ 1481138 h 2757488"/>
                <a:gd name="connsiteX14" fmla="*/ 1485900 w 3157538"/>
                <a:gd name="connsiteY14" fmla="*/ 1309688 h 2757488"/>
                <a:gd name="connsiteX15" fmla="*/ 1390650 w 3157538"/>
                <a:gd name="connsiteY15" fmla="*/ 1262063 h 2757488"/>
                <a:gd name="connsiteX16" fmla="*/ 1114425 w 3157538"/>
                <a:gd name="connsiteY16" fmla="*/ 1433513 h 2757488"/>
                <a:gd name="connsiteX17" fmla="*/ 385763 w 3157538"/>
                <a:gd name="connsiteY17" fmla="*/ 1014413 h 2757488"/>
                <a:gd name="connsiteX18" fmla="*/ 785813 w 3157538"/>
                <a:gd name="connsiteY18" fmla="*/ 781050 h 2757488"/>
                <a:gd name="connsiteX19" fmla="*/ 790575 w 3157538"/>
                <a:gd name="connsiteY19" fmla="*/ 180975 h 2757488"/>
                <a:gd name="connsiteX20" fmla="*/ 1076325 w 3157538"/>
                <a:gd name="connsiteY20" fmla="*/ 180975 h 2757488"/>
                <a:gd name="connsiteX21" fmla="*/ 1238250 w 3157538"/>
                <a:gd name="connsiteY21" fmla="*/ 85725 h 2757488"/>
                <a:gd name="connsiteX22" fmla="*/ 1085850 w 3157538"/>
                <a:gd name="connsiteY22" fmla="*/ 0 h 2757488"/>
                <a:gd name="connsiteX23" fmla="*/ 781050 w 3157538"/>
                <a:gd name="connsiteY23" fmla="*/ 185738 h 2757488"/>
                <a:gd name="connsiteX24" fmla="*/ 785813 w 3157538"/>
                <a:gd name="connsiteY24" fmla="*/ 509588 h 2757488"/>
                <a:gd name="connsiteX25" fmla="*/ 2286000 w 3157538"/>
                <a:gd name="connsiteY25" fmla="*/ 509588 h 2757488"/>
                <a:gd name="connsiteX26" fmla="*/ 3157538 w 3157538"/>
                <a:gd name="connsiteY26" fmla="*/ 1090613 h 2757488"/>
                <a:gd name="connsiteX27" fmla="*/ 1752600 w 3157538"/>
                <a:gd name="connsiteY27" fmla="*/ 1981200 h 2757488"/>
                <a:gd name="connsiteX0" fmla="*/ 1752600 w 3157538"/>
                <a:gd name="connsiteY0" fmla="*/ 1981200 h 2757488"/>
                <a:gd name="connsiteX1" fmla="*/ 947738 w 3157538"/>
                <a:gd name="connsiteY1" fmla="*/ 2457450 h 2757488"/>
                <a:gd name="connsiteX2" fmla="*/ 871538 w 3157538"/>
                <a:gd name="connsiteY2" fmla="*/ 2409825 h 2757488"/>
                <a:gd name="connsiteX3" fmla="*/ 776288 w 3157538"/>
                <a:gd name="connsiteY3" fmla="*/ 2400300 h 2757488"/>
                <a:gd name="connsiteX4" fmla="*/ 166688 w 3157538"/>
                <a:gd name="connsiteY4" fmla="*/ 2757488 h 2757488"/>
                <a:gd name="connsiteX5" fmla="*/ 0 w 3157538"/>
                <a:gd name="connsiteY5" fmla="*/ 2657475 h 2757488"/>
                <a:gd name="connsiteX6" fmla="*/ 4763 w 3157538"/>
                <a:gd name="connsiteY6" fmla="*/ 2305050 h 2757488"/>
                <a:gd name="connsiteX7" fmla="*/ 409575 w 3157538"/>
                <a:gd name="connsiteY7" fmla="*/ 2090738 h 2757488"/>
                <a:gd name="connsiteX8" fmla="*/ 833438 w 3157538"/>
                <a:gd name="connsiteY8" fmla="*/ 2090738 h 2757488"/>
                <a:gd name="connsiteX9" fmla="*/ 904875 w 3157538"/>
                <a:gd name="connsiteY9" fmla="*/ 2138363 h 2757488"/>
                <a:gd name="connsiteX10" fmla="*/ 1004888 w 3157538"/>
                <a:gd name="connsiteY10" fmla="*/ 2133600 h 2757488"/>
                <a:gd name="connsiteX11" fmla="*/ 1004888 w 3157538"/>
                <a:gd name="connsiteY11" fmla="*/ 1847850 h 2757488"/>
                <a:gd name="connsiteX12" fmla="*/ 1414463 w 3157538"/>
                <a:gd name="connsiteY12" fmla="*/ 1614488 h 2757488"/>
                <a:gd name="connsiteX13" fmla="*/ 1185863 w 3157538"/>
                <a:gd name="connsiteY13" fmla="*/ 1481138 h 2757488"/>
                <a:gd name="connsiteX14" fmla="*/ 1485900 w 3157538"/>
                <a:gd name="connsiteY14" fmla="*/ 1309688 h 2757488"/>
                <a:gd name="connsiteX15" fmla="*/ 1390650 w 3157538"/>
                <a:gd name="connsiteY15" fmla="*/ 1262063 h 2757488"/>
                <a:gd name="connsiteX16" fmla="*/ 1114425 w 3157538"/>
                <a:gd name="connsiteY16" fmla="*/ 1433513 h 2757488"/>
                <a:gd name="connsiteX17" fmla="*/ 385763 w 3157538"/>
                <a:gd name="connsiteY17" fmla="*/ 1014413 h 2757488"/>
                <a:gd name="connsiteX18" fmla="*/ 785813 w 3157538"/>
                <a:gd name="connsiteY18" fmla="*/ 781050 h 2757488"/>
                <a:gd name="connsiteX19" fmla="*/ 790575 w 3157538"/>
                <a:gd name="connsiteY19" fmla="*/ 180975 h 2757488"/>
                <a:gd name="connsiteX20" fmla="*/ 1076325 w 3157538"/>
                <a:gd name="connsiteY20" fmla="*/ 180975 h 2757488"/>
                <a:gd name="connsiteX21" fmla="*/ 1238250 w 3157538"/>
                <a:gd name="connsiteY21" fmla="*/ 85725 h 2757488"/>
                <a:gd name="connsiteX22" fmla="*/ 1085850 w 3157538"/>
                <a:gd name="connsiteY22" fmla="*/ 0 h 2757488"/>
                <a:gd name="connsiteX23" fmla="*/ 781050 w 3157538"/>
                <a:gd name="connsiteY23" fmla="*/ 185738 h 2757488"/>
                <a:gd name="connsiteX24" fmla="*/ 1025510 w 3157538"/>
                <a:gd name="connsiteY24" fmla="*/ 482955 h 2757488"/>
                <a:gd name="connsiteX25" fmla="*/ 2286000 w 3157538"/>
                <a:gd name="connsiteY25" fmla="*/ 509588 h 2757488"/>
                <a:gd name="connsiteX26" fmla="*/ 3157538 w 3157538"/>
                <a:gd name="connsiteY26" fmla="*/ 1090613 h 2757488"/>
                <a:gd name="connsiteX27" fmla="*/ 1752600 w 3157538"/>
                <a:gd name="connsiteY27" fmla="*/ 1981200 h 2757488"/>
                <a:gd name="connsiteX0" fmla="*/ 1752600 w 3157538"/>
                <a:gd name="connsiteY0" fmla="*/ 1981200 h 2757488"/>
                <a:gd name="connsiteX1" fmla="*/ 947738 w 3157538"/>
                <a:gd name="connsiteY1" fmla="*/ 2457450 h 2757488"/>
                <a:gd name="connsiteX2" fmla="*/ 871538 w 3157538"/>
                <a:gd name="connsiteY2" fmla="*/ 2409825 h 2757488"/>
                <a:gd name="connsiteX3" fmla="*/ 776288 w 3157538"/>
                <a:gd name="connsiteY3" fmla="*/ 2400300 h 2757488"/>
                <a:gd name="connsiteX4" fmla="*/ 166688 w 3157538"/>
                <a:gd name="connsiteY4" fmla="*/ 2757488 h 2757488"/>
                <a:gd name="connsiteX5" fmla="*/ 0 w 3157538"/>
                <a:gd name="connsiteY5" fmla="*/ 2657475 h 2757488"/>
                <a:gd name="connsiteX6" fmla="*/ 4763 w 3157538"/>
                <a:gd name="connsiteY6" fmla="*/ 2305050 h 2757488"/>
                <a:gd name="connsiteX7" fmla="*/ 409575 w 3157538"/>
                <a:gd name="connsiteY7" fmla="*/ 2090738 h 2757488"/>
                <a:gd name="connsiteX8" fmla="*/ 833438 w 3157538"/>
                <a:gd name="connsiteY8" fmla="*/ 2090738 h 2757488"/>
                <a:gd name="connsiteX9" fmla="*/ 904875 w 3157538"/>
                <a:gd name="connsiteY9" fmla="*/ 2138363 h 2757488"/>
                <a:gd name="connsiteX10" fmla="*/ 1004888 w 3157538"/>
                <a:gd name="connsiteY10" fmla="*/ 2133600 h 2757488"/>
                <a:gd name="connsiteX11" fmla="*/ 1004888 w 3157538"/>
                <a:gd name="connsiteY11" fmla="*/ 1847850 h 2757488"/>
                <a:gd name="connsiteX12" fmla="*/ 1414463 w 3157538"/>
                <a:gd name="connsiteY12" fmla="*/ 1614488 h 2757488"/>
                <a:gd name="connsiteX13" fmla="*/ 1185863 w 3157538"/>
                <a:gd name="connsiteY13" fmla="*/ 1481138 h 2757488"/>
                <a:gd name="connsiteX14" fmla="*/ 1485900 w 3157538"/>
                <a:gd name="connsiteY14" fmla="*/ 1309688 h 2757488"/>
                <a:gd name="connsiteX15" fmla="*/ 1390650 w 3157538"/>
                <a:gd name="connsiteY15" fmla="*/ 1262063 h 2757488"/>
                <a:gd name="connsiteX16" fmla="*/ 1114425 w 3157538"/>
                <a:gd name="connsiteY16" fmla="*/ 1433513 h 2757488"/>
                <a:gd name="connsiteX17" fmla="*/ 385763 w 3157538"/>
                <a:gd name="connsiteY17" fmla="*/ 1014413 h 2757488"/>
                <a:gd name="connsiteX18" fmla="*/ 785813 w 3157538"/>
                <a:gd name="connsiteY18" fmla="*/ 781050 h 2757488"/>
                <a:gd name="connsiteX19" fmla="*/ 790575 w 3157538"/>
                <a:gd name="connsiteY19" fmla="*/ 180975 h 2757488"/>
                <a:gd name="connsiteX20" fmla="*/ 1076325 w 3157538"/>
                <a:gd name="connsiteY20" fmla="*/ 180975 h 2757488"/>
                <a:gd name="connsiteX21" fmla="*/ 1238250 w 3157538"/>
                <a:gd name="connsiteY21" fmla="*/ 85725 h 2757488"/>
                <a:gd name="connsiteX22" fmla="*/ 1085850 w 3157538"/>
                <a:gd name="connsiteY22" fmla="*/ 0 h 2757488"/>
                <a:gd name="connsiteX23" fmla="*/ 781050 w 3157538"/>
                <a:gd name="connsiteY23" fmla="*/ 185738 h 2757488"/>
                <a:gd name="connsiteX24" fmla="*/ 2152974 w 3157538"/>
                <a:gd name="connsiteY24" fmla="*/ 207748 h 2757488"/>
                <a:gd name="connsiteX25" fmla="*/ 2286000 w 3157538"/>
                <a:gd name="connsiteY25" fmla="*/ 509588 h 2757488"/>
                <a:gd name="connsiteX26" fmla="*/ 3157538 w 3157538"/>
                <a:gd name="connsiteY26" fmla="*/ 1090613 h 2757488"/>
                <a:gd name="connsiteX27" fmla="*/ 1752600 w 3157538"/>
                <a:gd name="connsiteY27" fmla="*/ 1981200 h 2757488"/>
                <a:gd name="connsiteX0" fmla="*/ 1752600 w 3157538"/>
                <a:gd name="connsiteY0" fmla="*/ 1981200 h 2757488"/>
                <a:gd name="connsiteX1" fmla="*/ 947738 w 3157538"/>
                <a:gd name="connsiteY1" fmla="*/ 2457450 h 2757488"/>
                <a:gd name="connsiteX2" fmla="*/ 871538 w 3157538"/>
                <a:gd name="connsiteY2" fmla="*/ 2409825 h 2757488"/>
                <a:gd name="connsiteX3" fmla="*/ 776288 w 3157538"/>
                <a:gd name="connsiteY3" fmla="*/ 2400300 h 2757488"/>
                <a:gd name="connsiteX4" fmla="*/ 166688 w 3157538"/>
                <a:gd name="connsiteY4" fmla="*/ 2757488 h 2757488"/>
                <a:gd name="connsiteX5" fmla="*/ 0 w 3157538"/>
                <a:gd name="connsiteY5" fmla="*/ 2657475 h 2757488"/>
                <a:gd name="connsiteX6" fmla="*/ 4763 w 3157538"/>
                <a:gd name="connsiteY6" fmla="*/ 2305050 h 2757488"/>
                <a:gd name="connsiteX7" fmla="*/ 409575 w 3157538"/>
                <a:gd name="connsiteY7" fmla="*/ 2090738 h 2757488"/>
                <a:gd name="connsiteX8" fmla="*/ 833438 w 3157538"/>
                <a:gd name="connsiteY8" fmla="*/ 2090738 h 2757488"/>
                <a:gd name="connsiteX9" fmla="*/ 904875 w 3157538"/>
                <a:gd name="connsiteY9" fmla="*/ 2138363 h 2757488"/>
                <a:gd name="connsiteX10" fmla="*/ 1004888 w 3157538"/>
                <a:gd name="connsiteY10" fmla="*/ 2133600 h 2757488"/>
                <a:gd name="connsiteX11" fmla="*/ 1004888 w 3157538"/>
                <a:gd name="connsiteY11" fmla="*/ 1847850 h 2757488"/>
                <a:gd name="connsiteX12" fmla="*/ 1414463 w 3157538"/>
                <a:gd name="connsiteY12" fmla="*/ 1614488 h 2757488"/>
                <a:gd name="connsiteX13" fmla="*/ 1185863 w 3157538"/>
                <a:gd name="connsiteY13" fmla="*/ 1481138 h 2757488"/>
                <a:gd name="connsiteX14" fmla="*/ 1485900 w 3157538"/>
                <a:gd name="connsiteY14" fmla="*/ 1309688 h 2757488"/>
                <a:gd name="connsiteX15" fmla="*/ 1390650 w 3157538"/>
                <a:gd name="connsiteY15" fmla="*/ 1262063 h 2757488"/>
                <a:gd name="connsiteX16" fmla="*/ 1114425 w 3157538"/>
                <a:gd name="connsiteY16" fmla="*/ 1433513 h 2757488"/>
                <a:gd name="connsiteX17" fmla="*/ 385763 w 3157538"/>
                <a:gd name="connsiteY17" fmla="*/ 1014413 h 2757488"/>
                <a:gd name="connsiteX18" fmla="*/ 785813 w 3157538"/>
                <a:gd name="connsiteY18" fmla="*/ 781050 h 2757488"/>
                <a:gd name="connsiteX19" fmla="*/ 790575 w 3157538"/>
                <a:gd name="connsiteY19" fmla="*/ 180975 h 2757488"/>
                <a:gd name="connsiteX20" fmla="*/ 1076325 w 3157538"/>
                <a:gd name="connsiteY20" fmla="*/ 180975 h 2757488"/>
                <a:gd name="connsiteX21" fmla="*/ 1238250 w 3157538"/>
                <a:gd name="connsiteY21" fmla="*/ 85725 h 2757488"/>
                <a:gd name="connsiteX22" fmla="*/ 1085850 w 3157538"/>
                <a:gd name="connsiteY22" fmla="*/ 0 h 2757488"/>
                <a:gd name="connsiteX23" fmla="*/ 781050 w 3157538"/>
                <a:gd name="connsiteY23" fmla="*/ 185738 h 2757488"/>
                <a:gd name="connsiteX24" fmla="*/ 2152974 w 3157538"/>
                <a:gd name="connsiteY24" fmla="*/ 207748 h 2757488"/>
                <a:gd name="connsiteX25" fmla="*/ 2365899 w 3157538"/>
                <a:gd name="connsiteY25" fmla="*/ 545099 h 2757488"/>
                <a:gd name="connsiteX26" fmla="*/ 3157538 w 3157538"/>
                <a:gd name="connsiteY26" fmla="*/ 1090613 h 2757488"/>
                <a:gd name="connsiteX27" fmla="*/ 1752600 w 3157538"/>
                <a:gd name="connsiteY27" fmla="*/ 1981200 h 2757488"/>
                <a:gd name="connsiteX0" fmla="*/ 1752600 w 3157538"/>
                <a:gd name="connsiteY0" fmla="*/ 1981200 h 2757488"/>
                <a:gd name="connsiteX1" fmla="*/ 947738 w 3157538"/>
                <a:gd name="connsiteY1" fmla="*/ 2457450 h 2757488"/>
                <a:gd name="connsiteX2" fmla="*/ 871538 w 3157538"/>
                <a:gd name="connsiteY2" fmla="*/ 2409825 h 2757488"/>
                <a:gd name="connsiteX3" fmla="*/ 776288 w 3157538"/>
                <a:gd name="connsiteY3" fmla="*/ 2400300 h 2757488"/>
                <a:gd name="connsiteX4" fmla="*/ 166688 w 3157538"/>
                <a:gd name="connsiteY4" fmla="*/ 2757488 h 2757488"/>
                <a:gd name="connsiteX5" fmla="*/ 0 w 3157538"/>
                <a:gd name="connsiteY5" fmla="*/ 2657475 h 2757488"/>
                <a:gd name="connsiteX6" fmla="*/ 4763 w 3157538"/>
                <a:gd name="connsiteY6" fmla="*/ 2305050 h 2757488"/>
                <a:gd name="connsiteX7" fmla="*/ 409575 w 3157538"/>
                <a:gd name="connsiteY7" fmla="*/ 2090738 h 2757488"/>
                <a:gd name="connsiteX8" fmla="*/ 833438 w 3157538"/>
                <a:gd name="connsiteY8" fmla="*/ 2090738 h 2757488"/>
                <a:gd name="connsiteX9" fmla="*/ 904875 w 3157538"/>
                <a:gd name="connsiteY9" fmla="*/ 2138363 h 2757488"/>
                <a:gd name="connsiteX10" fmla="*/ 1004888 w 3157538"/>
                <a:gd name="connsiteY10" fmla="*/ 2133600 h 2757488"/>
                <a:gd name="connsiteX11" fmla="*/ 1004888 w 3157538"/>
                <a:gd name="connsiteY11" fmla="*/ 1847850 h 2757488"/>
                <a:gd name="connsiteX12" fmla="*/ 1414463 w 3157538"/>
                <a:gd name="connsiteY12" fmla="*/ 1614488 h 2757488"/>
                <a:gd name="connsiteX13" fmla="*/ 1185863 w 3157538"/>
                <a:gd name="connsiteY13" fmla="*/ 1481138 h 2757488"/>
                <a:gd name="connsiteX14" fmla="*/ 1485900 w 3157538"/>
                <a:gd name="connsiteY14" fmla="*/ 1309688 h 2757488"/>
                <a:gd name="connsiteX15" fmla="*/ 1390650 w 3157538"/>
                <a:gd name="connsiteY15" fmla="*/ 1262063 h 2757488"/>
                <a:gd name="connsiteX16" fmla="*/ 1114425 w 3157538"/>
                <a:gd name="connsiteY16" fmla="*/ 1433513 h 2757488"/>
                <a:gd name="connsiteX17" fmla="*/ 385763 w 3157538"/>
                <a:gd name="connsiteY17" fmla="*/ 1014413 h 2757488"/>
                <a:gd name="connsiteX18" fmla="*/ 785813 w 3157538"/>
                <a:gd name="connsiteY18" fmla="*/ 781050 h 2757488"/>
                <a:gd name="connsiteX19" fmla="*/ 790575 w 3157538"/>
                <a:gd name="connsiteY19" fmla="*/ 180975 h 2757488"/>
                <a:gd name="connsiteX20" fmla="*/ 1076325 w 3157538"/>
                <a:gd name="connsiteY20" fmla="*/ 180975 h 2757488"/>
                <a:gd name="connsiteX21" fmla="*/ 1238250 w 3157538"/>
                <a:gd name="connsiteY21" fmla="*/ 85725 h 2757488"/>
                <a:gd name="connsiteX22" fmla="*/ 1085850 w 3157538"/>
                <a:gd name="connsiteY22" fmla="*/ 0 h 2757488"/>
                <a:gd name="connsiteX23" fmla="*/ 781050 w 3157538"/>
                <a:gd name="connsiteY23" fmla="*/ 185738 h 2757488"/>
                <a:gd name="connsiteX24" fmla="*/ 2357160 w 3157538"/>
                <a:gd name="connsiteY24" fmla="*/ 136726 h 2757488"/>
                <a:gd name="connsiteX25" fmla="*/ 2365899 w 3157538"/>
                <a:gd name="connsiteY25" fmla="*/ 545099 h 2757488"/>
                <a:gd name="connsiteX26" fmla="*/ 3157538 w 3157538"/>
                <a:gd name="connsiteY26" fmla="*/ 1090613 h 2757488"/>
                <a:gd name="connsiteX27" fmla="*/ 1752600 w 3157538"/>
                <a:gd name="connsiteY27" fmla="*/ 1981200 h 2757488"/>
                <a:gd name="connsiteX0" fmla="*/ 1752600 w 3157538"/>
                <a:gd name="connsiteY0" fmla="*/ 1981200 h 2757488"/>
                <a:gd name="connsiteX1" fmla="*/ 947738 w 3157538"/>
                <a:gd name="connsiteY1" fmla="*/ 2457450 h 2757488"/>
                <a:gd name="connsiteX2" fmla="*/ 871538 w 3157538"/>
                <a:gd name="connsiteY2" fmla="*/ 2409825 h 2757488"/>
                <a:gd name="connsiteX3" fmla="*/ 776288 w 3157538"/>
                <a:gd name="connsiteY3" fmla="*/ 2400300 h 2757488"/>
                <a:gd name="connsiteX4" fmla="*/ 166688 w 3157538"/>
                <a:gd name="connsiteY4" fmla="*/ 2757488 h 2757488"/>
                <a:gd name="connsiteX5" fmla="*/ 0 w 3157538"/>
                <a:gd name="connsiteY5" fmla="*/ 2657475 h 2757488"/>
                <a:gd name="connsiteX6" fmla="*/ 4763 w 3157538"/>
                <a:gd name="connsiteY6" fmla="*/ 2305050 h 2757488"/>
                <a:gd name="connsiteX7" fmla="*/ 409575 w 3157538"/>
                <a:gd name="connsiteY7" fmla="*/ 2090738 h 2757488"/>
                <a:gd name="connsiteX8" fmla="*/ 833438 w 3157538"/>
                <a:gd name="connsiteY8" fmla="*/ 2090738 h 2757488"/>
                <a:gd name="connsiteX9" fmla="*/ 904875 w 3157538"/>
                <a:gd name="connsiteY9" fmla="*/ 2138363 h 2757488"/>
                <a:gd name="connsiteX10" fmla="*/ 1004888 w 3157538"/>
                <a:gd name="connsiteY10" fmla="*/ 2133600 h 2757488"/>
                <a:gd name="connsiteX11" fmla="*/ 1004888 w 3157538"/>
                <a:gd name="connsiteY11" fmla="*/ 1847850 h 2757488"/>
                <a:gd name="connsiteX12" fmla="*/ 1414463 w 3157538"/>
                <a:gd name="connsiteY12" fmla="*/ 1614488 h 2757488"/>
                <a:gd name="connsiteX13" fmla="*/ 1185863 w 3157538"/>
                <a:gd name="connsiteY13" fmla="*/ 1481138 h 2757488"/>
                <a:gd name="connsiteX14" fmla="*/ 1485900 w 3157538"/>
                <a:gd name="connsiteY14" fmla="*/ 1309688 h 2757488"/>
                <a:gd name="connsiteX15" fmla="*/ 1390650 w 3157538"/>
                <a:gd name="connsiteY15" fmla="*/ 1262063 h 2757488"/>
                <a:gd name="connsiteX16" fmla="*/ 1114425 w 3157538"/>
                <a:gd name="connsiteY16" fmla="*/ 1433513 h 2757488"/>
                <a:gd name="connsiteX17" fmla="*/ 385763 w 3157538"/>
                <a:gd name="connsiteY17" fmla="*/ 1014413 h 2757488"/>
                <a:gd name="connsiteX18" fmla="*/ 785813 w 3157538"/>
                <a:gd name="connsiteY18" fmla="*/ 781050 h 2757488"/>
                <a:gd name="connsiteX19" fmla="*/ 790575 w 3157538"/>
                <a:gd name="connsiteY19" fmla="*/ 180975 h 2757488"/>
                <a:gd name="connsiteX20" fmla="*/ 1076325 w 3157538"/>
                <a:gd name="connsiteY20" fmla="*/ 180975 h 2757488"/>
                <a:gd name="connsiteX21" fmla="*/ 1238250 w 3157538"/>
                <a:gd name="connsiteY21" fmla="*/ 85725 h 2757488"/>
                <a:gd name="connsiteX22" fmla="*/ 1085850 w 3157538"/>
                <a:gd name="connsiteY22" fmla="*/ 0 h 2757488"/>
                <a:gd name="connsiteX23" fmla="*/ 1278199 w 3157538"/>
                <a:gd name="connsiteY23" fmla="*/ 336659 h 2757488"/>
                <a:gd name="connsiteX24" fmla="*/ 2357160 w 3157538"/>
                <a:gd name="connsiteY24" fmla="*/ 136726 h 2757488"/>
                <a:gd name="connsiteX25" fmla="*/ 2365899 w 3157538"/>
                <a:gd name="connsiteY25" fmla="*/ 545099 h 2757488"/>
                <a:gd name="connsiteX26" fmla="*/ 3157538 w 3157538"/>
                <a:gd name="connsiteY26" fmla="*/ 1090613 h 2757488"/>
                <a:gd name="connsiteX27" fmla="*/ 1752600 w 3157538"/>
                <a:gd name="connsiteY27" fmla="*/ 1981200 h 2757488"/>
                <a:gd name="connsiteX0" fmla="*/ 1752600 w 3157538"/>
                <a:gd name="connsiteY0" fmla="*/ 1990770 h 2767058"/>
                <a:gd name="connsiteX1" fmla="*/ 947738 w 3157538"/>
                <a:gd name="connsiteY1" fmla="*/ 2467020 h 2767058"/>
                <a:gd name="connsiteX2" fmla="*/ 871538 w 3157538"/>
                <a:gd name="connsiteY2" fmla="*/ 2419395 h 2767058"/>
                <a:gd name="connsiteX3" fmla="*/ 776288 w 3157538"/>
                <a:gd name="connsiteY3" fmla="*/ 2409870 h 2767058"/>
                <a:gd name="connsiteX4" fmla="*/ 166688 w 3157538"/>
                <a:gd name="connsiteY4" fmla="*/ 2767058 h 2767058"/>
                <a:gd name="connsiteX5" fmla="*/ 0 w 3157538"/>
                <a:gd name="connsiteY5" fmla="*/ 2667045 h 2767058"/>
                <a:gd name="connsiteX6" fmla="*/ 4763 w 3157538"/>
                <a:gd name="connsiteY6" fmla="*/ 2314620 h 2767058"/>
                <a:gd name="connsiteX7" fmla="*/ 409575 w 3157538"/>
                <a:gd name="connsiteY7" fmla="*/ 2100308 h 2767058"/>
                <a:gd name="connsiteX8" fmla="*/ 833438 w 3157538"/>
                <a:gd name="connsiteY8" fmla="*/ 2100308 h 2767058"/>
                <a:gd name="connsiteX9" fmla="*/ 904875 w 3157538"/>
                <a:gd name="connsiteY9" fmla="*/ 2147933 h 2767058"/>
                <a:gd name="connsiteX10" fmla="*/ 1004888 w 3157538"/>
                <a:gd name="connsiteY10" fmla="*/ 2143170 h 2767058"/>
                <a:gd name="connsiteX11" fmla="*/ 1004888 w 3157538"/>
                <a:gd name="connsiteY11" fmla="*/ 1857420 h 2767058"/>
                <a:gd name="connsiteX12" fmla="*/ 1414463 w 3157538"/>
                <a:gd name="connsiteY12" fmla="*/ 1624058 h 2767058"/>
                <a:gd name="connsiteX13" fmla="*/ 1185863 w 3157538"/>
                <a:gd name="connsiteY13" fmla="*/ 1490708 h 2767058"/>
                <a:gd name="connsiteX14" fmla="*/ 1485900 w 3157538"/>
                <a:gd name="connsiteY14" fmla="*/ 1319258 h 2767058"/>
                <a:gd name="connsiteX15" fmla="*/ 1390650 w 3157538"/>
                <a:gd name="connsiteY15" fmla="*/ 1271633 h 2767058"/>
                <a:gd name="connsiteX16" fmla="*/ 1114425 w 3157538"/>
                <a:gd name="connsiteY16" fmla="*/ 1443083 h 2767058"/>
                <a:gd name="connsiteX17" fmla="*/ 385763 w 3157538"/>
                <a:gd name="connsiteY17" fmla="*/ 1023983 h 2767058"/>
                <a:gd name="connsiteX18" fmla="*/ 785813 w 3157538"/>
                <a:gd name="connsiteY18" fmla="*/ 790620 h 2767058"/>
                <a:gd name="connsiteX19" fmla="*/ 790575 w 3157538"/>
                <a:gd name="connsiteY19" fmla="*/ 190545 h 2767058"/>
                <a:gd name="connsiteX20" fmla="*/ 1076325 w 3157538"/>
                <a:gd name="connsiteY20" fmla="*/ 190545 h 2767058"/>
                <a:gd name="connsiteX21" fmla="*/ 1238250 w 3157538"/>
                <a:gd name="connsiteY21" fmla="*/ 95295 h 2767058"/>
                <a:gd name="connsiteX22" fmla="*/ 1085850 w 3157538"/>
                <a:gd name="connsiteY22" fmla="*/ 9570 h 2767058"/>
                <a:gd name="connsiteX23" fmla="*/ 2467806 w 3157538"/>
                <a:gd name="connsiteY23" fmla="*/ 0 h 2767058"/>
                <a:gd name="connsiteX24" fmla="*/ 2357160 w 3157538"/>
                <a:gd name="connsiteY24" fmla="*/ 146296 h 2767058"/>
                <a:gd name="connsiteX25" fmla="*/ 2365899 w 3157538"/>
                <a:gd name="connsiteY25" fmla="*/ 554669 h 2767058"/>
                <a:gd name="connsiteX26" fmla="*/ 3157538 w 3157538"/>
                <a:gd name="connsiteY26" fmla="*/ 1100183 h 2767058"/>
                <a:gd name="connsiteX27" fmla="*/ 1752600 w 3157538"/>
                <a:gd name="connsiteY27" fmla="*/ 1990770 h 2767058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467806 w 3157538"/>
                <a:gd name="connsiteY23" fmla="*/ 327782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9562 h 3095850"/>
                <a:gd name="connsiteX1" fmla="*/ 947738 w 3157538"/>
                <a:gd name="connsiteY1" fmla="*/ 2795812 h 3095850"/>
                <a:gd name="connsiteX2" fmla="*/ 871538 w 3157538"/>
                <a:gd name="connsiteY2" fmla="*/ 2748187 h 3095850"/>
                <a:gd name="connsiteX3" fmla="*/ 776288 w 3157538"/>
                <a:gd name="connsiteY3" fmla="*/ 2738662 h 3095850"/>
                <a:gd name="connsiteX4" fmla="*/ 166688 w 3157538"/>
                <a:gd name="connsiteY4" fmla="*/ 3095850 h 3095850"/>
                <a:gd name="connsiteX5" fmla="*/ 0 w 3157538"/>
                <a:gd name="connsiteY5" fmla="*/ 2995837 h 3095850"/>
                <a:gd name="connsiteX6" fmla="*/ 4763 w 3157538"/>
                <a:gd name="connsiteY6" fmla="*/ 2643412 h 3095850"/>
                <a:gd name="connsiteX7" fmla="*/ 409575 w 3157538"/>
                <a:gd name="connsiteY7" fmla="*/ 2429100 h 3095850"/>
                <a:gd name="connsiteX8" fmla="*/ 833438 w 3157538"/>
                <a:gd name="connsiteY8" fmla="*/ 2429100 h 3095850"/>
                <a:gd name="connsiteX9" fmla="*/ 904875 w 3157538"/>
                <a:gd name="connsiteY9" fmla="*/ 2476725 h 3095850"/>
                <a:gd name="connsiteX10" fmla="*/ 1004888 w 3157538"/>
                <a:gd name="connsiteY10" fmla="*/ 2471962 h 3095850"/>
                <a:gd name="connsiteX11" fmla="*/ 1004888 w 3157538"/>
                <a:gd name="connsiteY11" fmla="*/ 2186212 h 3095850"/>
                <a:gd name="connsiteX12" fmla="*/ 1414463 w 3157538"/>
                <a:gd name="connsiteY12" fmla="*/ 1952850 h 3095850"/>
                <a:gd name="connsiteX13" fmla="*/ 1185863 w 3157538"/>
                <a:gd name="connsiteY13" fmla="*/ 1819500 h 3095850"/>
                <a:gd name="connsiteX14" fmla="*/ 1485900 w 3157538"/>
                <a:gd name="connsiteY14" fmla="*/ 1648050 h 3095850"/>
                <a:gd name="connsiteX15" fmla="*/ 1390650 w 3157538"/>
                <a:gd name="connsiteY15" fmla="*/ 1600425 h 3095850"/>
                <a:gd name="connsiteX16" fmla="*/ 1114425 w 3157538"/>
                <a:gd name="connsiteY16" fmla="*/ 1771875 h 3095850"/>
                <a:gd name="connsiteX17" fmla="*/ 385763 w 3157538"/>
                <a:gd name="connsiteY17" fmla="*/ 1352775 h 3095850"/>
                <a:gd name="connsiteX18" fmla="*/ 785813 w 3157538"/>
                <a:gd name="connsiteY18" fmla="*/ 1119412 h 3095850"/>
                <a:gd name="connsiteX19" fmla="*/ 790575 w 3157538"/>
                <a:gd name="connsiteY19" fmla="*/ 519337 h 3095850"/>
                <a:gd name="connsiteX20" fmla="*/ 1076325 w 3157538"/>
                <a:gd name="connsiteY20" fmla="*/ 519337 h 3095850"/>
                <a:gd name="connsiteX21" fmla="*/ 1238250 w 3157538"/>
                <a:gd name="connsiteY21" fmla="*/ 424087 h 3095850"/>
                <a:gd name="connsiteX22" fmla="*/ 2071271 w 3157538"/>
                <a:gd name="connsiteY22" fmla="*/ 1010 h 3095850"/>
                <a:gd name="connsiteX23" fmla="*/ 2512195 w 3157538"/>
                <a:gd name="connsiteY23" fmla="*/ 311037 h 3095850"/>
                <a:gd name="connsiteX24" fmla="*/ 2357160 w 3157538"/>
                <a:gd name="connsiteY24" fmla="*/ 475088 h 3095850"/>
                <a:gd name="connsiteX25" fmla="*/ 2365899 w 3157538"/>
                <a:gd name="connsiteY25" fmla="*/ 883461 h 3095850"/>
                <a:gd name="connsiteX26" fmla="*/ 3157538 w 3157538"/>
                <a:gd name="connsiteY26" fmla="*/ 1428975 h 3095850"/>
                <a:gd name="connsiteX27" fmla="*/ 1752600 w 3157538"/>
                <a:gd name="connsiteY27" fmla="*/ 2319562 h 3095850"/>
                <a:gd name="connsiteX0" fmla="*/ 1752600 w 3157538"/>
                <a:gd name="connsiteY0" fmla="*/ 2319562 h 3095850"/>
                <a:gd name="connsiteX1" fmla="*/ 947738 w 3157538"/>
                <a:gd name="connsiteY1" fmla="*/ 2795812 h 3095850"/>
                <a:gd name="connsiteX2" fmla="*/ 871538 w 3157538"/>
                <a:gd name="connsiteY2" fmla="*/ 2748187 h 3095850"/>
                <a:gd name="connsiteX3" fmla="*/ 776288 w 3157538"/>
                <a:gd name="connsiteY3" fmla="*/ 2738662 h 3095850"/>
                <a:gd name="connsiteX4" fmla="*/ 166688 w 3157538"/>
                <a:gd name="connsiteY4" fmla="*/ 3095850 h 3095850"/>
                <a:gd name="connsiteX5" fmla="*/ 0 w 3157538"/>
                <a:gd name="connsiteY5" fmla="*/ 2995837 h 3095850"/>
                <a:gd name="connsiteX6" fmla="*/ 4763 w 3157538"/>
                <a:gd name="connsiteY6" fmla="*/ 2643412 h 3095850"/>
                <a:gd name="connsiteX7" fmla="*/ 409575 w 3157538"/>
                <a:gd name="connsiteY7" fmla="*/ 2429100 h 3095850"/>
                <a:gd name="connsiteX8" fmla="*/ 833438 w 3157538"/>
                <a:gd name="connsiteY8" fmla="*/ 2429100 h 3095850"/>
                <a:gd name="connsiteX9" fmla="*/ 904875 w 3157538"/>
                <a:gd name="connsiteY9" fmla="*/ 2476725 h 3095850"/>
                <a:gd name="connsiteX10" fmla="*/ 1004888 w 3157538"/>
                <a:gd name="connsiteY10" fmla="*/ 2471962 h 3095850"/>
                <a:gd name="connsiteX11" fmla="*/ 1004888 w 3157538"/>
                <a:gd name="connsiteY11" fmla="*/ 2186212 h 3095850"/>
                <a:gd name="connsiteX12" fmla="*/ 1414463 w 3157538"/>
                <a:gd name="connsiteY12" fmla="*/ 1952850 h 3095850"/>
                <a:gd name="connsiteX13" fmla="*/ 1185863 w 3157538"/>
                <a:gd name="connsiteY13" fmla="*/ 1819500 h 3095850"/>
                <a:gd name="connsiteX14" fmla="*/ 1485900 w 3157538"/>
                <a:gd name="connsiteY14" fmla="*/ 1648050 h 3095850"/>
                <a:gd name="connsiteX15" fmla="*/ 1390650 w 3157538"/>
                <a:gd name="connsiteY15" fmla="*/ 1600425 h 3095850"/>
                <a:gd name="connsiteX16" fmla="*/ 1114425 w 3157538"/>
                <a:gd name="connsiteY16" fmla="*/ 1771875 h 3095850"/>
                <a:gd name="connsiteX17" fmla="*/ 385763 w 3157538"/>
                <a:gd name="connsiteY17" fmla="*/ 1352775 h 3095850"/>
                <a:gd name="connsiteX18" fmla="*/ 785813 w 3157538"/>
                <a:gd name="connsiteY18" fmla="*/ 1119412 h 3095850"/>
                <a:gd name="connsiteX19" fmla="*/ 790575 w 3157538"/>
                <a:gd name="connsiteY19" fmla="*/ 519337 h 3095850"/>
                <a:gd name="connsiteX20" fmla="*/ 1076325 w 3157538"/>
                <a:gd name="connsiteY20" fmla="*/ 519337 h 3095850"/>
                <a:gd name="connsiteX21" fmla="*/ 1238250 w 3157538"/>
                <a:gd name="connsiteY21" fmla="*/ 424087 h 3095850"/>
                <a:gd name="connsiteX22" fmla="*/ 2071271 w 3157538"/>
                <a:gd name="connsiteY22" fmla="*/ 1010 h 3095850"/>
                <a:gd name="connsiteX23" fmla="*/ 2512195 w 3157538"/>
                <a:gd name="connsiteY23" fmla="*/ 311037 h 3095850"/>
                <a:gd name="connsiteX24" fmla="*/ 2357160 w 3157538"/>
                <a:gd name="connsiteY24" fmla="*/ 475088 h 3095850"/>
                <a:gd name="connsiteX25" fmla="*/ 2365899 w 3157538"/>
                <a:gd name="connsiteY25" fmla="*/ 883461 h 3095850"/>
                <a:gd name="connsiteX26" fmla="*/ 3157538 w 3157538"/>
                <a:gd name="connsiteY26" fmla="*/ 1428975 h 3095850"/>
                <a:gd name="connsiteX27" fmla="*/ 1752600 w 3157538"/>
                <a:gd name="connsiteY27" fmla="*/ 2319562 h 3095850"/>
                <a:gd name="connsiteX0" fmla="*/ 1752600 w 3157538"/>
                <a:gd name="connsiteY0" fmla="*/ 2319562 h 3095850"/>
                <a:gd name="connsiteX1" fmla="*/ 947738 w 3157538"/>
                <a:gd name="connsiteY1" fmla="*/ 2795812 h 3095850"/>
                <a:gd name="connsiteX2" fmla="*/ 871538 w 3157538"/>
                <a:gd name="connsiteY2" fmla="*/ 2748187 h 3095850"/>
                <a:gd name="connsiteX3" fmla="*/ 776288 w 3157538"/>
                <a:gd name="connsiteY3" fmla="*/ 2738662 h 3095850"/>
                <a:gd name="connsiteX4" fmla="*/ 166688 w 3157538"/>
                <a:gd name="connsiteY4" fmla="*/ 3095850 h 3095850"/>
                <a:gd name="connsiteX5" fmla="*/ 0 w 3157538"/>
                <a:gd name="connsiteY5" fmla="*/ 2995837 h 3095850"/>
                <a:gd name="connsiteX6" fmla="*/ 4763 w 3157538"/>
                <a:gd name="connsiteY6" fmla="*/ 2643412 h 3095850"/>
                <a:gd name="connsiteX7" fmla="*/ 409575 w 3157538"/>
                <a:gd name="connsiteY7" fmla="*/ 2429100 h 3095850"/>
                <a:gd name="connsiteX8" fmla="*/ 833438 w 3157538"/>
                <a:gd name="connsiteY8" fmla="*/ 2429100 h 3095850"/>
                <a:gd name="connsiteX9" fmla="*/ 904875 w 3157538"/>
                <a:gd name="connsiteY9" fmla="*/ 2476725 h 3095850"/>
                <a:gd name="connsiteX10" fmla="*/ 1004888 w 3157538"/>
                <a:gd name="connsiteY10" fmla="*/ 2471962 h 3095850"/>
                <a:gd name="connsiteX11" fmla="*/ 1004888 w 3157538"/>
                <a:gd name="connsiteY11" fmla="*/ 2186212 h 3095850"/>
                <a:gd name="connsiteX12" fmla="*/ 1414463 w 3157538"/>
                <a:gd name="connsiteY12" fmla="*/ 1952850 h 3095850"/>
                <a:gd name="connsiteX13" fmla="*/ 1185863 w 3157538"/>
                <a:gd name="connsiteY13" fmla="*/ 1819500 h 3095850"/>
                <a:gd name="connsiteX14" fmla="*/ 1485900 w 3157538"/>
                <a:gd name="connsiteY14" fmla="*/ 1648050 h 3095850"/>
                <a:gd name="connsiteX15" fmla="*/ 1390650 w 3157538"/>
                <a:gd name="connsiteY15" fmla="*/ 1600425 h 3095850"/>
                <a:gd name="connsiteX16" fmla="*/ 1114425 w 3157538"/>
                <a:gd name="connsiteY16" fmla="*/ 1771875 h 3095850"/>
                <a:gd name="connsiteX17" fmla="*/ 385763 w 3157538"/>
                <a:gd name="connsiteY17" fmla="*/ 1352775 h 3095850"/>
                <a:gd name="connsiteX18" fmla="*/ 785813 w 3157538"/>
                <a:gd name="connsiteY18" fmla="*/ 1119412 h 3095850"/>
                <a:gd name="connsiteX19" fmla="*/ 790575 w 3157538"/>
                <a:gd name="connsiteY19" fmla="*/ 519337 h 3095850"/>
                <a:gd name="connsiteX20" fmla="*/ 1076325 w 3157538"/>
                <a:gd name="connsiteY20" fmla="*/ 519337 h 3095850"/>
                <a:gd name="connsiteX21" fmla="*/ 1238250 w 3157538"/>
                <a:gd name="connsiteY21" fmla="*/ 424087 h 3095850"/>
                <a:gd name="connsiteX22" fmla="*/ 2071271 w 3157538"/>
                <a:gd name="connsiteY22" fmla="*/ 1010 h 3095850"/>
                <a:gd name="connsiteX23" fmla="*/ 2512195 w 3157538"/>
                <a:gd name="connsiteY23" fmla="*/ 311037 h 3095850"/>
                <a:gd name="connsiteX24" fmla="*/ 2357160 w 3157538"/>
                <a:gd name="connsiteY24" fmla="*/ 475088 h 3095850"/>
                <a:gd name="connsiteX25" fmla="*/ 2365899 w 3157538"/>
                <a:gd name="connsiteY25" fmla="*/ 883461 h 3095850"/>
                <a:gd name="connsiteX26" fmla="*/ 3157538 w 3157538"/>
                <a:gd name="connsiteY26" fmla="*/ 1428975 h 3095850"/>
                <a:gd name="connsiteX27" fmla="*/ 1752600 w 3157538"/>
                <a:gd name="connsiteY27" fmla="*/ 2319562 h 3095850"/>
                <a:gd name="connsiteX0" fmla="*/ 1752600 w 3157538"/>
                <a:gd name="connsiteY0" fmla="*/ 2319562 h 3095850"/>
                <a:gd name="connsiteX1" fmla="*/ 947738 w 3157538"/>
                <a:gd name="connsiteY1" fmla="*/ 2795812 h 3095850"/>
                <a:gd name="connsiteX2" fmla="*/ 871538 w 3157538"/>
                <a:gd name="connsiteY2" fmla="*/ 2748187 h 3095850"/>
                <a:gd name="connsiteX3" fmla="*/ 776288 w 3157538"/>
                <a:gd name="connsiteY3" fmla="*/ 2738662 h 3095850"/>
                <a:gd name="connsiteX4" fmla="*/ 166688 w 3157538"/>
                <a:gd name="connsiteY4" fmla="*/ 3095850 h 3095850"/>
                <a:gd name="connsiteX5" fmla="*/ 0 w 3157538"/>
                <a:gd name="connsiteY5" fmla="*/ 2995837 h 3095850"/>
                <a:gd name="connsiteX6" fmla="*/ 4763 w 3157538"/>
                <a:gd name="connsiteY6" fmla="*/ 2643412 h 3095850"/>
                <a:gd name="connsiteX7" fmla="*/ 409575 w 3157538"/>
                <a:gd name="connsiteY7" fmla="*/ 2429100 h 3095850"/>
                <a:gd name="connsiteX8" fmla="*/ 833438 w 3157538"/>
                <a:gd name="connsiteY8" fmla="*/ 2429100 h 3095850"/>
                <a:gd name="connsiteX9" fmla="*/ 904875 w 3157538"/>
                <a:gd name="connsiteY9" fmla="*/ 2476725 h 3095850"/>
                <a:gd name="connsiteX10" fmla="*/ 1004888 w 3157538"/>
                <a:gd name="connsiteY10" fmla="*/ 2471962 h 3095850"/>
                <a:gd name="connsiteX11" fmla="*/ 1004888 w 3157538"/>
                <a:gd name="connsiteY11" fmla="*/ 2186212 h 3095850"/>
                <a:gd name="connsiteX12" fmla="*/ 1414463 w 3157538"/>
                <a:gd name="connsiteY12" fmla="*/ 1952850 h 3095850"/>
                <a:gd name="connsiteX13" fmla="*/ 1185863 w 3157538"/>
                <a:gd name="connsiteY13" fmla="*/ 1819500 h 3095850"/>
                <a:gd name="connsiteX14" fmla="*/ 1485900 w 3157538"/>
                <a:gd name="connsiteY14" fmla="*/ 1648050 h 3095850"/>
                <a:gd name="connsiteX15" fmla="*/ 1390650 w 3157538"/>
                <a:gd name="connsiteY15" fmla="*/ 1600425 h 3095850"/>
                <a:gd name="connsiteX16" fmla="*/ 1114425 w 3157538"/>
                <a:gd name="connsiteY16" fmla="*/ 1771875 h 3095850"/>
                <a:gd name="connsiteX17" fmla="*/ 385763 w 3157538"/>
                <a:gd name="connsiteY17" fmla="*/ 1352775 h 3095850"/>
                <a:gd name="connsiteX18" fmla="*/ 785813 w 3157538"/>
                <a:gd name="connsiteY18" fmla="*/ 1119412 h 3095850"/>
                <a:gd name="connsiteX19" fmla="*/ 790575 w 3157538"/>
                <a:gd name="connsiteY19" fmla="*/ 519337 h 3095850"/>
                <a:gd name="connsiteX20" fmla="*/ 1076325 w 3157538"/>
                <a:gd name="connsiteY20" fmla="*/ 519337 h 3095850"/>
                <a:gd name="connsiteX21" fmla="*/ 1238250 w 3157538"/>
                <a:gd name="connsiteY21" fmla="*/ 424087 h 3095850"/>
                <a:gd name="connsiteX22" fmla="*/ 2071271 w 3157538"/>
                <a:gd name="connsiteY22" fmla="*/ 1010 h 3095850"/>
                <a:gd name="connsiteX23" fmla="*/ 2512195 w 3157538"/>
                <a:gd name="connsiteY23" fmla="*/ 311037 h 3095850"/>
                <a:gd name="connsiteX24" fmla="*/ 2357160 w 3157538"/>
                <a:gd name="connsiteY24" fmla="*/ 475088 h 3095850"/>
                <a:gd name="connsiteX25" fmla="*/ 2365899 w 3157538"/>
                <a:gd name="connsiteY25" fmla="*/ 883461 h 3095850"/>
                <a:gd name="connsiteX26" fmla="*/ 3157538 w 3157538"/>
                <a:gd name="connsiteY26" fmla="*/ 1428975 h 3095850"/>
                <a:gd name="connsiteX27" fmla="*/ 1752600 w 3157538"/>
                <a:gd name="connsiteY27" fmla="*/ 2319562 h 3095850"/>
                <a:gd name="connsiteX0" fmla="*/ 1752600 w 3157538"/>
                <a:gd name="connsiteY0" fmla="*/ 2319562 h 3095850"/>
                <a:gd name="connsiteX1" fmla="*/ 947738 w 3157538"/>
                <a:gd name="connsiteY1" fmla="*/ 2795812 h 3095850"/>
                <a:gd name="connsiteX2" fmla="*/ 871538 w 3157538"/>
                <a:gd name="connsiteY2" fmla="*/ 2748187 h 3095850"/>
                <a:gd name="connsiteX3" fmla="*/ 776288 w 3157538"/>
                <a:gd name="connsiteY3" fmla="*/ 2738662 h 3095850"/>
                <a:gd name="connsiteX4" fmla="*/ 166688 w 3157538"/>
                <a:gd name="connsiteY4" fmla="*/ 3095850 h 3095850"/>
                <a:gd name="connsiteX5" fmla="*/ 0 w 3157538"/>
                <a:gd name="connsiteY5" fmla="*/ 2995837 h 3095850"/>
                <a:gd name="connsiteX6" fmla="*/ 4763 w 3157538"/>
                <a:gd name="connsiteY6" fmla="*/ 2643412 h 3095850"/>
                <a:gd name="connsiteX7" fmla="*/ 409575 w 3157538"/>
                <a:gd name="connsiteY7" fmla="*/ 2429100 h 3095850"/>
                <a:gd name="connsiteX8" fmla="*/ 833438 w 3157538"/>
                <a:gd name="connsiteY8" fmla="*/ 2429100 h 3095850"/>
                <a:gd name="connsiteX9" fmla="*/ 904875 w 3157538"/>
                <a:gd name="connsiteY9" fmla="*/ 2476725 h 3095850"/>
                <a:gd name="connsiteX10" fmla="*/ 1004888 w 3157538"/>
                <a:gd name="connsiteY10" fmla="*/ 2471962 h 3095850"/>
                <a:gd name="connsiteX11" fmla="*/ 1004888 w 3157538"/>
                <a:gd name="connsiteY11" fmla="*/ 2186212 h 3095850"/>
                <a:gd name="connsiteX12" fmla="*/ 1414463 w 3157538"/>
                <a:gd name="connsiteY12" fmla="*/ 1952850 h 3095850"/>
                <a:gd name="connsiteX13" fmla="*/ 1185863 w 3157538"/>
                <a:gd name="connsiteY13" fmla="*/ 1819500 h 3095850"/>
                <a:gd name="connsiteX14" fmla="*/ 1485900 w 3157538"/>
                <a:gd name="connsiteY14" fmla="*/ 1648050 h 3095850"/>
                <a:gd name="connsiteX15" fmla="*/ 1390650 w 3157538"/>
                <a:gd name="connsiteY15" fmla="*/ 1600425 h 3095850"/>
                <a:gd name="connsiteX16" fmla="*/ 1114425 w 3157538"/>
                <a:gd name="connsiteY16" fmla="*/ 1771875 h 3095850"/>
                <a:gd name="connsiteX17" fmla="*/ 385763 w 3157538"/>
                <a:gd name="connsiteY17" fmla="*/ 1352775 h 3095850"/>
                <a:gd name="connsiteX18" fmla="*/ 785813 w 3157538"/>
                <a:gd name="connsiteY18" fmla="*/ 1119412 h 3095850"/>
                <a:gd name="connsiteX19" fmla="*/ 790575 w 3157538"/>
                <a:gd name="connsiteY19" fmla="*/ 519337 h 3095850"/>
                <a:gd name="connsiteX20" fmla="*/ 1076325 w 3157538"/>
                <a:gd name="connsiteY20" fmla="*/ 519337 h 3095850"/>
                <a:gd name="connsiteX21" fmla="*/ 1238250 w 3157538"/>
                <a:gd name="connsiteY21" fmla="*/ 424087 h 3095850"/>
                <a:gd name="connsiteX22" fmla="*/ 2071271 w 3157538"/>
                <a:gd name="connsiteY22" fmla="*/ 1010 h 3095850"/>
                <a:gd name="connsiteX23" fmla="*/ 2512195 w 3157538"/>
                <a:gd name="connsiteY23" fmla="*/ 311037 h 3095850"/>
                <a:gd name="connsiteX24" fmla="*/ 2357160 w 3157538"/>
                <a:gd name="connsiteY24" fmla="*/ 475088 h 3095850"/>
                <a:gd name="connsiteX25" fmla="*/ 2365899 w 3157538"/>
                <a:gd name="connsiteY25" fmla="*/ 883461 h 3095850"/>
                <a:gd name="connsiteX26" fmla="*/ 3157538 w 3157538"/>
                <a:gd name="connsiteY26" fmla="*/ 1428975 h 3095850"/>
                <a:gd name="connsiteX27" fmla="*/ 1752600 w 3157538"/>
                <a:gd name="connsiteY27" fmla="*/ 2319562 h 3095850"/>
                <a:gd name="connsiteX0" fmla="*/ 1752600 w 3157538"/>
                <a:gd name="connsiteY0" fmla="*/ 2319562 h 3095850"/>
                <a:gd name="connsiteX1" fmla="*/ 947738 w 3157538"/>
                <a:gd name="connsiteY1" fmla="*/ 2795812 h 3095850"/>
                <a:gd name="connsiteX2" fmla="*/ 871538 w 3157538"/>
                <a:gd name="connsiteY2" fmla="*/ 2748187 h 3095850"/>
                <a:gd name="connsiteX3" fmla="*/ 776288 w 3157538"/>
                <a:gd name="connsiteY3" fmla="*/ 2738662 h 3095850"/>
                <a:gd name="connsiteX4" fmla="*/ 166688 w 3157538"/>
                <a:gd name="connsiteY4" fmla="*/ 3095850 h 3095850"/>
                <a:gd name="connsiteX5" fmla="*/ 0 w 3157538"/>
                <a:gd name="connsiteY5" fmla="*/ 2995837 h 3095850"/>
                <a:gd name="connsiteX6" fmla="*/ 4763 w 3157538"/>
                <a:gd name="connsiteY6" fmla="*/ 2643412 h 3095850"/>
                <a:gd name="connsiteX7" fmla="*/ 409575 w 3157538"/>
                <a:gd name="connsiteY7" fmla="*/ 2429100 h 3095850"/>
                <a:gd name="connsiteX8" fmla="*/ 833438 w 3157538"/>
                <a:gd name="connsiteY8" fmla="*/ 2429100 h 3095850"/>
                <a:gd name="connsiteX9" fmla="*/ 904875 w 3157538"/>
                <a:gd name="connsiteY9" fmla="*/ 2476725 h 3095850"/>
                <a:gd name="connsiteX10" fmla="*/ 1004888 w 3157538"/>
                <a:gd name="connsiteY10" fmla="*/ 2471962 h 3095850"/>
                <a:gd name="connsiteX11" fmla="*/ 1004888 w 3157538"/>
                <a:gd name="connsiteY11" fmla="*/ 2186212 h 3095850"/>
                <a:gd name="connsiteX12" fmla="*/ 1414463 w 3157538"/>
                <a:gd name="connsiteY12" fmla="*/ 1952850 h 3095850"/>
                <a:gd name="connsiteX13" fmla="*/ 1185863 w 3157538"/>
                <a:gd name="connsiteY13" fmla="*/ 1819500 h 3095850"/>
                <a:gd name="connsiteX14" fmla="*/ 1485900 w 3157538"/>
                <a:gd name="connsiteY14" fmla="*/ 1648050 h 3095850"/>
                <a:gd name="connsiteX15" fmla="*/ 1390650 w 3157538"/>
                <a:gd name="connsiteY15" fmla="*/ 1600425 h 3095850"/>
                <a:gd name="connsiteX16" fmla="*/ 1114425 w 3157538"/>
                <a:gd name="connsiteY16" fmla="*/ 1771875 h 3095850"/>
                <a:gd name="connsiteX17" fmla="*/ 385763 w 3157538"/>
                <a:gd name="connsiteY17" fmla="*/ 1352775 h 3095850"/>
                <a:gd name="connsiteX18" fmla="*/ 785813 w 3157538"/>
                <a:gd name="connsiteY18" fmla="*/ 1119412 h 3095850"/>
                <a:gd name="connsiteX19" fmla="*/ 790575 w 3157538"/>
                <a:gd name="connsiteY19" fmla="*/ 519337 h 3095850"/>
                <a:gd name="connsiteX20" fmla="*/ 1076325 w 3157538"/>
                <a:gd name="connsiteY20" fmla="*/ 519337 h 3095850"/>
                <a:gd name="connsiteX21" fmla="*/ 1238250 w 3157538"/>
                <a:gd name="connsiteY21" fmla="*/ 424087 h 3095850"/>
                <a:gd name="connsiteX22" fmla="*/ 2071271 w 3157538"/>
                <a:gd name="connsiteY22" fmla="*/ 1010 h 3095850"/>
                <a:gd name="connsiteX23" fmla="*/ 2512195 w 3157538"/>
                <a:gd name="connsiteY23" fmla="*/ 311037 h 3095850"/>
                <a:gd name="connsiteX24" fmla="*/ 2357160 w 3157538"/>
                <a:gd name="connsiteY24" fmla="*/ 475088 h 3095850"/>
                <a:gd name="connsiteX25" fmla="*/ 2365899 w 3157538"/>
                <a:gd name="connsiteY25" fmla="*/ 883461 h 3095850"/>
                <a:gd name="connsiteX26" fmla="*/ 3157538 w 3157538"/>
                <a:gd name="connsiteY26" fmla="*/ 1428975 h 3095850"/>
                <a:gd name="connsiteX27" fmla="*/ 1752600 w 3157538"/>
                <a:gd name="connsiteY27" fmla="*/ 2319562 h 3095850"/>
                <a:gd name="connsiteX0" fmla="*/ 1752600 w 3157538"/>
                <a:gd name="connsiteY0" fmla="*/ 2319634 h 3095922"/>
                <a:gd name="connsiteX1" fmla="*/ 947738 w 3157538"/>
                <a:gd name="connsiteY1" fmla="*/ 2795884 h 3095922"/>
                <a:gd name="connsiteX2" fmla="*/ 871538 w 3157538"/>
                <a:gd name="connsiteY2" fmla="*/ 2748259 h 3095922"/>
                <a:gd name="connsiteX3" fmla="*/ 776288 w 3157538"/>
                <a:gd name="connsiteY3" fmla="*/ 2738734 h 3095922"/>
                <a:gd name="connsiteX4" fmla="*/ 166688 w 3157538"/>
                <a:gd name="connsiteY4" fmla="*/ 3095922 h 3095922"/>
                <a:gd name="connsiteX5" fmla="*/ 0 w 3157538"/>
                <a:gd name="connsiteY5" fmla="*/ 2995909 h 3095922"/>
                <a:gd name="connsiteX6" fmla="*/ 4763 w 3157538"/>
                <a:gd name="connsiteY6" fmla="*/ 2643484 h 3095922"/>
                <a:gd name="connsiteX7" fmla="*/ 409575 w 3157538"/>
                <a:gd name="connsiteY7" fmla="*/ 2429172 h 3095922"/>
                <a:gd name="connsiteX8" fmla="*/ 833438 w 3157538"/>
                <a:gd name="connsiteY8" fmla="*/ 2429172 h 3095922"/>
                <a:gd name="connsiteX9" fmla="*/ 904875 w 3157538"/>
                <a:gd name="connsiteY9" fmla="*/ 2476797 h 3095922"/>
                <a:gd name="connsiteX10" fmla="*/ 1004888 w 3157538"/>
                <a:gd name="connsiteY10" fmla="*/ 2472034 h 3095922"/>
                <a:gd name="connsiteX11" fmla="*/ 1004888 w 3157538"/>
                <a:gd name="connsiteY11" fmla="*/ 2186284 h 3095922"/>
                <a:gd name="connsiteX12" fmla="*/ 1414463 w 3157538"/>
                <a:gd name="connsiteY12" fmla="*/ 1952922 h 3095922"/>
                <a:gd name="connsiteX13" fmla="*/ 1185863 w 3157538"/>
                <a:gd name="connsiteY13" fmla="*/ 1819572 h 3095922"/>
                <a:gd name="connsiteX14" fmla="*/ 1485900 w 3157538"/>
                <a:gd name="connsiteY14" fmla="*/ 1648122 h 3095922"/>
                <a:gd name="connsiteX15" fmla="*/ 1390650 w 3157538"/>
                <a:gd name="connsiteY15" fmla="*/ 1600497 h 3095922"/>
                <a:gd name="connsiteX16" fmla="*/ 1114425 w 3157538"/>
                <a:gd name="connsiteY16" fmla="*/ 1771947 h 3095922"/>
                <a:gd name="connsiteX17" fmla="*/ 385763 w 3157538"/>
                <a:gd name="connsiteY17" fmla="*/ 1352847 h 3095922"/>
                <a:gd name="connsiteX18" fmla="*/ 785813 w 3157538"/>
                <a:gd name="connsiteY18" fmla="*/ 1119484 h 3095922"/>
                <a:gd name="connsiteX19" fmla="*/ 790575 w 3157538"/>
                <a:gd name="connsiteY19" fmla="*/ 519409 h 3095922"/>
                <a:gd name="connsiteX20" fmla="*/ 1076325 w 3157538"/>
                <a:gd name="connsiteY20" fmla="*/ 519409 h 3095922"/>
                <a:gd name="connsiteX21" fmla="*/ 1238250 w 3157538"/>
                <a:gd name="connsiteY21" fmla="*/ 424159 h 3095922"/>
                <a:gd name="connsiteX22" fmla="*/ 2071271 w 3157538"/>
                <a:gd name="connsiteY22" fmla="*/ 1082 h 3095922"/>
                <a:gd name="connsiteX23" fmla="*/ 2512195 w 3157538"/>
                <a:gd name="connsiteY23" fmla="*/ 311109 h 3095922"/>
                <a:gd name="connsiteX24" fmla="*/ 2357160 w 3157538"/>
                <a:gd name="connsiteY24" fmla="*/ 475160 h 3095922"/>
                <a:gd name="connsiteX25" fmla="*/ 2365899 w 3157538"/>
                <a:gd name="connsiteY25" fmla="*/ 883533 h 3095922"/>
                <a:gd name="connsiteX26" fmla="*/ 3157538 w 3157538"/>
                <a:gd name="connsiteY26" fmla="*/ 1429047 h 3095922"/>
                <a:gd name="connsiteX27" fmla="*/ 1752600 w 3157538"/>
                <a:gd name="connsiteY27" fmla="*/ 2319634 h 3095922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173979 w 3157538"/>
                <a:gd name="connsiteY20" fmla="*/ 349652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102957 w 3157538"/>
                <a:gd name="connsiteY20" fmla="*/ 33189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57538" h="3094840">
                  <a:moveTo>
                    <a:pt x="1752600" y="2318552"/>
                  </a:moveTo>
                  <a:lnTo>
                    <a:pt x="947738" y="2794802"/>
                  </a:lnTo>
                  <a:lnTo>
                    <a:pt x="871538" y="2747177"/>
                  </a:lnTo>
                  <a:lnTo>
                    <a:pt x="776288" y="2737652"/>
                  </a:lnTo>
                  <a:lnTo>
                    <a:pt x="166688" y="3094840"/>
                  </a:lnTo>
                  <a:lnTo>
                    <a:pt x="0" y="2994827"/>
                  </a:lnTo>
                  <a:cubicBezTo>
                    <a:pt x="1588" y="2877352"/>
                    <a:pt x="3175" y="2759877"/>
                    <a:pt x="4763" y="2642402"/>
                  </a:cubicBezTo>
                  <a:lnTo>
                    <a:pt x="409575" y="2428090"/>
                  </a:lnTo>
                  <a:lnTo>
                    <a:pt x="833438" y="2428090"/>
                  </a:lnTo>
                  <a:lnTo>
                    <a:pt x="904875" y="2475715"/>
                  </a:lnTo>
                  <a:lnTo>
                    <a:pt x="1004888" y="2470952"/>
                  </a:lnTo>
                  <a:lnTo>
                    <a:pt x="1004888" y="2185202"/>
                  </a:lnTo>
                  <a:lnTo>
                    <a:pt x="1414463" y="1951840"/>
                  </a:lnTo>
                  <a:lnTo>
                    <a:pt x="1185863" y="1818490"/>
                  </a:lnTo>
                  <a:lnTo>
                    <a:pt x="1485900" y="1647040"/>
                  </a:lnTo>
                  <a:lnTo>
                    <a:pt x="1390650" y="1599415"/>
                  </a:lnTo>
                  <a:lnTo>
                    <a:pt x="1114425" y="1770865"/>
                  </a:lnTo>
                  <a:lnTo>
                    <a:pt x="385763" y="1351765"/>
                  </a:lnTo>
                  <a:lnTo>
                    <a:pt x="785813" y="1118402"/>
                  </a:lnTo>
                  <a:cubicBezTo>
                    <a:pt x="787400" y="918377"/>
                    <a:pt x="788988" y="718352"/>
                    <a:pt x="790575" y="518327"/>
                  </a:cubicBezTo>
                  <a:lnTo>
                    <a:pt x="1102957" y="331897"/>
                  </a:lnTo>
                  <a:lnTo>
                    <a:pt x="1238250" y="423077"/>
                  </a:lnTo>
                  <a:cubicBezTo>
                    <a:pt x="1404074" y="336689"/>
                    <a:pt x="1654760" y="211538"/>
                    <a:pt x="2071271" y="0"/>
                  </a:cubicBezTo>
                  <a:cubicBezTo>
                    <a:pt x="2203696" y="69935"/>
                    <a:pt x="2411280" y="239892"/>
                    <a:pt x="2512195" y="310027"/>
                  </a:cubicBezTo>
                  <a:cubicBezTo>
                    <a:pt x="2444433" y="371285"/>
                    <a:pt x="2417197" y="384508"/>
                    <a:pt x="2357160" y="474078"/>
                  </a:cubicBezTo>
                  <a:lnTo>
                    <a:pt x="2365899" y="882451"/>
                  </a:lnTo>
                  <a:lnTo>
                    <a:pt x="3157538" y="1427965"/>
                  </a:lnTo>
                  <a:lnTo>
                    <a:pt x="1752600" y="2318552"/>
                  </a:lnTo>
                  <a:close/>
                </a:path>
              </a:pathLst>
            </a:custGeom>
            <a:noFill/>
            <a:ln w="76200">
              <a:solidFill>
                <a:schemeClr val="bg2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 57"/>
            <p:cNvSpPr/>
            <p:nvPr/>
          </p:nvSpPr>
          <p:spPr>
            <a:xfrm>
              <a:off x="2695575" y="4810125"/>
              <a:ext cx="828675" cy="228600"/>
            </a:xfrm>
            <a:custGeom>
              <a:avLst/>
              <a:gdLst>
                <a:gd name="connsiteX0" fmla="*/ 828675 w 828675"/>
                <a:gd name="connsiteY0" fmla="*/ 228600 h 228600"/>
                <a:gd name="connsiteX1" fmla="*/ 581025 w 828675"/>
                <a:gd name="connsiteY1" fmla="*/ 76200 h 228600"/>
                <a:gd name="connsiteX2" fmla="*/ 590550 w 828675"/>
                <a:gd name="connsiteY2" fmla="*/ 0 h 228600"/>
                <a:gd name="connsiteX3" fmla="*/ 0 w 828675"/>
                <a:gd name="connsiteY3" fmla="*/ 9525 h 228600"/>
                <a:gd name="connsiteX4" fmla="*/ 19050 w 828675"/>
                <a:gd name="connsiteY4" fmla="*/ 142875 h 228600"/>
                <a:gd name="connsiteX5" fmla="*/ 180975 w 828675"/>
                <a:gd name="connsiteY5" fmla="*/ 28575 h 228600"/>
                <a:gd name="connsiteX6" fmla="*/ 581025 w 828675"/>
                <a:gd name="connsiteY6" fmla="*/ 190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8675" h="228600">
                  <a:moveTo>
                    <a:pt x="828675" y="228600"/>
                  </a:moveTo>
                  <a:lnTo>
                    <a:pt x="581025" y="76200"/>
                  </a:lnTo>
                  <a:lnTo>
                    <a:pt x="590550" y="0"/>
                  </a:lnTo>
                  <a:lnTo>
                    <a:pt x="0" y="9525"/>
                  </a:lnTo>
                  <a:lnTo>
                    <a:pt x="19050" y="142875"/>
                  </a:lnTo>
                  <a:lnTo>
                    <a:pt x="180975" y="28575"/>
                  </a:lnTo>
                  <a:lnTo>
                    <a:pt x="581025" y="19050"/>
                  </a:lnTo>
                </a:path>
              </a:pathLst>
            </a:custGeom>
            <a:noFill/>
            <a:ln w="76200">
              <a:solidFill>
                <a:schemeClr val="bg2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9" name="Conector reto 58"/>
            <p:cNvCxnSpPr>
              <a:stCxn id="57" idx="16"/>
              <a:endCxn id="57" idx="13"/>
            </p:cNvCxnSpPr>
            <p:nvPr/>
          </p:nvCxnSpPr>
          <p:spPr>
            <a:xfrm>
              <a:off x="4649676" y="3824288"/>
              <a:ext cx="71438" cy="47625"/>
            </a:xfrm>
            <a:prstGeom prst="line">
              <a:avLst/>
            </a:prstGeom>
            <a:ln w="76200">
              <a:solidFill>
                <a:schemeClr val="bg2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Espaço Reservado para Número de Slide 3"/>
          <p:cNvSpPr txBox="1">
            <a:spLocks/>
          </p:cNvSpPr>
          <p:nvPr/>
        </p:nvSpPr>
        <p:spPr>
          <a:xfrm>
            <a:off x="10271064" y="231863"/>
            <a:ext cx="1053480" cy="2738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04/04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11353125" y="88998"/>
            <a:ext cx="575401" cy="488914"/>
          </a:xfrm>
          <a:prstGeom prst="rect">
            <a:avLst/>
          </a:prstGeom>
        </p:spPr>
      </p:pic>
      <p:pic>
        <p:nvPicPr>
          <p:cNvPr id="11" name="FECHAR" hidden="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199" y="103344"/>
            <a:ext cx="2895851" cy="6651312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5180760" y="374909"/>
            <a:ext cx="4858776" cy="5737584"/>
            <a:chOff x="5180760" y="374909"/>
            <a:chExt cx="4858776" cy="5737584"/>
          </a:xfrm>
        </p:grpSpPr>
        <p:grpSp>
          <p:nvGrpSpPr>
            <p:cNvPr id="79" name="Grupo 78"/>
            <p:cNvGrpSpPr/>
            <p:nvPr/>
          </p:nvGrpSpPr>
          <p:grpSpPr>
            <a:xfrm>
              <a:off x="5180760" y="3813714"/>
              <a:ext cx="4858776" cy="2298779"/>
              <a:chOff x="5180760" y="3813714"/>
              <a:chExt cx="4858776" cy="2298779"/>
            </a:xfrm>
          </p:grpSpPr>
          <p:sp>
            <p:nvSpPr>
              <p:cNvPr id="80" name="CaixaDeTexto 79"/>
              <p:cNvSpPr txBox="1"/>
              <p:nvPr/>
            </p:nvSpPr>
            <p:spPr>
              <a:xfrm>
                <a:off x="8012683" y="496303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9365124" y="503734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2" name="CaixaDeTexto 81"/>
              <p:cNvSpPr txBox="1"/>
              <p:nvPr/>
            </p:nvSpPr>
            <p:spPr>
              <a:xfrm>
                <a:off x="9675334" y="4864348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3" name="CaixaDeTexto 82"/>
              <p:cNvSpPr txBox="1"/>
              <p:nvPr/>
            </p:nvSpPr>
            <p:spPr>
              <a:xfrm>
                <a:off x="9304627" y="459028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4" name="CaixaDeTexto 83"/>
              <p:cNvSpPr txBox="1"/>
              <p:nvPr/>
            </p:nvSpPr>
            <p:spPr>
              <a:xfrm>
                <a:off x="6054810" y="4156142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5" name="CaixaDeTexto 84"/>
              <p:cNvSpPr txBox="1"/>
              <p:nvPr/>
            </p:nvSpPr>
            <p:spPr>
              <a:xfrm>
                <a:off x="6240162" y="381371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6" name="CaixaDeTexto 85"/>
              <p:cNvSpPr txBox="1"/>
              <p:nvPr/>
            </p:nvSpPr>
            <p:spPr>
              <a:xfrm>
                <a:off x="5180760" y="449143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7" name="CaixaDeTexto 96"/>
              <p:cNvSpPr txBox="1"/>
              <p:nvPr/>
            </p:nvSpPr>
            <p:spPr>
              <a:xfrm>
                <a:off x="9161106" y="5743161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8" name="CaixaDeTexto 97"/>
              <p:cNvSpPr txBox="1"/>
              <p:nvPr/>
            </p:nvSpPr>
            <p:spPr>
              <a:xfrm>
                <a:off x="7540845" y="5701971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9" name="CaixaDeTexto 98"/>
              <p:cNvSpPr txBox="1"/>
              <p:nvPr/>
            </p:nvSpPr>
            <p:spPr>
              <a:xfrm>
                <a:off x="7656177" y="545348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0" name="CaixaDeTexto 99"/>
              <p:cNvSpPr txBox="1"/>
              <p:nvPr/>
            </p:nvSpPr>
            <p:spPr>
              <a:xfrm>
                <a:off x="5888981" y="551939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1" name="CaixaDeTexto 100"/>
              <p:cNvSpPr txBox="1"/>
              <p:nvPr/>
            </p:nvSpPr>
            <p:spPr>
              <a:xfrm>
                <a:off x="6431614" y="560177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2" name="CaixaDeTexto 101"/>
              <p:cNvSpPr txBox="1"/>
              <p:nvPr/>
            </p:nvSpPr>
            <p:spPr>
              <a:xfrm>
                <a:off x="5843094" y="5126087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3" name="CaixaDeTexto 102"/>
              <p:cNvSpPr txBox="1"/>
              <p:nvPr/>
            </p:nvSpPr>
            <p:spPr>
              <a:xfrm>
                <a:off x="6607218" y="566978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87" name="CaixaDeTexto 86"/>
            <p:cNvSpPr txBox="1"/>
            <p:nvPr/>
          </p:nvSpPr>
          <p:spPr>
            <a:xfrm>
              <a:off x="5330608" y="478387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6219570" y="439257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6487302" y="41572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6960082" y="15630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5760714" y="229957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8218847" y="8362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8428913" y="88154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8853166" y="37490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306350" y="168027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  <a:endParaRPr lang="pt-BR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391645" y="1405742"/>
            <a:ext cx="193612" cy="193612"/>
          </a:xfrm>
          <a:prstGeom prst="ellipse">
            <a:avLst/>
          </a:prstGeom>
          <a:solidFill>
            <a:srgbClr val="9BDB5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391645" y="1060733"/>
            <a:ext cx="193612" cy="19361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spaço Reservado para Texto 7"/>
          <p:cNvSpPr txBox="1">
            <a:spLocks/>
          </p:cNvSpPr>
          <p:nvPr/>
        </p:nvSpPr>
        <p:spPr>
          <a:xfrm>
            <a:off x="609971" y="1085004"/>
            <a:ext cx="4062055" cy="2455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Pontos atuais mantidos</a:t>
            </a:r>
          </a:p>
        </p:txBody>
      </p:sp>
      <p:sp>
        <p:nvSpPr>
          <p:cNvPr id="66" name="Espaço Reservado para Texto 7"/>
          <p:cNvSpPr txBox="1">
            <a:spLocks/>
          </p:cNvSpPr>
          <p:nvPr/>
        </p:nvSpPr>
        <p:spPr>
          <a:xfrm>
            <a:off x="609971" y="1429179"/>
            <a:ext cx="4062055" cy="2455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Novos pontos incluídos</a:t>
            </a:r>
          </a:p>
        </p:txBody>
      </p:sp>
      <p:sp>
        <p:nvSpPr>
          <p:cNvPr id="67" name="Espaço Reservado para Texto 7"/>
          <p:cNvSpPr txBox="1">
            <a:spLocks/>
          </p:cNvSpPr>
          <p:nvPr/>
        </p:nvSpPr>
        <p:spPr>
          <a:xfrm>
            <a:off x="609971" y="1779626"/>
            <a:ext cx="4062055" cy="2455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Pontos retirados</a:t>
            </a:r>
          </a:p>
        </p:txBody>
      </p:sp>
    </p:spTree>
    <p:extLst>
      <p:ext uri="{BB962C8B-B14F-4D97-AF65-F5344CB8AC3E}">
        <p14:creationId xmlns:p14="http://schemas.microsoft.com/office/powerpoint/2010/main" val="100053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46" y="2900"/>
            <a:ext cx="8083297" cy="6858000"/>
          </a:xfrm>
          <a:prstGeom prst="rect">
            <a:avLst/>
          </a:prstGeom>
        </p:spPr>
      </p:pic>
      <p:sp>
        <p:nvSpPr>
          <p:cNvPr id="2" name="Espaço Reservado para Texto 7"/>
          <p:cNvSpPr txBox="1">
            <a:spLocks/>
          </p:cNvSpPr>
          <p:nvPr/>
        </p:nvSpPr>
        <p:spPr>
          <a:xfrm>
            <a:off x="201175" y="274728"/>
            <a:ext cx="6653539" cy="3603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MAPA DE LINHAS – CONSOLIDADO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5293250" y="3657416"/>
            <a:ext cx="4687594" cy="2482850"/>
            <a:chOff x="4386919" y="3123300"/>
            <a:chExt cx="4687594" cy="2482850"/>
          </a:xfrm>
        </p:grpSpPr>
        <p:sp>
          <p:nvSpPr>
            <p:cNvPr id="15" name="Forma livre 14"/>
            <p:cNvSpPr/>
            <p:nvPr/>
          </p:nvSpPr>
          <p:spPr>
            <a:xfrm>
              <a:off x="6509113" y="4463150"/>
              <a:ext cx="2565400" cy="1143000"/>
            </a:xfrm>
            <a:custGeom>
              <a:avLst/>
              <a:gdLst>
                <a:gd name="connsiteX0" fmla="*/ 1987550 w 2565400"/>
                <a:gd name="connsiteY0" fmla="*/ 0 h 1143000"/>
                <a:gd name="connsiteX1" fmla="*/ 2406650 w 2565400"/>
                <a:gd name="connsiteY1" fmla="*/ 241300 h 1143000"/>
                <a:gd name="connsiteX2" fmla="*/ 2057400 w 2565400"/>
                <a:gd name="connsiteY2" fmla="*/ 450850 h 1143000"/>
                <a:gd name="connsiteX3" fmla="*/ 2565400 w 2565400"/>
                <a:gd name="connsiteY3" fmla="*/ 730250 h 1143000"/>
                <a:gd name="connsiteX4" fmla="*/ 1847850 w 2565400"/>
                <a:gd name="connsiteY4" fmla="*/ 1143000 h 1143000"/>
                <a:gd name="connsiteX5" fmla="*/ 0 w 2565400"/>
                <a:gd name="connsiteY5" fmla="*/ 635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5400" h="1143000">
                  <a:moveTo>
                    <a:pt x="1987550" y="0"/>
                  </a:moveTo>
                  <a:lnTo>
                    <a:pt x="2406650" y="241300"/>
                  </a:lnTo>
                  <a:lnTo>
                    <a:pt x="2057400" y="450850"/>
                  </a:lnTo>
                  <a:lnTo>
                    <a:pt x="2565400" y="730250"/>
                  </a:lnTo>
                  <a:lnTo>
                    <a:pt x="1847850" y="1143000"/>
                  </a:lnTo>
                  <a:lnTo>
                    <a:pt x="0" y="63500"/>
                  </a:lnTo>
                </a:path>
              </a:pathLst>
            </a:custGeom>
            <a:noFill/>
            <a:ln w="76200">
              <a:solidFill>
                <a:schemeClr val="accent3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4386919" y="3123300"/>
              <a:ext cx="4116095" cy="1504950"/>
            </a:xfrm>
            <a:custGeom>
              <a:avLst/>
              <a:gdLst>
                <a:gd name="connsiteX0" fmla="*/ 2138363 w 4143375"/>
                <a:gd name="connsiteY0" fmla="*/ 1390650 h 1504950"/>
                <a:gd name="connsiteX1" fmla="*/ 2505075 w 4143375"/>
                <a:gd name="connsiteY1" fmla="*/ 1162050 h 1504950"/>
                <a:gd name="connsiteX2" fmla="*/ 1552575 w 4143375"/>
                <a:gd name="connsiteY2" fmla="*/ 609600 h 1504950"/>
                <a:gd name="connsiteX3" fmla="*/ 1547813 w 4143375"/>
                <a:gd name="connsiteY3" fmla="*/ 423863 h 1504950"/>
                <a:gd name="connsiteX4" fmla="*/ 1190625 w 4143375"/>
                <a:gd name="connsiteY4" fmla="*/ 214313 h 1504950"/>
                <a:gd name="connsiteX5" fmla="*/ 1471613 w 4143375"/>
                <a:gd name="connsiteY5" fmla="*/ 52388 h 1504950"/>
                <a:gd name="connsiteX6" fmla="*/ 1390650 w 4143375"/>
                <a:gd name="connsiteY6" fmla="*/ 0 h 1504950"/>
                <a:gd name="connsiteX7" fmla="*/ 1114425 w 4143375"/>
                <a:gd name="connsiteY7" fmla="*/ 176213 h 1504950"/>
                <a:gd name="connsiteX8" fmla="*/ 1438275 w 4143375"/>
                <a:gd name="connsiteY8" fmla="*/ 371475 h 1504950"/>
                <a:gd name="connsiteX9" fmla="*/ 1009650 w 4143375"/>
                <a:gd name="connsiteY9" fmla="*/ 619125 h 1504950"/>
                <a:gd name="connsiteX10" fmla="*/ 1019175 w 4143375"/>
                <a:gd name="connsiteY10" fmla="*/ 904875 h 1504950"/>
                <a:gd name="connsiteX11" fmla="*/ 895350 w 4143375"/>
                <a:gd name="connsiteY11" fmla="*/ 890588 h 1504950"/>
                <a:gd name="connsiteX12" fmla="*/ 833438 w 4143375"/>
                <a:gd name="connsiteY12" fmla="*/ 838200 h 1504950"/>
                <a:gd name="connsiteX13" fmla="*/ 404813 w 4143375"/>
                <a:gd name="connsiteY13" fmla="*/ 838200 h 1504950"/>
                <a:gd name="connsiteX14" fmla="*/ 0 w 4143375"/>
                <a:gd name="connsiteY14" fmla="*/ 1066800 h 1504950"/>
                <a:gd name="connsiteX15" fmla="*/ 9525 w 4143375"/>
                <a:gd name="connsiteY15" fmla="*/ 1395413 h 1504950"/>
                <a:gd name="connsiteX16" fmla="*/ 185738 w 4143375"/>
                <a:gd name="connsiteY16" fmla="*/ 1504950 h 1504950"/>
                <a:gd name="connsiteX17" fmla="*/ 790575 w 4143375"/>
                <a:gd name="connsiteY17" fmla="*/ 1143000 h 1504950"/>
                <a:gd name="connsiteX18" fmla="*/ 866775 w 4143375"/>
                <a:gd name="connsiteY18" fmla="*/ 1147763 h 1504950"/>
                <a:gd name="connsiteX19" fmla="*/ 952500 w 4143375"/>
                <a:gd name="connsiteY19" fmla="*/ 1209675 h 1504950"/>
                <a:gd name="connsiteX20" fmla="*/ 1747838 w 4143375"/>
                <a:gd name="connsiteY20" fmla="*/ 738188 h 1504950"/>
                <a:gd name="connsiteX21" fmla="*/ 2495550 w 4143375"/>
                <a:gd name="connsiteY21" fmla="*/ 1166813 h 1504950"/>
                <a:gd name="connsiteX22" fmla="*/ 3033713 w 4143375"/>
                <a:gd name="connsiteY22" fmla="*/ 1157288 h 1504950"/>
                <a:gd name="connsiteX23" fmla="*/ 3424238 w 4143375"/>
                <a:gd name="connsiteY23" fmla="*/ 938213 h 1504950"/>
                <a:gd name="connsiteX24" fmla="*/ 4143375 w 4143375"/>
                <a:gd name="connsiteY24" fmla="*/ 1343025 h 1504950"/>
                <a:gd name="connsiteX0" fmla="*/ 2128838 w 4133850"/>
                <a:gd name="connsiteY0" fmla="*/ 1390650 h 1504950"/>
                <a:gd name="connsiteX1" fmla="*/ 2495550 w 4133850"/>
                <a:gd name="connsiteY1" fmla="*/ 1162050 h 1504950"/>
                <a:gd name="connsiteX2" fmla="*/ 1543050 w 4133850"/>
                <a:gd name="connsiteY2" fmla="*/ 609600 h 1504950"/>
                <a:gd name="connsiteX3" fmla="*/ 1538288 w 4133850"/>
                <a:gd name="connsiteY3" fmla="*/ 423863 h 1504950"/>
                <a:gd name="connsiteX4" fmla="*/ 1181100 w 4133850"/>
                <a:gd name="connsiteY4" fmla="*/ 214313 h 1504950"/>
                <a:gd name="connsiteX5" fmla="*/ 1462088 w 4133850"/>
                <a:gd name="connsiteY5" fmla="*/ 52388 h 1504950"/>
                <a:gd name="connsiteX6" fmla="*/ 1381125 w 4133850"/>
                <a:gd name="connsiteY6" fmla="*/ 0 h 1504950"/>
                <a:gd name="connsiteX7" fmla="*/ 1104900 w 4133850"/>
                <a:gd name="connsiteY7" fmla="*/ 176213 h 1504950"/>
                <a:gd name="connsiteX8" fmla="*/ 1428750 w 4133850"/>
                <a:gd name="connsiteY8" fmla="*/ 371475 h 1504950"/>
                <a:gd name="connsiteX9" fmla="*/ 1000125 w 4133850"/>
                <a:gd name="connsiteY9" fmla="*/ 619125 h 1504950"/>
                <a:gd name="connsiteX10" fmla="*/ 1009650 w 4133850"/>
                <a:gd name="connsiteY10" fmla="*/ 904875 h 1504950"/>
                <a:gd name="connsiteX11" fmla="*/ 885825 w 4133850"/>
                <a:gd name="connsiteY11" fmla="*/ 890588 h 1504950"/>
                <a:gd name="connsiteX12" fmla="*/ 823913 w 4133850"/>
                <a:gd name="connsiteY12" fmla="*/ 838200 h 1504950"/>
                <a:gd name="connsiteX13" fmla="*/ 395288 w 4133850"/>
                <a:gd name="connsiteY13" fmla="*/ 838200 h 1504950"/>
                <a:gd name="connsiteX14" fmla="*/ 52618 w 4133850"/>
                <a:gd name="connsiteY14" fmla="*/ 1066800 h 1504950"/>
                <a:gd name="connsiteX15" fmla="*/ 0 w 4133850"/>
                <a:gd name="connsiteY15" fmla="*/ 1395413 h 1504950"/>
                <a:gd name="connsiteX16" fmla="*/ 176213 w 4133850"/>
                <a:gd name="connsiteY16" fmla="*/ 1504950 h 1504950"/>
                <a:gd name="connsiteX17" fmla="*/ 781050 w 4133850"/>
                <a:gd name="connsiteY17" fmla="*/ 1143000 h 1504950"/>
                <a:gd name="connsiteX18" fmla="*/ 857250 w 4133850"/>
                <a:gd name="connsiteY18" fmla="*/ 1147763 h 1504950"/>
                <a:gd name="connsiteX19" fmla="*/ 942975 w 4133850"/>
                <a:gd name="connsiteY19" fmla="*/ 1209675 h 1504950"/>
                <a:gd name="connsiteX20" fmla="*/ 1738313 w 4133850"/>
                <a:gd name="connsiteY20" fmla="*/ 738188 h 1504950"/>
                <a:gd name="connsiteX21" fmla="*/ 2486025 w 4133850"/>
                <a:gd name="connsiteY21" fmla="*/ 1166813 h 1504950"/>
                <a:gd name="connsiteX22" fmla="*/ 3024188 w 4133850"/>
                <a:gd name="connsiteY22" fmla="*/ 1157288 h 1504950"/>
                <a:gd name="connsiteX23" fmla="*/ 3414713 w 4133850"/>
                <a:gd name="connsiteY23" fmla="*/ 938213 h 1504950"/>
                <a:gd name="connsiteX24" fmla="*/ 4133850 w 4133850"/>
                <a:gd name="connsiteY24" fmla="*/ 1343025 h 1504950"/>
                <a:gd name="connsiteX0" fmla="*/ 2128838 w 4133850"/>
                <a:gd name="connsiteY0" fmla="*/ 1390650 h 1504950"/>
                <a:gd name="connsiteX1" fmla="*/ 2495550 w 4133850"/>
                <a:gd name="connsiteY1" fmla="*/ 1162050 h 1504950"/>
                <a:gd name="connsiteX2" fmla="*/ 1543050 w 4133850"/>
                <a:gd name="connsiteY2" fmla="*/ 609600 h 1504950"/>
                <a:gd name="connsiteX3" fmla="*/ 1538288 w 4133850"/>
                <a:gd name="connsiteY3" fmla="*/ 423863 h 1504950"/>
                <a:gd name="connsiteX4" fmla="*/ 1181100 w 4133850"/>
                <a:gd name="connsiteY4" fmla="*/ 214313 h 1504950"/>
                <a:gd name="connsiteX5" fmla="*/ 1462088 w 4133850"/>
                <a:gd name="connsiteY5" fmla="*/ 52388 h 1504950"/>
                <a:gd name="connsiteX6" fmla="*/ 1381125 w 4133850"/>
                <a:gd name="connsiteY6" fmla="*/ 0 h 1504950"/>
                <a:gd name="connsiteX7" fmla="*/ 1104900 w 4133850"/>
                <a:gd name="connsiteY7" fmla="*/ 176213 h 1504950"/>
                <a:gd name="connsiteX8" fmla="*/ 1428750 w 4133850"/>
                <a:gd name="connsiteY8" fmla="*/ 371475 h 1504950"/>
                <a:gd name="connsiteX9" fmla="*/ 1000125 w 4133850"/>
                <a:gd name="connsiteY9" fmla="*/ 619125 h 1504950"/>
                <a:gd name="connsiteX10" fmla="*/ 1009650 w 4133850"/>
                <a:gd name="connsiteY10" fmla="*/ 904875 h 1504950"/>
                <a:gd name="connsiteX11" fmla="*/ 885825 w 4133850"/>
                <a:gd name="connsiteY11" fmla="*/ 890588 h 1504950"/>
                <a:gd name="connsiteX12" fmla="*/ 823913 w 4133850"/>
                <a:gd name="connsiteY12" fmla="*/ 838200 h 1504950"/>
                <a:gd name="connsiteX13" fmla="*/ 395288 w 4133850"/>
                <a:gd name="connsiteY13" fmla="*/ 838200 h 1504950"/>
                <a:gd name="connsiteX14" fmla="*/ 70373 w 4133850"/>
                <a:gd name="connsiteY14" fmla="*/ 1031289 h 1504950"/>
                <a:gd name="connsiteX15" fmla="*/ 0 w 4133850"/>
                <a:gd name="connsiteY15" fmla="*/ 1395413 h 1504950"/>
                <a:gd name="connsiteX16" fmla="*/ 176213 w 4133850"/>
                <a:gd name="connsiteY16" fmla="*/ 1504950 h 1504950"/>
                <a:gd name="connsiteX17" fmla="*/ 781050 w 4133850"/>
                <a:gd name="connsiteY17" fmla="*/ 1143000 h 1504950"/>
                <a:gd name="connsiteX18" fmla="*/ 857250 w 4133850"/>
                <a:gd name="connsiteY18" fmla="*/ 1147763 h 1504950"/>
                <a:gd name="connsiteX19" fmla="*/ 942975 w 4133850"/>
                <a:gd name="connsiteY19" fmla="*/ 1209675 h 1504950"/>
                <a:gd name="connsiteX20" fmla="*/ 1738313 w 4133850"/>
                <a:gd name="connsiteY20" fmla="*/ 738188 h 1504950"/>
                <a:gd name="connsiteX21" fmla="*/ 2486025 w 4133850"/>
                <a:gd name="connsiteY21" fmla="*/ 1166813 h 1504950"/>
                <a:gd name="connsiteX22" fmla="*/ 3024188 w 4133850"/>
                <a:gd name="connsiteY22" fmla="*/ 1157288 h 1504950"/>
                <a:gd name="connsiteX23" fmla="*/ 3414713 w 4133850"/>
                <a:gd name="connsiteY23" fmla="*/ 938213 h 1504950"/>
                <a:gd name="connsiteX24" fmla="*/ 4133850 w 4133850"/>
                <a:gd name="connsiteY24" fmla="*/ 1343025 h 1504950"/>
                <a:gd name="connsiteX0" fmla="*/ 2119961 w 4124973"/>
                <a:gd name="connsiteY0" fmla="*/ 1390650 h 1504950"/>
                <a:gd name="connsiteX1" fmla="*/ 2486673 w 4124973"/>
                <a:gd name="connsiteY1" fmla="*/ 1162050 h 1504950"/>
                <a:gd name="connsiteX2" fmla="*/ 1534173 w 4124973"/>
                <a:gd name="connsiteY2" fmla="*/ 609600 h 1504950"/>
                <a:gd name="connsiteX3" fmla="*/ 1529411 w 4124973"/>
                <a:gd name="connsiteY3" fmla="*/ 423863 h 1504950"/>
                <a:gd name="connsiteX4" fmla="*/ 1172223 w 4124973"/>
                <a:gd name="connsiteY4" fmla="*/ 214313 h 1504950"/>
                <a:gd name="connsiteX5" fmla="*/ 1453211 w 4124973"/>
                <a:gd name="connsiteY5" fmla="*/ 52388 h 1504950"/>
                <a:gd name="connsiteX6" fmla="*/ 1372248 w 4124973"/>
                <a:gd name="connsiteY6" fmla="*/ 0 h 1504950"/>
                <a:gd name="connsiteX7" fmla="*/ 1096023 w 4124973"/>
                <a:gd name="connsiteY7" fmla="*/ 176213 h 1504950"/>
                <a:gd name="connsiteX8" fmla="*/ 1419873 w 4124973"/>
                <a:gd name="connsiteY8" fmla="*/ 371475 h 1504950"/>
                <a:gd name="connsiteX9" fmla="*/ 991248 w 4124973"/>
                <a:gd name="connsiteY9" fmla="*/ 619125 h 1504950"/>
                <a:gd name="connsiteX10" fmla="*/ 1000773 w 4124973"/>
                <a:gd name="connsiteY10" fmla="*/ 904875 h 1504950"/>
                <a:gd name="connsiteX11" fmla="*/ 876948 w 4124973"/>
                <a:gd name="connsiteY11" fmla="*/ 890588 h 1504950"/>
                <a:gd name="connsiteX12" fmla="*/ 815036 w 4124973"/>
                <a:gd name="connsiteY12" fmla="*/ 838200 h 1504950"/>
                <a:gd name="connsiteX13" fmla="*/ 386411 w 4124973"/>
                <a:gd name="connsiteY13" fmla="*/ 838200 h 1504950"/>
                <a:gd name="connsiteX14" fmla="*/ 61496 w 4124973"/>
                <a:gd name="connsiteY14" fmla="*/ 1031289 h 1504950"/>
                <a:gd name="connsiteX15" fmla="*/ 0 w 4124973"/>
                <a:gd name="connsiteY15" fmla="*/ 1430923 h 1504950"/>
                <a:gd name="connsiteX16" fmla="*/ 167336 w 4124973"/>
                <a:gd name="connsiteY16" fmla="*/ 1504950 h 1504950"/>
                <a:gd name="connsiteX17" fmla="*/ 772173 w 4124973"/>
                <a:gd name="connsiteY17" fmla="*/ 1143000 h 1504950"/>
                <a:gd name="connsiteX18" fmla="*/ 848373 w 4124973"/>
                <a:gd name="connsiteY18" fmla="*/ 1147763 h 1504950"/>
                <a:gd name="connsiteX19" fmla="*/ 934098 w 4124973"/>
                <a:gd name="connsiteY19" fmla="*/ 1209675 h 1504950"/>
                <a:gd name="connsiteX20" fmla="*/ 1729436 w 4124973"/>
                <a:gd name="connsiteY20" fmla="*/ 738188 h 1504950"/>
                <a:gd name="connsiteX21" fmla="*/ 2477148 w 4124973"/>
                <a:gd name="connsiteY21" fmla="*/ 1166813 h 1504950"/>
                <a:gd name="connsiteX22" fmla="*/ 3015311 w 4124973"/>
                <a:gd name="connsiteY22" fmla="*/ 1157288 h 1504950"/>
                <a:gd name="connsiteX23" fmla="*/ 3405836 w 4124973"/>
                <a:gd name="connsiteY23" fmla="*/ 938213 h 1504950"/>
                <a:gd name="connsiteX24" fmla="*/ 4124973 w 4124973"/>
                <a:gd name="connsiteY24" fmla="*/ 1343025 h 1504950"/>
                <a:gd name="connsiteX0" fmla="*/ 2111083 w 4116095"/>
                <a:gd name="connsiteY0" fmla="*/ 1390650 h 1504950"/>
                <a:gd name="connsiteX1" fmla="*/ 2477795 w 4116095"/>
                <a:gd name="connsiteY1" fmla="*/ 1162050 h 1504950"/>
                <a:gd name="connsiteX2" fmla="*/ 1525295 w 4116095"/>
                <a:gd name="connsiteY2" fmla="*/ 609600 h 1504950"/>
                <a:gd name="connsiteX3" fmla="*/ 1520533 w 4116095"/>
                <a:gd name="connsiteY3" fmla="*/ 423863 h 1504950"/>
                <a:gd name="connsiteX4" fmla="*/ 1163345 w 4116095"/>
                <a:gd name="connsiteY4" fmla="*/ 214313 h 1504950"/>
                <a:gd name="connsiteX5" fmla="*/ 1444333 w 4116095"/>
                <a:gd name="connsiteY5" fmla="*/ 52388 h 1504950"/>
                <a:gd name="connsiteX6" fmla="*/ 1363370 w 4116095"/>
                <a:gd name="connsiteY6" fmla="*/ 0 h 1504950"/>
                <a:gd name="connsiteX7" fmla="*/ 1087145 w 4116095"/>
                <a:gd name="connsiteY7" fmla="*/ 176213 h 1504950"/>
                <a:gd name="connsiteX8" fmla="*/ 1410995 w 4116095"/>
                <a:gd name="connsiteY8" fmla="*/ 371475 h 1504950"/>
                <a:gd name="connsiteX9" fmla="*/ 982370 w 4116095"/>
                <a:gd name="connsiteY9" fmla="*/ 619125 h 1504950"/>
                <a:gd name="connsiteX10" fmla="*/ 991895 w 4116095"/>
                <a:gd name="connsiteY10" fmla="*/ 904875 h 1504950"/>
                <a:gd name="connsiteX11" fmla="*/ 868070 w 4116095"/>
                <a:gd name="connsiteY11" fmla="*/ 890588 h 1504950"/>
                <a:gd name="connsiteX12" fmla="*/ 806158 w 4116095"/>
                <a:gd name="connsiteY12" fmla="*/ 838200 h 1504950"/>
                <a:gd name="connsiteX13" fmla="*/ 377533 w 4116095"/>
                <a:gd name="connsiteY13" fmla="*/ 838200 h 1504950"/>
                <a:gd name="connsiteX14" fmla="*/ 52618 w 4116095"/>
                <a:gd name="connsiteY14" fmla="*/ 1031289 h 1504950"/>
                <a:gd name="connsiteX15" fmla="*/ 0 w 4116095"/>
                <a:gd name="connsiteY15" fmla="*/ 1422046 h 1504950"/>
                <a:gd name="connsiteX16" fmla="*/ 158458 w 4116095"/>
                <a:gd name="connsiteY16" fmla="*/ 1504950 h 1504950"/>
                <a:gd name="connsiteX17" fmla="*/ 763295 w 4116095"/>
                <a:gd name="connsiteY17" fmla="*/ 1143000 h 1504950"/>
                <a:gd name="connsiteX18" fmla="*/ 839495 w 4116095"/>
                <a:gd name="connsiteY18" fmla="*/ 1147763 h 1504950"/>
                <a:gd name="connsiteX19" fmla="*/ 925220 w 4116095"/>
                <a:gd name="connsiteY19" fmla="*/ 1209675 h 1504950"/>
                <a:gd name="connsiteX20" fmla="*/ 1720558 w 4116095"/>
                <a:gd name="connsiteY20" fmla="*/ 738188 h 1504950"/>
                <a:gd name="connsiteX21" fmla="*/ 2468270 w 4116095"/>
                <a:gd name="connsiteY21" fmla="*/ 1166813 h 1504950"/>
                <a:gd name="connsiteX22" fmla="*/ 3006433 w 4116095"/>
                <a:gd name="connsiteY22" fmla="*/ 1157288 h 1504950"/>
                <a:gd name="connsiteX23" fmla="*/ 3396958 w 4116095"/>
                <a:gd name="connsiteY23" fmla="*/ 938213 h 1504950"/>
                <a:gd name="connsiteX24" fmla="*/ 4116095 w 4116095"/>
                <a:gd name="connsiteY24" fmla="*/ 1343025 h 150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16095" h="1504950">
                  <a:moveTo>
                    <a:pt x="2111083" y="1390650"/>
                  </a:moveTo>
                  <a:lnTo>
                    <a:pt x="2477795" y="1162050"/>
                  </a:lnTo>
                  <a:lnTo>
                    <a:pt x="1525295" y="609600"/>
                  </a:lnTo>
                  <a:lnTo>
                    <a:pt x="1520533" y="423863"/>
                  </a:lnTo>
                  <a:lnTo>
                    <a:pt x="1163345" y="214313"/>
                  </a:lnTo>
                  <a:lnTo>
                    <a:pt x="1444333" y="52388"/>
                  </a:lnTo>
                  <a:lnTo>
                    <a:pt x="1363370" y="0"/>
                  </a:lnTo>
                  <a:lnTo>
                    <a:pt x="1087145" y="176213"/>
                  </a:lnTo>
                  <a:lnTo>
                    <a:pt x="1410995" y="371475"/>
                  </a:lnTo>
                  <a:lnTo>
                    <a:pt x="982370" y="619125"/>
                  </a:lnTo>
                  <a:lnTo>
                    <a:pt x="991895" y="904875"/>
                  </a:lnTo>
                  <a:lnTo>
                    <a:pt x="868070" y="890588"/>
                  </a:lnTo>
                  <a:lnTo>
                    <a:pt x="806158" y="838200"/>
                  </a:lnTo>
                  <a:lnTo>
                    <a:pt x="377533" y="838200"/>
                  </a:lnTo>
                  <a:lnTo>
                    <a:pt x="52618" y="1031289"/>
                  </a:lnTo>
                  <a:lnTo>
                    <a:pt x="0" y="1422046"/>
                  </a:lnTo>
                  <a:lnTo>
                    <a:pt x="158458" y="1504950"/>
                  </a:lnTo>
                  <a:lnTo>
                    <a:pt x="763295" y="1143000"/>
                  </a:lnTo>
                  <a:lnTo>
                    <a:pt x="839495" y="1147763"/>
                  </a:lnTo>
                  <a:lnTo>
                    <a:pt x="925220" y="1209675"/>
                  </a:lnTo>
                  <a:lnTo>
                    <a:pt x="1720558" y="738188"/>
                  </a:lnTo>
                  <a:lnTo>
                    <a:pt x="2468270" y="1166813"/>
                  </a:lnTo>
                  <a:lnTo>
                    <a:pt x="3006433" y="1157288"/>
                  </a:lnTo>
                  <a:lnTo>
                    <a:pt x="3396958" y="938213"/>
                  </a:lnTo>
                  <a:lnTo>
                    <a:pt x="4116095" y="1343025"/>
                  </a:lnTo>
                </a:path>
              </a:pathLst>
            </a:custGeom>
            <a:noFill/>
            <a:ln w="76200">
              <a:solidFill>
                <a:schemeClr val="accent3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Forma livre 16"/>
          <p:cNvSpPr/>
          <p:nvPr/>
        </p:nvSpPr>
        <p:spPr>
          <a:xfrm>
            <a:off x="5735921" y="1988598"/>
            <a:ext cx="4305300" cy="4055675"/>
          </a:xfrm>
          <a:custGeom>
            <a:avLst/>
            <a:gdLst>
              <a:gd name="connsiteX0" fmla="*/ 3752850 w 4305300"/>
              <a:gd name="connsiteY0" fmla="*/ 2105025 h 3257550"/>
              <a:gd name="connsiteX1" fmla="*/ 4171950 w 4305300"/>
              <a:gd name="connsiteY1" fmla="*/ 2352675 h 3257550"/>
              <a:gd name="connsiteX2" fmla="*/ 3810000 w 4305300"/>
              <a:gd name="connsiteY2" fmla="*/ 2552700 h 3257550"/>
              <a:gd name="connsiteX3" fmla="*/ 4305300 w 4305300"/>
              <a:gd name="connsiteY3" fmla="*/ 2867025 h 3257550"/>
              <a:gd name="connsiteX4" fmla="*/ 3581400 w 4305300"/>
              <a:gd name="connsiteY4" fmla="*/ 3257550 h 3257550"/>
              <a:gd name="connsiteX5" fmla="*/ 1752600 w 4305300"/>
              <a:gd name="connsiteY5" fmla="*/ 2171700 h 3257550"/>
              <a:gd name="connsiteX6" fmla="*/ 2124075 w 4305300"/>
              <a:gd name="connsiteY6" fmla="*/ 1914525 h 3257550"/>
              <a:gd name="connsiteX7" fmla="*/ 1162050 w 4305300"/>
              <a:gd name="connsiteY7" fmla="*/ 1390650 h 3257550"/>
              <a:gd name="connsiteX8" fmla="*/ 1162050 w 4305300"/>
              <a:gd name="connsiteY8" fmla="*/ 1181100 h 3257550"/>
              <a:gd name="connsiteX9" fmla="*/ 0 w 4305300"/>
              <a:gd name="connsiteY9" fmla="*/ 533400 h 3257550"/>
              <a:gd name="connsiteX10" fmla="*/ 400050 w 4305300"/>
              <a:gd name="connsiteY10" fmla="*/ 304800 h 3257550"/>
              <a:gd name="connsiteX11" fmla="*/ 400050 w 4305300"/>
              <a:gd name="connsiteY11" fmla="*/ 0 h 3257550"/>
              <a:gd name="connsiteX12" fmla="*/ 1914525 w 4305300"/>
              <a:gd name="connsiteY12" fmla="*/ 19050 h 3257550"/>
              <a:gd name="connsiteX13" fmla="*/ 2676525 w 4305300"/>
              <a:gd name="connsiteY13" fmla="*/ 600075 h 3257550"/>
              <a:gd name="connsiteX14" fmla="*/ 1390650 w 4305300"/>
              <a:gd name="connsiteY14" fmla="*/ 1495425 h 3257550"/>
              <a:gd name="connsiteX15" fmla="*/ 2095500 w 4305300"/>
              <a:gd name="connsiteY15" fmla="*/ 1924050 h 3257550"/>
              <a:gd name="connsiteX16" fmla="*/ 2667000 w 4305300"/>
              <a:gd name="connsiteY16" fmla="*/ 1914525 h 3257550"/>
              <a:gd name="connsiteX17" fmla="*/ 3038475 w 4305300"/>
              <a:gd name="connsiteY17" fmla="*/ 1704975 h 3257550"/>
              <a:gd name="connsiteX18" fmla="*/ 3752850 w 4305300"/>
              <a:gd name="connsiteY18" fmla="*/ 2105025 h 3257550"/>
              <a:gd name="connsiteX0" fmla="*/ 3752850 w 4305300"/>
              <a:gd name="connsiteY0" fmla="*/ 2105025 h 3257550"/>
              <a:gd name="connsiteX1" fmla="*/ 4171950 w 4305300"/>
              <a:gd name="connsiteY1" fmla="*/ 2352675 h 3257550"/>
              <a:gd name="connsiteX2" fmla="*/ 3810000 w 4305300"/>
              <a:gd name="connsiteY2" fmla="*/ 2552700 h 3257550"/>
              <a:gd name="connsiteX3" fmla="*/ 4305300 w 4305300"/>
              <a:gd name="connsiteY3" fmla="*/ 2867025 h 3257550"/>
              <a:gd name="connsiteX4" fmla="*/ 3581400 w 4305300"/>
              <a:gd name="connsiteY4" fmla="*/ 3257550 h 3257550"/>
              <a:gd name="connsiteX5" fmla="*/ 1752600 w 4305300"/>
              <a:gd name="connsiteY5" fmla="*/ 2171700 h 3257550"/>
              <a:gd name="connsiteX6" fmla="*/ 2124075 w 4305300"/>
              <a:gd name="connsiteY6" fmla="*/ 1914525 h 3257550"/>
              <a:gd name="connsiteX7" fmla="*/ 1162050 w 4305300"/>
              <a:gd name="connsiteY7" fmla="*/ 1390650 h 3257550"/>
              <a:gd name="connsiteX8" fmla="*/ 1162050 w 4305300"/>
              <a:gd name="connsiteY8" fmla="*/ 1181100 h 3257550"/>
              <a:gd name="connsiteX9" fmla="*/ 0 w 4305300"/>
              <a:gd name="connsiteY9" fmla="*/ 533400 h 3257550"/>
              <a:gd name="connsiteX10" fmla="*/ 400050 w 4305300"/>
              <a:gd name="connsiteY10" fmla="*/ 304800 h 3257550"/>
              <a:gd name="connsiteX11" fmla="*/ 400050 w 4305300"/>
              <a:gd name="connsiteY11" fmla="*/ 0 h 3257550"/>
              <a:gd name="connsiteX12" fmla="*/ 1914525 w 4305300"/>
              <a:gd name="connsiteY12" fmla="*/ 19050 h 3257550"/>
              <a:gd name="connsiteX13" fmla="*/ 2762250 w 4305300"/>
              <a:gd name="connsiteY13" fmla="*/ 676275 h 3257550"/>
              <a:gd name="connsiteX14" fmla="*/ 1390650 w 4305300"/>
              <a:gd name="connsiteY14" fmla="*/ 1495425 h 3257550"/>
              <a:gd name="connsiteX15" fmla="*/ 2095500 w 4305300"/>
              <a:gd name="connsiteY15" fmla="*/ 1924050 h 3257550"/>
              <a:gd name="connsiteX16" fmla="*/ 2667000 w 4305300"/>
              <a:gd name="connsiteY16" fmla="*/ 1914525 h 3257550"/>
              <a:gd name="connsiteX17" fmla="*/ 3038475 w 4305300"/>
              <a:gd name="connsiteY17" fmla="*/ 1704975 h 3257550"/>
              <a:gd name="connsiteX18" fmla="*/ 3752850 w 4305300"/>
              <a:gd name="connsiteY18" fmla="*/ 2105025 h 3257550"/>
              <a:gd name="connsiteX0" fmla="*/ 3752850 w 4305300"/>
              <a:gd name="connsiteY0" fmla="*/ 2105025 h 3257550"/>
              <a:gd name="connsiteX1" fmla="*/ 4171950 w 4305300"/>
              <a:gd name="connsiteY1" fmla="*/ 2352675 h 3257550"/>
              <a:gd name="connsiteX2" fmla="*/ 3810000 w 4305300"/>
              <a:gd name="connsiteY2" fmla="*/ 2552700 h 3257550"/>
              <a:gd name="connsiteX3" fmla="*/ 4305300 w 4305300"/>
              <a:gd name="connsiteY3" fmla="*/ 2867025 h 3257550"/>
              <a:gd name="connsiteX4" fmla="*/ 3581400 w 4305300"/>
              <a:gd name="connsiteY4" fmla="*/ 3257550 h 3257550"/>
              <a:gd name="connsiteX5" fmla="*/ 1752600 w 4305300"/>
              <a:gd name="connsiteY5" fmla="*/ 2171700 h 3257550"/>
              <a:gd name="connsiteX6" fmla="*/ 2124075 w 4305300"/>
              <a:gd name="connsiteY6" fmla="*/ 1914525 h 3257550"/>
              <a:gd name="connsiteX7" fmla="*/ 1162050 w 4305300"/>
              <a:gd name="connsiteY7" fmla="*/ 1390650 h 3257550"/>
              <a:gd name="connsiteX8" fmla="*/ 1162050 w 4305300"/>
              <a:gd name="connsiteY8" fmla="*/ 1181100 h 3257550"/>
              <a:gd name="connsiteX9" fmla="*/ 0 w 4305300"/>
              <a:gd name="connsiteY9" fmla="*/ 533400 h 3257550"/>
              <a:gd name="connsiteX10" fmla="*/ 400050 w 4305300"/>
              <a:gd name="connsiteY10" fmla="*/ 304800 h 3257550"/>
              <a:gd name="connsiteX11" fmla="*/ 400050 w 4305300"/>
              <a:gd name="connsiteY11" fmla="*/ 0 h 3257550"/>
              <a:gd name="connsiteX12" fmla="*/ 1914525 w 4305300"/>
              <a:gd name="connsiteY12" fmla="*/ 19050 h 3257550"/>
              <a:gd name="connsiteX13" fmla="*/ 2819400 w 4305300"/>
              <a:gd name="connsiteY13" fmla="*/ 647700 h 3257550"/>
              <a:gd name="connsiteX14" fmla="*/ 1390650 w 4305300"/>
              <a:gd name="connsiteY14" fmla="*/ 1495425 h 3257550"/>
              <a:gd name="connsiteX15" fmla="*/ 2095500 w 4305300"/>
              <a:gd name="connsiteY15" fmla="*/ 1924050 h 3257550"/>
              <a:gd name="connsiteX16" fmla="*/ 2667000 w 4305300"/>
              <a:gd name="connsiteY16" fmla="*/ 1914525 h 3257550"/>
              <a:gd name="connsiteX17" fmla="*/ 3038475 w 4305300"/>
              <a:gd name="connsiteY17" fmla="*/ 1704975 h 3257550"/>
              <a:gd name="connsiteX18" fmla="*/ 3752850 w 4305300"/>
              <a:gd name="connsiteY18" fmla="*/ 2105025 h 3257550"/>
              <a:gd name="connsiteX0" fmla="*/ 3752850 w 4305300"/>
              <a:gd name="connsiteY0" fmla="*/ 2113038 h 3265563"/>
              <a:gd name="connsiteX1" fmla="*/ 4171950 w 4305300"/>
              <a:gd name="connsiteY1" fmla="*/ 2360688 h 3265563"/>
              <a:gd name="connsiteX2" fmla="*/ 3810000 w 4305300"/>
              <a:gd name="connsiteY2" fmla="*/ 2560713 h 3265563"/>
              <a:gd name="connsiteX3" fmla="*/ 4305300 w 4305300"/>
              <a:gd name="connsiteY3" fmla="*/ 2875038 h 3265563"/>
              <a:gd name="connsiteX4" fmla="*/ 3581400 w 4305300"/>
              <a:gd name="connsiteY4" fmla="*/ 3265563 h 3265563"/>
              <a:gd name="connsiteX5" fmla="*/ 1752600 w 4305300"/>
              <a:gd name="connsiteY5" fmla="*/ 2179713 h 3265563"/>
              <a:gd name="connsiteX6" fmla="*/ 2124075 w 4305300"/>
              <a:gd name="connsiteY6" fmla="*/ 1922538 h 3265563"/>
              <a:gd name="connsiteX7" fmla="*/ 1162050 w 4305300"/>
              <a:gd name="connsiteY7" fmla="*/ 1398663 h 3265563"/>
              <a:gd name="connsiteX8" fmla="*/ 1162050 w 4305300"/>
              <a:gd name="connsiteY8" fmla="*/ 1189113 h 3265563"/>
              <a:gd name="connsiteX9" fmla="*/ 0 w 4305300"/>
              <a:gd name="connsiteY9" fmla="*/ 541413 h 3265563"/>
              <a:gd name="connsiteX10" fmla="*/ 400050 w 4305300"/>
              <a:gd name="connsiteY10" fmla="*/ 312813 h 3265563"/>
              <a:gd name="connsiteX11" fmla="*/ 400050 w 4305300"/>
              <a:gd name="connsiteY11" fmla="*/ 8013 h 3265563"/>
              <a:gd name="connsiteX12" fmla="*/ 735900 w 4305300"/>
              <a:gd name="connsiteY12" fmla="*/ 0 h 3265563"/>
              <a:gd name="connsiteX13" fmla="*/ 1914525 w 4305300"/>
              <a:gd name="connsiteY13" fmla="*/ 27063 h 3265563"/>
              <a:gd name="connsiteX14" fmla="*/ 2819400 w 4305300"/>
              <a:gd name="connsiteY14" fmla="*/ 655713 h 3265563"/>
              <a:gd name="connsiteX15" fmla="*/ 1390650 w 4305300"/>
              <a:gd name="connsiteY15" fmla="*/ 1503438 h 3265563"/>
              <a:gd name="connsiteX16" fmla="*/ 2095500 w 4305300"/>
              <a:gd name="connsiteY16" fmla="*/ 1932063 h 3265563"/>
              <a:gd name="connsiteX17" fmla="*/ 2667000 w 4305300"/>
              <a:gd name="connsiteY17" fmla="*/ 1922538 h 3265563"/>
              <a:gd name="connsiteX18" fmla="*/ 3038475 w 4305300"/>
              <a:gd name="connsiteY18" fmla="*/ 1712988 h 3265563"/>
              <a:gd name="connsiteX19" fmla="*/ 3752850 w 4305300"/>
              <a:gd name="connsiteY19" fmla="*/ 2113038 h 3265563"/>
              <a:gd name="connsiteX0" fmla="*/ 3752850 w 4305300"/>
              <a:gd name="connsiteY0" fmla="*/ 2344722 h 3497247"/>
              <a:gd name="connsiteX1" fmla="*/ 4171950 w 4305300"/>
              <a:gd name="connsiteY1" fmla="*/ 2592372 h 3497247"/>
              <a:gd name="connsiteX2" fmla="*/ 3810000 w 4305300"/>
              <a:gd name="connsiteY2" fmla="*/ 2792397 h 3497247"/>
              <a:gd name="connsiteX3" fmla="*/ 4305300 w 4305300"/>
              <a:gd name="connsiteY3" fmla="*/ 3106722 h 3497247"/>
              <a:gd name="connsiteX4" fmla="*/ 3581400 w 4305300"/>
              <a:gd name="connsiteY4" fmla="*/ 3497247 h 3497247"/>
              <a:gd name="connsiteX5" fmla="*/ 1752600 w 4305300"/>
              <a:gd name="connsiteY5" fmla="*/ 2411397 h 3497247"/>
              <a:gd name="connsiteX6" fmla="*/ 2124075 w 4305300"/>
              <a:gd name="connsiteY6" fmla="*/ 2154222 h 3497247"/>
              <a:gd name="connsiteX7" fmla="*/ 1162050 w 4305300"/>
              <a:gd name="connsiteY7" fmla="*/ 1630347 h 3497247"/>
              <a:gd name="connsiteX8" fmla="*/ 1162050 w 4305300"/>
              <a:gd name="connsiteY8" fmla="*/ 1420797 h 3497247"/>
              <a:gd name="connsiteX9" fmla="*/ 0 w 4305300"/>
              <a:gd name="connsiteY9" fmla="*/ 773097 h 3497247"/>
              <a:gd name="connsiteX10" fmla="*/ 400050 w 4305300"/>
              <a:gd name="connsiteY10" fmla="*/ 544497 h 3497247"/>
              <a:gd name="connsiteX11" fmla="*/ 382295 w 4305300"/>
              <a:gd name="connsiteY11" fmla="*/ 0 h 3497247"/>
              <a:gd name="connsiteX12" fmla="*/ 735900 w 4305300"/>
              <a:gd name="connsiteY12" fmla="*/ 231684 h 3497247"/>
              <a:gd name="connsiteX13" fmla="*/ 1914525 w 4305300"/>
              <a:gd name="connsiteY13" fmla="*/ 258747 h 3497247"/>
              <a:gd name="connsiteX14" fmla="*/ 2819400 w 4305300"/>
              <a:gd name="connsiteY14" fmla="*/ 887397 h 3497247"/>
              <a:gd name="connsiteX15" fmla="*/ 1390650 w 4305300"/>
              <a:gd name="connsiteY15" fmla="*/ 1735122 h 3497247"/>
              <a:gd name="connsiteX16" fmla="*/ 2095500 w 4305300"/>
              <a:gd name="connsiteY16" fmla="*/ 2163747 h 3497247"/>
              <a:gd name="connsiteX17" fmla="*/ 2667000 w 4305300"/>
              <a:gd name="connsiteY17" fmla="*/ 2154222 h 3497247"/>
              <a:gd name="connsiteX18" fmla="*/ 3038475 w 4305300"/>
              <a:gd name="connsiteY18" fmla="*/ 1944672 h 3497247"/>
              <a:gd name="connsiteX19" fmla="*/ 3752850 w 4305300"/>
              <a:gd name="connsiteY19" fmla="*/ 2344722 h 3497247"/>
              <a:gd name="connsiteX0" fmla="*/ 3752850 w 4305300"/>
              <a:gd name="connsiteY0" fmla="*/ 2503656 h 3656181"/>
              <a:gd name="connsiteX1" fmla="*/ 4171950 w 4305300"/>
              <a:gd name="connsiteY1" fmla="*/ 2751306 h 3656181"/>
              <a:gd name="connsiteX2" fmla="*/ 3810000 w 4305300"/>
              <a:gd name="connsiteY2" fmla="*/ 2951331 h 3656181"/>
              <a:gd name="connsiteX3" fmla="*/ 4305300 w 4305300"/>
              <a:gd name="connsiteY3" fmla="*/ 3265656 h 3656181"/>
              <a:gd name="connsiteX4" fmla="*/ 3581400 w 4305300"/>
              <a:gd name="connsiteY4" fmla="*/ 3656181 h 3656181"/>
              <a:gd name="connsiteX5" fmla="*/ 1752600 w 4305300"/>
              <a:gd name="connsiteY5" fmla="*/ 2570331 h 3656181"/>
              <a:gd name="connsiteX6" fmla="*/ 2124075 w 4305300"/>
              <a:gd name="connsiteY6" fmla="*/ 2313156 h 3656181"/>
              <a:gd name="connsiteX7" fmla="*/ 1162050 w 4305300"/>
              <a:gd name="connsiteY7" fmla="*/ 1789281 h 3656181"/>
              <a:gd name="connsiteX8" fmla="*/ 1162050 w 4305300"/>
              <a:gd name="connsiteY8" fmla="*/ 1579731 h 3656181"/>
              <a:gd name="connsiteX9" fmla="*/ 0 w 4305300"/>
              <a:gd name="connsiteY9" fmla="*/ 932031 h 3656181"/>
              <a:gd name="connsiteX10" fmla="*/ 400050 w 4305300"/>
              <a:gd name="connsiteY10" fmla="*/ 703431 h 3656181"/>
              <a:gd name="connsiteX11" fmla="*/ 382295 w 4305300"/>
              <a:gd name="connsiteY11" fmla="*/ 158934 h 3656181"/>
              <a:gd name="connsiteX12" fmla="*/ 629368 w 4305300"/>
              <a:gd name="connsiteY12" fmla="*/ 0 h 3656181"/>
              <a:gd name="connsiteX13" fmla="*/ 1914525 w 4305300"/>
              <a:gd name="connsiteY13" fmla="*/ 417681 h 3656181"/>
              <a:gd name="connsiteX14" fmla="*/ 2819400 w 4305300"/>
              <a:gd name="connsiteY14" fmla="*/ 1046331 h 3656181"/>
              <a:gd name="connsiteX15" fmla="*/ 1390650 w 4305300"/>
              <a:gd name="connsiteY15" fmla="*/ 1894056 h 3656181"/>
              <a:gd name="connsiteX16" fmla="*/ 2095500 w 4305300"/>
              <a:gd name="connsiteY16" fmla="*/ 2322681 h 3656181"/>
              <a:gd name="connsiteX17" fmla="*/ 2667000 w 4305300"/>
              <a:gd name="connsiteY17" fmla="*/ 2313156 h 3656181"/>
              <a:gd name="connsiteX18" fmla="*/ 3038475 w 4305300"/>
              <a:gd name="connsiteY18" fmla="*/ 2103606 h 3656181"/>
              <a:gd name="connsiteX19" fmla="*/ 3752850 w 4305300"/>
              <a:gd name="connsiteY19" fmla="*/ 2503656 h 3656181"/>
              <a:gd name="connsiteX0" fmla="*/ 3752850 w 4305300"/>
              <a:gd name="connsiteY0" fmla="*/ 2503656 h 3656181"/>
              <a:gd name="connsiteX1" fmla="*/ 4171950 w 4305300"/>
              <a:gd name="connsiteY1" fmla="*/ 2751306 h 3656181"/>
              <a:gd name="connsiteX2" fmla="*/ 3810000 w 4305300"/>
              <a:gd name="connsiteY2" fmla="*/ 2951331 h 3656181"/>
              <a:gd name="connsiteX3" fmla="*/ 4305300 w 4305300"/>
              <a:gd name="connsiteY3" fmla="*/ 3265656 h 3656181"/>
              <a:gd name="connsiteX4" fmla="*/ 3581400 w 4305300"/>
              <a:gd name="connsiteY4" fmla="*/ 3656181 h 3656181"/>
              <a:gd name="connsiteX5" fmla="*/ 1752600 w 4305300"/>
              <a:gd name="connsiteY5" fmla="*/ 2570331 h 3656181"/>
              <a:gd name="connsiteX6" fmla="*/ 2124075 w 4305300"/>
              <a:gd name="connsiteY6" fmla="*/ 2313156 h 3656181"/>
              <a:gd name="connsiteX7" fmla="*/ 1162050 w 4305300"/>
              <a:gd name="connsiteY7" fmla="*/ 1789281 h 3656181"/>
              <a:gd name="connsiteX8" fmla="*/ 1162050 w 4305300"/>
              <a:gd name="connsiteY8" fmla="*/ 1579731 h 3656181"/>
              <a:gd name="connsiteX9" fmla="*/ 0 w 4305300"/>
              <a:gd name="connsiteY9" fmla="*/ 932031 h 3656181"/>
              <a:gd name="connsiteX10" fmla="*/ 400050 w 4305300"/>
              <a:gd name="connsiteY10" fmla="*/ 703431 h 3656181"/>
              <a:gd name="connsiteX11" fmla="*/ 382295 w 4305300"/>
              <a:gd name="connsiteY11" fmla="*/ 158934 h 3656181"/>
              <a:gd name="connsiteX12" fmla="*/ 629368 w 4305300"/>
              <a:gd name="connsiteY12" fmla="*/ 0 h 3656181"/>
              <a:gd name="connsiteX13" fmla="*/ 904576 w 4305300"/>
              <a:gd name="connsiteY13" fmla="*/ 79900 h 3656181"/>
              <a:gd name="connsiteX14" fmla="*/ 1914525 w 4305300"/>
              <a:gd name="connsiteY14" fmla="*/ 417681 h 3656181"/>
              <a:gd name="connsiteX15" fmla="*/ 2819400 w 4305300"/>
              <a:gd name="connsiteY15" fmla="*/ 1046331 h 3656181"/>
              <a:gd name="connsiteX16" fmla="*/ 1390650 w 4305300"/>
              <a:gd name="connsiteY16" fmla="*/ 1894056 h 3656181"/>
              <a:gd name="connsiteX17" fmla="*/ 2095500 w 4305300"/>
              <a:gd name="connsiteY17" fmla="*/ 2322681 h 3656181"/>
              <a:gd name="connsiteX18" fmla="*/ 2667000 w 4305300"/>
              <a:gd name="connsiteY18" fmla="*/ 2313156 h 3656181"/>
              <a:gd name="connsiteX19" fmla="*/ 3038475 w 4305300"/>
              <a:gd name="connsiteY19" fmla="*/ 2103606 h 3656181"/>
              <a:gd name="connsiteX20" fmla="*/ 3752850 w 4305300"/>
              <a:gd name="connsiteY20" fmla="*/ 2503656 h 3656181"/>
              <a:gd name="connsiteX0" fmla="*/ 3752850 w 4305300"/>
              <a:gd name="connsiteY0" fmla="*/ 2503656 h 3656181"/>
              <a:gd name="connsiteX1" fmla="*/ 4171950 w 4305300"/>
              <a:gd name="connsiteY1" fmla="*/ 2751306 h 3656181"/>
              <a:gd name="connsiteX2" fmla="*/ 3810000 w 4305300"/>
              <a:gd name="connsiteY2" fmla="*/ 2951331 h 3656181"/>
              <a:gd name="connsiteX3" fmla="*/ 4305300 w 4305300"/>
              <a:gd name="connsiteY3" fmla="*/ 3265656 h 3656181"/>
              <a:gd name="connsiteX4" fmla="*/ 3581400 w 4305300"/>
              <a:gd name="connsiteY4" fmla="*/ 3656181 h 3656181"/>
              <a:gd name="connsiteX5" fmla="*/ 1752600 w 4305300"/>
              <a:gd name="connsiteY5" fmla="*/ 2570331 h 3656181"/>
              <a:gd name="connsiteX6" fmla="*/ 2124075 w 4305300"/>
              <a:gd name="connsiteY6" fmla="*/ 2313156 h 3656181"/>
              <a:gd name="connsiteX7" fmla="*/ 1162050 w 4305300"/>
              <a:gd name="connsiteY7" fmla="*/ 1789281 h 3656181"/>
              <a:gd name="connsiteX8" fmla="*/ 1162050 w 4305300"/>
              <a:gd name="connsiteY8" fmla="*/ 1579731 h 3656181"/>
              <a:gd name="connsiteX9" fmla="*/ 0 w 4305300"/>
              <a:gd name="connsiteY9" fmla="*/ 932031 h 3656181"/>
              <a:gd name="connsiteX10" fmla="*/ 400050 w 4305300"/>
              <a:gd name="connsiteY10" fmla="*/ 703431 h 3656181"/>
              <a:gd name="connsiteX11" fmla="*/ 382295 w 4305300"/>
              <a:gd name="connsiteY11" fmla="*/ 158934 h 3656181"/>
              <a:gd name="connsiteX12" fmla="*/ 629368 w 4305300"/>
              <a:gd name="connsiteY12" fmla="*/ 0 h 3656181"/>
              <a:gd name="connsiteX13" fmla="*/ 753656 w 4305300"/>
              <a:gd name="connsiteY13" fmla="*/ 71022 h 3656181"/>
              <a:gd name="connsiteX14" fmla="*/ 1914525 w 4305300"/>
              <a:gd name="connsiteY14" fmla="*/ 417681 h 3656181"/>
              <a:gd name="connsiteX15" fmla="*/ 2819400 w 4305300"/>
              <a:gd name="connsiteY15" fmla="*/ 1046331 h 3656181"/>
              <a:gd name="connsiteX16" fmla="*/ 1390650 w 4305300"/>
              <a:gd name="connsiteY16" fmla="*/ 1894056 h 3656181"/>
              <a:gd name="connsiteX17" fmla="*/ 2095500 w 4305300"/>
              <a:gd name="connsiteY17" fmla="*/ 2322681 h 3656181"/>
              <a:gd name="connsiteX18" fmla="*/ 2667000 w 4305300"/>
              <a:gd name="connsiteY18" fmla="*/ 2313156 h 3656181"/>
              <a:gd name="connsiteX19" fmla="*/ 3038475 w 4305300"/>
              <a:gd name="connsiteY19" fmla="*/ 2103606 h 3656181"/>
              <a:gd name="connsiteX20" fmla="*/ 3752850 w 4305300"/>
              <a:gd name="connsiteY20" fmla="*/ 2503656 h 3656181"/>
              <a:gd name="connsiteX0" fmla="*/ 3752850 w 4305300"/>
              <a:gd name="connsiteY0" fmla="*/ 2503656 h 3656181"/>
              <a:gd name="connsiteX1" fmla="*/ 4171950 w 4305300"/>
              <a:gd name="connsiteY1" fmla="*/ 2751306 h 3656181"/>
              <a:gd name="connsiteX2" fmla="*/ 3810000 w 4305300"/>
              <a:gd name="connsiteY2" fmla="*/ 2951331 h 3656181"/>
              <a:gd name="connsiteX3" fmla="*/ 4305300 w 4305300"/>
              <a:gd name="connsiteY3" fmla="*/ 3265656 h 3656181"/>
              <a:gd name="connsiteX4" fmla="*/ 3581400 w 4305300"/>
              <a:gd name="connsiteY4" fmla="*/ 3656181 h 3656181"/>
              <a:gd name="connsiteX5" fmla="*/ 1752600 w 4305300"/>
              <a:gd name="connsiteY5" fmla="*/ 2570331 h 3656181"/>
              <a:gd name="connsiteX6" fmla="*/ 2124075 w 4305300"/>
              <a:gd name="connsiteY6" fmla="*/ 2313156 h 3656181"/>
              <a:gd name="connsiteX7" fmla="*/ 1162050 w 4305300"/>
              <a:gd name="connsiteY7" fmla="*/ 1789281 h 3656181"/>
              <a:gd name="connsiteX8" fmla="*/ 1162050 w 4305300"/>
              <a:gd name="connsiteY8" fmla="*/ 1579731 h 3656181"/>
              <a:gd name="connsiteX9" fmla="*/ 0 w 4305300"/>
              <a:gd name="connsiteY9" fmla="*/ 932031 h 3656181"/>
              <a:gd name="connsiteX10" fmla="*/ 400050 w 4305300"/>
              <a:gd name="connsiteY10" fmla="*/ 703431 h 3656181"/>
              <a:gd name="connsiteX11" fmla="*/ 382295 w 4305300"/>
              <a:gd name="connsiteY11" fmla="*/ 158934 h 3656181"/>
              <a:gd name="connsiteX12" fmla="*/ 629368 w 4305300"/>
              <a:gd name="connsiteY12" fmla="*/ 0 h 3656181"/>
              <a:gd name="connsiteX13" fmla="*/ 709267 w 4305300"/>
              <a:gd name="connsiteY13" fmla="*/ 88778 h 3656181"/>
              <a:gd name="connsiteX14" fmla="*/ 1914525 w 4305300"/>
              <a:gd name="connsiteY14" fmla="*/ 417681 h 3656181"/>
              <a:gd name="connsiteX15" fmla="*/ 2819400 w 4305300"/>
              <a:gd name="connsiteY15" fmla="*/ 1046331 h 3656181"/>
              <a:gd name="connsiteX16" fmla="*/ 1390650 w 4305300"/>
              <a:gd name="connsiteY16" fmla="*/ 1894056 h 3656181"/>
              <a:gd name="connsiteX17" fmla="*/ 2095500 w 4305300"/>
              <a:gd name="connsiteY17" fmla="*/ 2322681 h 3656181"/>
              <a:gd name="connsiteX18" fmla="*/ 2667000 w 4305300"/>
              <a:gd name="connsiteY18" fmla="*/ 2313156 h 3656181"/>
              <a:gd name="connsiteX19" fmla="*/ 3038475 w 4305300"/>
              <a:gd name="connsiteY19" fmla="*/ 2103606 h 3656181"/>
              <a:gd name="connsiteX20" fmla="*/ 3752850 w 4305300"/>
              <a:gd name="connsiteY20" fmla="*/ 2503656 h 3656181"/>
              <a:gd name="connsiteX0" fmla="*/ 3752850 w 4305300"/>
              <a:gd name="connsiteY0" fmla="*/ 2503656 h 3656181"/>
              <a:gd name="connsiteX1" fmla="*/ 4171950 w 4305300"/>
              <a:gd name="connsiteY1" fmla="*/ 2751306 h 3656181"/>
              <a:gd name="connsiteX2" fmla="*/ 3810000 w 4305300"/>
              <a:gd name="connsiteY2" fmla="*/ 2951331 h 3656181"/>
              <a:gd name="connsiteX3" fmla="*/ 4305300 w 4305300"/>
              <a:gd name="connsiteY3" fmla="*/ 3265656 h 3656181"/>
              <a:gd name="connsiteX4" fmla="*/ 3581400 w 4305300"/>
              <a:gd name="connsiteY4" fmla="*/ 3656181 h 3656181"/>
              <a:gd name="connsiteX5" fmla="*/ 1752600 w 4305300"/>
              <a:gd name="connsiteY5" fmla="*/ 2570331 h 3656181"/>
              <a:gd name="connsiteX6" fmla="*/ 2124075 w 4305300"/>
              <a:gd name="connsiteY6" fmla="*/ 2313156 h 3656181"/>
              <a:gd name="connsiteX7" fmla="*/ 1162050 w 4305300"/>
              <a:gd name="connsiteY7" fmla="*/ 1789281 h 3656181"/>
              <a:gd name="connsiteX8" fmla="*/ 1162050 w 4305300"/>
              <a:gd name="connsiteY8" fmla="*/ 1579731 h 3656181"/>
              <a:gd name="connsiteX9" fmla="*/ 0 w 4305300"/>
              <a:gd name="connsiteY9" fmla="*/ 932031 h 3656181"/>
              <a:gd name="connsiteX10" fmla="*/ 400050 w 4305300"/>
              <a:gd name="connsiteY10" fmla="*/ 703431 h 3656181"/>
              <a:gd name="connsiteX11" fmla="*/ 382295 w 4305300"/>
              <a:gd name="connsiteY11" fmla="*/ 158934 h 3656181"/>
              <a:gd name="connsiteX12" fmla="*/ 629368 w 4305300"/>
              <a:gd name="connsiteY12" fmla="*/ 0 h 3656181"/>
              <a:gd name="connsiteX13" fmla="*/ 709267 w 4305300"/>
              <a:gd name="connsiteY13" fmla="*/ 88778 h 3656181"/>
              <a:gd name="connsiteX14" fmla="*/ 1206417 w 4305300"/>
              <a:gd name="connsiteY14" fmla="*/ 204188 h 3656181"/>
              <a:gd name="connsiteX15" fmla="*/ 1914525 w 4305300"/>
              <a:gd name="connsiteY15" fmla="*/ 417681 h 3656181"/>
              <a:gd name="connsiteX16" fmla="*/ 2819400 w 4305300"/>
              <a:gd name="connsiteY16" fmla="*/ 1046331 h 3656181"/>
              <a:gd name="connsiteX17" fmla="*/ 1390650 w 4305300"/>
              <a:gd name="connsiteY17" fmla="*/ 1894056 h 3656181"/>
              <a:gd name="connsiteX18" fmla="*/ 2095500 w 4305300"/>
              <a:gd name="connsiteY18" fmla="*/ 2322681 h 3656181"/>
              <a:gd name="connsiteX19" fmla="*/ 2667000 w 4305300"/>
              <a:gd name="connsiteY19" fmla="*/ 2313156 h 3656181"/>
              <a:gd name="connsiteX20" fmla="*/ 3038475 w 4305300"/>
              <a:gd name="connsiteY20" fmla="*/ 2103606 h 3656181"/>
              <a:gd name="connsiteX21" fmla="*/ 3752850 w 4305300"/>
              <a:gd name="connsiteY21" fmla="*/ 2503656 h 3656181"/>
              <a:gd name="connsiteX0" fmla="*/ 3752850 w 4305300"/>
              <a:gd name="connsiteY0" fmla="*/ 2841006 h 3993531"/>
              <a:gd name="connsiteX1" fmla="*/ 4171950 w 4305300"/>
              <a:gd name="connsiteY1" fmla="*/ 3088656 h 3993531"/>
              <a:gd name="connsiteX2" fmla="*/ 3810000 w 4305300"/>
              <a:gd name="connsiteY2" fmla="*/ 3288681 h 3993531"/>
              <a:gd name="connsiteX3" fmla="*/ 4305300 w 4305300"/>
              <a:gd name="connsiteY3" fmla="*/ 3603006 h 3993531"/>
              <a:gd name="connsiteX4" fmla="*/ 3581400 w 4305300"/>
              <a:gd name="connsiteY4" fmla="*/ 3993531 h 3993531"/>
              <a:gd name="connsiteX5" fmla="*/ 1752600 w 4305300"/>
              <a:gd name="connsiteY5" fmla="*/ 2907681 h 3993531"/>
              <a:gd name="connsiteX6" fmla="*/ 2124075 w 4305300"/>
              <a:gd name="connsiteY6" fmla="*/ 2650506 h 3993531"/>
              <a:gd name="connsiteX7" fmla="*/ 1162050 w 4305300"/>
              <a:gd name="connsiteY7" fmla="*/ 2126631 h 3993531"/>
              <a:gd name="connsiteX8" fmla="*/ 1162050 w 4305300"/>
              <a:gd name="connsiteY8" fmla="*/ 1917081 h 3993531"/>
              <a:gd name="connsiteX9" fmla="*/ 0 w 4305300"/>
              <a:gd name="connsiteY9" fmla="*/ 1269381 h 3993531"/>
              <a:gd name="connsiteX10" fmla="*/ 400050 w 4305300"/>
              <a:gd name="connsiteY10" fmla="*/ 1040781 h 3993531"/>
              <a:gd name="connsiteX11" fmla="*/ 382295 w 4305300"/>
              <a:gd name="connsiteY11" fmla="*/ 496284 h 3993531"/>
              <a:gd name="connsiteX12" fmla="*/ 629368 w 4305300"/>
              <a:gd name="connsiteY12" fmla="*/ 337350 h 3993531"/>
              <a:gd name="connsiteX13" fmla="*/ 709267 w 4305300"/>
              <a:gd name="connsiteY13" fmla="*/ 426128 h 3993531"/>
              <a:gd name="connsiteX14" fmla="*/ 1588157 w 4305300"/>
              <a:gd name="connsiteY14" fmla="*/ 0 h 3993531"/>
              <a:gd name="connsiteX15" fmla="*/ 1914525 w 4305300"/>
              <a:gd name="connsiteY15" fmla="*/ 755031 h 3993531"/>
              <a:gd name="connsiteX16" fmla="*/ 2819400 w 4305300"/>
              <a:gd name="connsiteY16" fmla="*/ 1383681 h 3993531"/>
              <a:gd name="connsiteX17" fmla="*/ 1390650 w 4305300"/>
              <a:gd name="connsiteY17" fmla="*/ 2231406 h 3993531"/>
              <a:gd name="connsiteX18" fmla="*/ 2095500 w 4305300"/>
              <a:gd name="connsiteY18" fmla="*/ 2660031 h 3993531"/>
              <a:gd name="connsiteX19" fmla="*/ 2667000 w 4305300"/>
              <a:gd name="connsiteY19" fmla="*/ 2650506 h 3993531"/>
              <a:gd name="connsiteX20" fmla="*/ 3038475 w 4305300"/>
              <a:gd name="connsiteY20" fmla="*/ 2440956 h 3993531"/>
              <a:gd name="connsiteX21" fmla="*/ 3752850 w 4305300"/>
              <a:gd name="connsiteY21" fmla="*/ 2841006 h 3993531"/>
              <a:gd name="connsiteX0" fmla="*/ 3752850 w 4305300"/>
              <a:gd name="connsiteY0" fmla="*/ 2841006 h 3993531"/>
              <a:gd name="connsiteX1" fmla="*/ 4171950 w 4305300"/>
              <a:gd name="connsiteY1" fmla="*/ 3088656 h 3993531"/>
              <a:gd name="connsiteX2" fmla="*/ 3810000 w 4305300"/>
              <a:gd name="connsiteY2" fmla="*/ 3288681 h 3993531"/>
              <a:gd name="connsiteX3" fmla="*/ 4305300 w 4305300"/>
              <a:gd name="connsiteY3" fmla="*/ 3603006 h 3993531"/>
              <a:gd name="connsiteX4" fmla="*/ 3581400 w 4305300"/>
              <a:gd name="connsiteY4" fmla="*/ 3993531 h 3993531"/>
              <a:gd name="connsiteX5" fmla="*/ 1752600 w 4305300"/>
              <a:gd name="connsiteY5" fmla="*/ 2907681 h 3993531"/>
              <a:gd name="connsiteX6" fmla="*/ 2124075 w 4305300"/>
              <a:gd name="connsiteY6" fmla="*/ 2650506 h 3993531"/>
              <a:gd name="connsiteX7" fmla="*/ 1162050 w 4305300"/>
              <a:gd name="connsiteY7" fmla="*/ 2126631 h 3993531"/>
              <a:gd name="connsiteX8" fmla="*/ 1162050 w 4305300"/>
              <a:gd name="connsiteY8" fmla="*/ 1917081 h 3993531"/>
              <a:gd name="connsiteX9" fmla="*/ 0 w 4305300"/>
              <a:gd name="connsiteY9" fmla="*/ 1269381 h 3993531"/>
              <a:gd name="connsiteX10" fmla="*/ 400050 w 4305300"/>
              <a:gd name="connsiteY10" fmla="*/ 1040781 h 3993531"/>
              <a:gd name="connsiteX11" fmla="*/ 382295 w 4305300"/>
              <a:gd name="connsiteY11" fmla="*/ 496284 h 3993531"/>
              <a:gd name="connsiteX12" fmla="*/ 629368 w 4305300"/>
              <a:gd name="connsiteY12" fmla="*/ 337350 h 3993531"/>
              <a:gd name="connsiteX13" fmla="*/ 744778 w 4305300"/>
              <a:gd name="connsiteY13" fmla="*/ 435005 h 3993531"/>
              <a:gd name="connsiteX14" fmla="*/ 1588157 w 4305300"/>
              <a:gd name="connsiteY14" fmla="*/ 0 h 3993531"/>
              <a:gd name="connsiteX15" fmla="*/ 1914525 w 4305300"/>
              <a:gd name="connsiteY15" fmla="*/ 755031 h 3993531"/>
              <a:gd name="connsiteX16" fmla="*/ 2819400 w 4305300"/>
              <a:gd name="connsiteY16" fmla="*/ 1383681 h 3993531"/>
              <a:gd name="connsiteX17" fmla="*/ 1390650 w 4305300"/>
              <a:gd name="connsiteY17" fmla="*/ 2231406 h 3993531"/>
              <a:gd name="connsiteX18" fmla="*/ 2095500 w 4305300"/>
              <a:gd name="connsiteY18" fmla="*/ 2660031 h 3993531"/>
              <a:gd name="connsiteX19" fmla="*/ 2667000 w 4305300"/>
              <a:gd name="connsiteY19" fmla="*/ 2650506 h 3993531"/>
              <a:gd name="connsiteX20" fmla="*/ 3038475 w 4305300"/>
              <a:gd name="connsiteY20" fmla="*/ 2440956 h 3993531"/>
              <a:gd name="connsiteX21" fmla="*/ 3752850 w 4305300"/>
              <a:gd name="connsiteY21" fmla="*/ 2841006 h 3993531"/>
              <a:gd name="connsiteX0" fmla="*/ 3752850 w 4305300"/>
              <a:gd name="connsiteY0" fmla="*/ 2841006 h 3993531"/>
              <a:gd name="connsiteX1" fmla="*/ 4171950 w 4305300"/>
              <a:gd name="connsiteY1" fmla="*/ 3088656 h 3993531"/>
              <a:gd name="connsiteX2" fmla="*/ 3810000 w 4305300"/>
              <a:gd name="connsiteY2" fmla="*/ 3288681 h 3993531"/>
              <a:gd name="connsiteX3" fmla="*/ 4305300 w 4305300"/>
              <a:gd name="connsiteY3" fmla="*/ 3603006 h 3993531"/>
              <a:gd name="connsiteX4" fmla="*/ 3581400 w 4305300"/>
              <a:gd name="connsiteY4" fmla="*/ 3993531 h 3993531"/>
              <a:gd name="connsiteX5" fmla="*/ 1752600 w 4305300"/>
              <a:gd name="connsiteY5" fmla="*/ 2907681 h 3993531"/>
              <a:gd name="connsiteX6" fmla="*/ 2124075 w 4305300"/>
              <a:gd name="connsiteY6" fmla="*/ 2650506 h 3993531"/>
              <a:gd name="connsiteX7" fmla="*/ 1162050 w 4305300"/>
              <a:gd name="connsiteY7" fmla="*/ 2126631 h 3993531"/>
              <a:gd name="connsiteX8" fmla="*/ 1162050 w 4305300"/>
              <a:gd name="connsiteY8" fmla="*/ 1917081 h 3993531"/>
              <a:gd name="connsiteX9" fmla="*/ 0 w 4305300"/>
              <a:gd name="connsiteY9" fmla="*/ 1269381 h 3993531"/>
              <a:gd name="connsiteX10" fmla="*/ 400050 w 4305300"/>
              <a:gd name="connsiteY10" fmla="*/ 1040781 h 3993531"/>
              <a:gd name="connsiteX11" fmla="*/ 382295 w 4305300"/>
              <a:gd name="connsiteY11" fmla="*/ 496284 h 3993531"/>
              <a:gd name="connsiteX12" fmla="*/ 629368 w 4305300"/>
              <a:gd name="connsiteY12" fmla="*/ 337350 h 3993531"/>
              <a:gd name="connsiteX13" fmla="*/ 744778 w 4305300"/>
              <a:gd name="connsiteY13" fmla="*/ 435005 h 3993531"/>
              <a:gd name="connsiteX14" fmla="*/ 1588157 w 4305300"/>
              <a:gd name="connsiteY14" fmla="*/ 0 h 3993531"/>
              <a:gd name="connsiteX15" fmla="*/ 1703566 w 4305300"/>
              <a:gd name="connsiteY15" fmla="*/ 292963 h 3993531"/>
              <a:gd name="connsiteX16" fmla="*/ 1914525 w 4305300"/>
              <a:gd name="connsiteY16" fmla="*/ 755031 h 3993531"/>
              <a:gd name="connsiteX17" fmla="*/ 2819400 w 4305300"/>
              <a:gd name="connsiteY17" fmla="*/ 1383681 h 3993531"/>
              <a:gd name="connsiteX18" fmla="*/ 1390650 w 4305300"/>
              <a:gd name="connsiteY18" fmla="*/ 2231406 h 3993531"/>
              <a:gd name="connsiteX19" fmla="*/ 2095500 w 4305300"/>
              <a:gd name="connsiteY19" fmla="*/ 2660031 h 3993531"/>
              <a:gd name="connsiteX20" fmla="*/ 2667000 w 4305300"/>
              <a:gd name="connsiteY20" fmla="*/ 2650506 h 3993531"/>
              <a:gd name="connsiteX21" fmla="*/ 3038475 w 4305300"/>
              <a:gd name="connsiteY21" fmla="*/ 2440956 h 3993531"/>
              <a:gd name="connsiteX22" fmla="*/ 3752850 w 4305300"/>
              <a:gd name="connsiteY22" fmla="*/ 2841006 h 3993531"/>
              <a:gd name="connsiteX0" fmla="*/ 3752850 w 4305300"/>
              <a:gd name="connsiteY0" fmla="*/ 2841006 h 3993531"/>
              <a:gd name="connsiteX1" fmla="*/ 4171950 w 4305300"/>
              <a:gd name="connsiteY1" fmla="*/ 3088656 h 3993531"/>
              <a:gd name="connsiteX2" fmla="*/ 3810000 w 4305300"/>
              <a:gd name="connsiteY2" fmla="*/ 3288681 h 3993531"/>
              <a:gd name="connsiteX3" fmla="*/ 4305300 w 4305300"/>
              <a:gd name="connsiteY3" fmla="*/ 3603006 h 3993531"/>
              <a:gd name="connsiteX4" fmla="*/ 3581400 w 4305300"/>
              <a:gd name="connsiteY4" fmla="*/ 3993531 h 3993531"/>
              <a:gd name="connsiteX5" fmla="*/ 1752600 w 4305300"/>
              <a:gd name="connsiteY5" fmla="*/ 2907681 h 3993531"/>
              <a:gd name="connsiteX6" fmla="*/ 2124075 w 4305300"/>
              <a:gd name="connsiteY6" fmla="*/ 2650506 h 3993531"/>
              <a:gd name="connsiteX7" fmla="*/ 1162050 w 4305300"/>
              <a:gd name="connsiteY7" fmla="*/ 2126631 h 3993531"/>
              <a:gd name="connsiteX8" fmla="*/ 1162050 w 4305300"/>
              <a:gd name="connsiteY8" fmla="*/ 1917081 h 3993531"/>
              <a:gd name="connsiteX9" fmla="*/ 0 w 4305300"/>
              <a:gd name="connsiteY9" fmla="*/ 1269381 h 3993531"/>
              <a:gd name="connsiteX10" fmla="*/ 400050 w 4305300"/>
              <a:gd name="connsiteY10" fmla="*/ 1040781 h 3993531"/>
              <a:gd name="connsiteX11" fmla="*/ 382295 w 4305300"/>
              <a:gd name="connsiteY11" fmla="*/ 496284 h 3993531"/>
              <a:gd name="connsiteX12" fmla="*/ 629368 w 4305300"/>
              <a:gd name="connsiteY12" fmla="*/ 337350 h 3993531"/>
              <a:gd name="connsiteX13" fmla="*/ 744778 w 4305300"/>
              <a:gd name="connsiteY13" fmla="*/ 435005 h 3993531"/>
              <a:gd name="connsiteX14" fmla="*/ 1588157 w 4305300"/>
              <a:gd name="connsiteY14" fmla="*/ 0 h 3993531"/>
              <a:gd name="connsiteX15" fmla="*/ 1952141 w 4305300"/>
              <a:gd name="connsiteY15" fmla="*/ 257453 h 3993531"/>
              <a:gd name="connsiteX16" fmla="*/ 1914525 w 4305300"/>
              <a:gd name="connsiteY16" fmla="*/ 755031 h 3993531"/>
              <a:gd name="connsiteX17" fmla="*/ 2819400 w 4305300"/>
              <a:gd name="connsiteY17" fmla="*/ 1383681 h 3993531"/>
              <a:gd name="connsiteX18" fmla="*/ 1390650 w 4305300"/>
              <a:gd name="connsiteY18" fmla="*/ 2231406 h 3993531"/>
              <a:gd name="connsiteX19" fmla="*/ 2095500 w 4305300"/>
              <a:gd name="connsiteY19" fmla="*/ 2660031 h 3993531"/>
              <a:gd name="connsiteX20" fmla="*/ 2667000 w 4305300"/>
              <a:gd name="connsiteY20" fmla="*/ 2650506 h 3993531"/>
              <a:gd name="connsiteX21" fmla="*/ 3038475 w 4305300"/>
              <a:gd name="connsiteY21" fmla="*/ 2440956 h 3993531"/>
              <a:gd name="connsiteX22" fmla="*/ 3752850 w 4305300"/>
              <a:gd name="connsiteY22" fmla="*/ 2841006 h 3993531"/>
              <a:gd name="connsiteX0" fmla="*/ 3752850 w 4305300"/>
              <a:gd name="connsiteY0" fmla="*/ 2912027 h 4064552"/>
              <a:gd name="connsiteX1" fmla="*/ 4171950 w 4305300"/>
              <a:gd name="connsiteY1" fmla="*/ 3159677 h 4064552"/>
              <a:gd name="connsiteX2" fmla="*/ 3810000 w 4305300"/>
              <a:gd name="connsiteY2" fmla="*/ 3359702 h 4064552"/>
              <a:gd name="connsiteX3" fmla="*/ 4305300 w 4305300"/>
              <a:gd name="connsiteY3" fmla="*/ 3674027 h 4064552"/>
              <a:gd name="connsiteX4" fmla="*/ 3581400 w 4305300"/>
              <a:gd name="connsiteY4" fmla="*/ 4064552 h 4064552"/>
              <a:gd name="connsiteX5" fmla="*/ 1752600 w 4305300"/>
              <a:gd name="connsiteY5" fmla="*/ 2978702 h 4064552"/>
              <a:gd name="connsiteX6" fmla="*/ 2124075 w 4305300"/>
              <a:gd name="connsiteY6" fmla="*/ 2721527 h 4064552"/>
              <a:gd name="connsiteX7" fmla="*/ 1162050 w 4305300"/>
              <a:gd name="connsiteY7" fmla="*/ 2197652 h 4064552"/>
              <a:gd name="connsiteX8" fmla="*/ 1162050 w 4305300"/>
              <a:gd name="connsiteY8" fmla="*/ 1988102 h 4064552"/>
              <a:gd name="connsiteX9" fmla="*/ 0 w 4305300"/>
              <a:gd name="connsiteY9" fmla="*/ 1340402 h 4064552"/>
              <a:gd name="connsiteX10" fmla="*/ 400050 w 4305300"/>
              <a:gd name="connsiteY10" fmla="*/ 1111802 h 4064552"/>
              <a:gd name="connsiteX11" fmla="*/ 382295 w 4305300"/>
              <a:gd name="connsiteY11" fmla="*/ 567305 h 4064552"/>
              <a:gd name="connsiteX12" fmla="*/ 629368 w 4305300"/>
              <a:gd name="connsiteY12" fmla="*/ 408371 h 4064552"/>
              <a:gd name="connsiteX13" fmla="*/ 744778 w 4305300"/>
              <a:gd name="connsiteY13" fmla="*/ 506026 h 4064552"/>
              <a:gd name="connsiteX14" fmla="*/ 1721322 w 4305300"/>
              <a:gd name="connsiteY14" fmla="*/ 0 h 4064552"/>
              <a:gd name="connsiteX15" fmla="*/ 1952141 w 4305300"/>
              <a:gd name="connsiteY15" fmla="*/ 328474 h 4064552"/>
              <a:gd name="connsiteX16" fmla="*/ 1914525 w 4305300"/>
              <a:gd name="connsiteY16" fmla="*/ 826052 h 4064552"/>
              <a:gd name="connsiteX17" fmla="*/ 2819400 w 4305300"/>
              <a:gd name="connsiteY17" fmla="*/ 1454702 h 4064552"/>
              <a:gd name="connsiteX18" fmla="*/ 1390650 w 4305300"/>
              <a:gd name="connsiteY18" fmla="*/ 2302427 h 4064552"/>
              <a:gd name="connsiteX19" fmla="*/ 2095500 w 4305300"/>
              <a:gd name="connsiteY19" fmla="*/ 2731052 h 4064552"/>
              <a:gd name="connsiteX20" fmla="*/ 2667000 w 4305300"/>
              <a:gd name="connsiteY20" fmla="*/ 2721527 h 4064552"/>
              <a:gd name="connsiteX21" fmla="*/ 3038475 w 4305300"/>
              <a:gd name="connsiteY21" fmla="*/ 2511977 h 4064552"/>
              <a:gd name="connsiteX22" fmla="*/ 3752850 w 4305300"/>
              <a:gd name="connsiteY22" fmla="*/ 2912027 h 4064552"/>
              <a:gd name="connsiteX0" fmla="*/ 3752850 w 4305300"/>
              <a:gd name="connsiteY0" fmla="*/ 2912027 h 4064552"/>
              <a:gd name="connsiteX1" fmla="*/ 4171950 w 4305300"/>
              <a:gd name="connsiteY1" fmla="*/ 3159677 h 4064552"/>
              <a:gd name="connsiteX2" fmla="*/ 3810000 w 4305300"/>
              <a:gd name="connsiteY2" fmla="*/ 3359702 h 4064552"/>
              <a:gd name="connsiteX3" fmla="*/ 4305300 w 4305300"/>
              <a:gd name="connsiteY3" fmla="*/ 3674027 h 4064552"/>
              <a:gd name="connsiteX4" fmla="*/ 3581400 w 4305300"/>
              <a:gd name="connsiteY4" fmla="*/ 4064552 h 4064552"/>
              <a:gd name="connsiteX5" fmla="*/ 1752600 w 4305300"/>
              <a:gd name="connsiteY5" fmla="*/ 2978702 h 4064552"/>
              <a:gd name="connsiteX6" fmla="*/ 2124075 w 4305300"/>
              <a:gd name="connsiteY6" fmla="*/ 2721527 h 4064552"/>
              <a:gd name="connsiteX7" fmla="*/ 1162050 w 4305300"/>
              <a:gd name="connsiteY7" fmla="*/ 2197652 h 4064552"/>
              <a:gd name="connsiteX8" fmla="*/ 1162050 w 4305300"/>
              <a:gd name="connsiteY8" fmla="*/ 1988102 h 4064552"/>
              <a:gd name="connsiteX9" fmla="*/ 0 w 4305300"/>
              <a:gd name="connsiteY9" fmla="*/ 1340402 h 4064552"/>
              <a:gd name="connsiteX10" fmla="*/ 400050 w 4305300"/>
              <a:gd name="connsiteY10" fmla="*/ 1111802 h 4064552"/>
              <a:gd name="connsiteX11" fmla="*/ 382295 w 4305300"/>
              <a:gd name="connsiteY11" fmla="*/ 567305 h 4064552"/>
              <a:gd name="connsiteX12" fmla="*/ 629368 w 4305300"/>
              <a:gd name="connsiteY12" fmla="*/ 408371 h 4064552"/>
              <a:gd name="connsiteX13" fmla="*/ 744778 w 4305300"/>
              <a:gd name="connsiteY13" fmla="*/ 506026 h 4064552"/>
              <a:gd name="connsiteX14" fmla="*/ 1721322 w 4305300"/>
              <a:gd name="connsiteY14" fmla="*/ 0 h 4064552"/>
              <a:gd name="connsiteX15" fmla="*/ 2103062 w 4305300"/>
              <a:gd name="connsiteY15" fmla="*/ 257452 h 4064552"/>
              <a:gd name="connsiteX16" fmla="*/ 1914525 w 4305300"/>
              <a:gd name="connsiteY16" fmla="*/ 826052 h 4064552"/>
              <a:gd name="connsiteX17" fmla="*/ 2819400 w 4305300"/>
              <a:gd name="connsiteY17" fmla="*/ 1454702 h 4064552"/>
              <a:gd name="connsiteX18" fmla="*/ 1390650 w 4305300"/>
              <a:gd name="connsiteY18" fmla="*/ 2302427 h 4064552"/>
              <a:gd name="connsiteX19" fmla="*/ 2095500 w 4305300"/>
              <a:gd name="connsiteY19" fmla="*/ 2731052 h 4064552"/>
              <a:gd name="connsiteX20" fmla="*/ 2667000 w 4305300"/>
              <a:gd name="connsiteY20" fmla="*/ 2721527 h 4064552"/>
              <a:gd name="connsiteX21" fmla="*/ 3038475 w 4305300"/>
              <a:gd name="connsiteY21" fmla="*/ 2511977 h 4064552"/>
              <a:gd name="connsiteX22" fmla="*/ 3752850 w 4305300"/>
              <a:gd name="connsiteY22" fmla="*/ 2912027 h 4064552"/>
              <a:gd name="connsiteX0" fmla="*/ 3752850 w 4305300"/>
              <a:gd name="connsiteY0" fmla="*/ 2912027 h 4064552"/>
              <a:gd name="connsiteX1" fmla="*/ 4171950 w 4305300"/>
              <a:gd name="connsiteY1" fmla="*/ 3159677 h 4064552"/>
              <a:gd name="connsiteX2" fmla="*/ 3810000 w 4305300"/>
              <a:gd name="connsiteY2" fmla="*/ 3359702 h 4064552"/>
              <a:gd name="connsiteX3" fmla="*/ 4305300 w 4305300"/>
              <a:gd name="connsiteY3" fmla="*/ 3674027 h 4064552"/>
              <a:gd name="connsiteX4" fmla="*/ 3581400 w 4305300"/>
              <a:gd name="connsiteY4" fmla="*/ 4064552 h 4064552"/>
              <a:gd name="connsiteX5" fmla="*/ 1752600 w 4305300"/>
              <a:gd name="connsiteY5" fmla="*/ 2978702 h 4064552"/>
              <a:gd name="connsiteX6" fmla="*/ 2124075 w 4305300"/>
              <a:gd name="connsiteY6" fmla="*/ 2721527 h 4064552"/>
              <a:gd name="connsiteX7" fmla="*/ 1162050 w 4305300"/>
              <a:gd name="connsiteY7" fmla="*/ 2197652 h 4064552"/>
              <a:gd name="connsiteX8" fmla="*/ 1162050 w 4305300"/>
              <a:gd name="connsiteY8" fmla="*/ 1988102 h 4064552"/>
              <a:gd name="connsiteX9" fmla="*/ 0 w 4305300"/>
              <a:gd name="connsiteY9" fmla="*/ 1340402 h 4064552"/>
              <a:gd name="connsiteX10" fmla="*/ 400050 w 4305300"/>
              <a:gd name="connsiteY10" fmla="*/ 1111802 h 4064552"/>
              <a:gd name="connsiteX11" fmla="*/ 382295 w 4305300"/>
              <a:gd name="connsiteY11" fmla="*/ 567305 h 4064552"/>
              <a:gd name="connsiteX12" fmla="*/ 629368 w 4305300"/>
              <a:gd name="connsiteY12" fmla="*/ 408371 h 4064552"/>
              <a:gd name="connsiteX13" fmla="*/ 744778 w 4305300"/>
              <a:gd name="connsiteY13" fmla="*/ 506026 h 4064552"/>
              <a:gd name="connsiteX14" fmla="*/ 1721322 w 4305300"/>
              <a:gd name="connsiteY14" fmla="*/ 0 h 4064552"/>
              <a:gd name="connsiteX15" fmla="*/ 2058674 w 4305300"/>
              <a:gd name="connsiteY15" fmla="*/ 275207 h 4064552"/>
              <a:gd name="connsiteX16" fmla="*/ 1914525 w 4305300"/>
              <a:gd name="connsiteY16" fmla="*/ 826052 h 4064552"/>
              <a:gd name="connsiteX17" fmla="*/ 2819400 w 4305300"/>
              <a:gd name="connsiteY17" fmla="*/ 1454702 h 4064552"/>
              <a:gd name="connsiteX18" fmla="*/ 1390650 w 4305300"/>
              <a:gd name="connsiteY18" fmla="*/ 2302427 h 4064552"/>
              <a:gd name="connsiteX19" fmla="*/ 2095500 w 4305300"/>
              <a:gd name="connsiteY19" fmla="*/ 2731052 h 4064552"/>
              <a:gd name="connsiteX20" fmla="*/ 2667000 w 4305300"/>
              <a:gd name="connsiteY20" fmla="*/ 2721527 h 4064552"/>
              <a:gd name="connsiteX21" fmla="*/ 3038475 w 4305300"/>
              <a:gd name="connsiteY21" fmla="*/ 2511977 h 4064552"/>
              <a:gd name="connsiteX22" fmla="*/ 3752850 w 4305300"/>
              <a:gd name="connsiteY22" fmla="*/ 2912027 h 4064552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058674 w 4305300"/>
              <a:gd name="connsiteY15" fmla="*/ 266330 h 4055675"/>
              <a:gd name="connsiteX16" fmla="*/ 1914525 w 4305300"/>
              <a:gd name="connsiteY16" fmla="*/ 817175 h 4055675"/>
              <a:gd name="connsiteX17" fmla="*/ 2819400 w 4305300"/>
              <a:gd name="connsiteY17" fmla="*/ 1445825 h 4055675"/>
              <a:gd name="connsiteX18" fmla="*/ 1390650 w 4305300"/>
              <a:gd name="connsiteY18" fmla="*/ 2293550 h 4055675"/>
              <a:gd name="connsiteX19" fmla="*/ 2095500 w 4305300"/>
              <a:gd name="connsiteY19" fmla="*/ 2722175 h 4055675"/>
              <a:gd name="connsiteX20" fmla="*/ 2667000 w 4305300"/>
              <a:gd name="connsiteY20" fmla="*/ 2712650 h 4055675"/>
              <a:gd name="connsiteX21" fmla="*/ 3038475 w 4305300"/>
              <a:gd name="connsiteY21" fmla="*/ 2503100 h 4055675"/>
              <a:gd name="connsiteX22" fmla="*/ 3752850 w 4305300"/>
              <a:gd name="connsiteY22" fmla="*/ 2903150 h 4055675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058674 w 4305300"/>
              <a:gd name="connsiteY15" fmla="*/ 266330 h 4055675"/>
              <a:gd name="connsiteX16" fmla="*/ 1987652 w 4305300"/>
              <a:gd name="connsiteY16" fmla="*/ 488272 h 4055675"/>
              <a:gd name="connsiteX17" fmla="*/ 1914525 w 4305300"/>
              <a:gd name="connsiteY17" fmla="*/ 817175 h 4055675"/>
              <a:gd name="connsiteX18" fmla="*/ 2819400 w 4305300"/>
              <a:gd name="connsiteY18" fmla="*/ 1445825 h 4055675"/>
              <a:gd name="connsiteX19" fmla="*/ 1390650 w 4305300"/>
              <a:gd name="connsiteY19" fmla="*/ 2293550 h 4055675"/>
              <a:gd name="connsiteX20" fmla="*/ 2095500 w 4305300"/>
              <a:gd name="connsiteY20" fmla="*/ 2722175 h 4055675"/>
              <a:gd name="connsiteX21" fmla="*/ 2667000 w 4305300"/>
              <a:gd name="connsiteY21" fmla="*/ 2712650 h 4055675"/>
              <a:gd name="connsiteX22" fmla="*/ 3038475 w 4305300"/>
              <a:gd name="connsiteY22" fmla="*/ 2503100 h 4055675"/>
              <a:gd name="connsiteX23" fmla="*/ 3752850 w 4305300"/>
              <a:gd name="connsiteY23" fmla="*/ 2903150 h 4055675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058674 w 4305300"/>
              <a:gd name="connsiteY15" fmla="*/ 266330 h 4055675"/>
              <a:gd name="connsiteX16" fmla="*/ 1916631 w 4305300"/>
              <a:gd name="connsiteY16" fmla="*/ 488272 h 4055675"/>
              <a:gd name="connsiteX17" fmla="*/ 1914525 w 4305300"/>
              <a:gd name="connsiteY17" fmla="*/ 817175 h 4055675"/>
              <a:gd name="connsiteX18" fmla="*/ 2819400 w 4305300"/>
              <a:gd name="connsiteY18" fmla="*/ 1445825 h 4055675"/>
              <a:gd name="connsiteX19" fmla="*/ 1390650 w 4305300"/>
              <a:gd name="connsiteY19" fmla="*/ 2293550 h 4055675"/>
              <a:gd name="connsiteX20" fmla="*/ 2095500 w 4305300"/>
              <a:gd name="connsiteY20" fmla="*/ 2722175 h 4055675"/>
              <a:gd name="connsiteX21" fmla="*/ 2667000 w 4305300"/>
              <a:gd name="connsiteY21" fmla="*/ 2712650 h 4055675"/>
              <a:gd name="connsiteX22" fmla="*/ 3038475 w 4305300"/>
              <a:gd name="connsiteY22" fmla="*/ 2503100 h 4055675"/>
              <a:gd name="connsiteX23" fmla="*/ 3752850 w 4305300"/>
              <a:gd name="connsiteY23" fmla="*/ 2903150 h 4055675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120818 w 4305300"/>
              <a:gd name="connsiteY15" fmla="*/ 292963 h 4055675"/>
              <a:gd name="connsiteX16" fmla="*/ 1916631 w 4305300"/>
              <a:gd name="connsiteY16" fmla="*/ 488272 h 4055675"/>
              <a:gd name="connsiteX17" fmla="*/ 1914525 w 4305300"/>
              <a:gd name="connsiteY17" fmla="*/ 817175 h 4055675"/>
              <a:gd name="connsiteX18" fmla="*/ 2819400 w 4305300"/>
              <a:gd name="connsiteY18" fmla="*/ 1445825 h 4055675"/>
              <a:gd name="connsiteX19" fmla="*/ 1390650 w 4305300"/>
              <a:gd name="connsiteY19" fmla="*/ 2293550 h 4055675"/>
              <a:gd name="connsiteX20" fmla="*/ 2095500 w 4305300"/>
              <a:gd name="connsiteY20" fmla="*/ 2722175 h 4055675"/>
              <a:gd name="connsiteX21" fmla="*/ 2667000 w 4305300"/>
              <a:gd name="connsiteY21" fmla="*/ 2712650 h 4055675"/>
              <a:gd name="connsiteX22" fmla="*/ 3038475 w 4305300"/>
              <a:gd name="connsiteY22" fmla="*/ 2503100 h 4055675"/>
              <a:gd name="connsiteX23" fmla="*/ 3752850 w 4305300"/>
              <a:gd name="connsiteY23" fmla="*/ 2903150 h 4055675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094185 w 4305300"/>
              <a:gd name="connsiteY15" fmla="*/ 301840 h 4055675"/>
              <a:gd name="connsiteX16" fmla="*/ 1916631 w 4305300"/>
              <a:gd name="connsiteY16" fmla="*/ 488272 h 4055675"/>
              <a:gd name="connsiteX17" fmla="*/ 1914525 w 4305300"/>
              <a:gd name="connsiteY17" fmla="*/ 817175 h 4055675"/>
              <a:gd name="connsiteX18" fmla="*/ 2819400 w 4305300"/>
              <a:gd name="connsiteY18" fmla="*/ 1445825 h 4055675"/>
              <a:gd name="connsiteX19" fmla="*/ 1390650 w 4305300"/>
              <a:gd name="connsiteY19" fmla="*/ 2293550 h 4055675"/>
              <a:gd name="connsiteX20" fmla="*/ 2095500 w 4305300"/>
              <a:gd name="connsiteY20" fmla="*/ 2722175 h 4055675"/>
              <a:gd name="connsiteX21" fmla="*/ 2667000 w 4305300"/>
              <a:gd name="connsiteY21" fmla="*/ 2712650 h 4055675"/>
              <a:gd name="connsiteX22" fmla="*/ 3038475 w 4305300"/>
              <a:gd name="connsiteY22" fmla="*/ 2503100 h 4055675"/>
              <a:gd name="connsiteX23" fmla="*/ 3752850 w 4305300"/>
              <a:gd name="connsiteY23" fmla="*/ 2903150 h 4055675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094185 w 4305300"/>
              <a:gd name="connsiteY15" fmla="*/ 301840 h 4055675"/>
              <a:gd name="connsiteX16" fmla="*/ 1916631 w 4305300"/>
              <a:gd name="connsiteY16" fmla="*/ 488272 h 4055675"/>
              <a:gd name="connsiteX17" fmla="*/ 1914525 w 4305300"/>
              <a:gd name="connsiteY17" fmla="*/ 817175 h 4055675"/>
              <a:gd name="connsiteX18" fmla="*/ 2819400 w 4305300"/>
              <a:gd name="connsiteY18" fmla="*/ 1445825 h 4055675"/>
              <a:gd name="connsiteX19" fmla="*/ 1399528 w 4305300"/>
              <a:gd name="connsiteY19" fmla="*/ 2293550 h 4055675"/>
              <a:gd name="connsiteX20" fmla="*/ 2095500 w 4305300"/>
              <a:gd name="connsiteY20" fmla="*/ 2722175 h 4055675"/>
              <a:gd name="connsiteX21" fmla="*/ 2667000 w 4305300"/>
              <a:gd name="connsiteY21" fmla="*/ 2712650 h 4055675"/>
              <a:gd name="connsiteX22" fmla="*/ 3038475 w 4305300"/>
              <a:gd name="connsiteY22" fmla="*/ 2503100 h 4055675"/>
              <a:gd name="connsiteX23" fmla="*/ 3752850 w 4305300"/>
              <a:gd name="connsiteY23" fmla="*/ 2903150 h 4055675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094185 w 4305300"/>
              <a:gd name="connsiteY15" fmla="*/ 301840 h 4055675"/>
              <a:gd name="connsiteX16" fmla="*/ 1916631 w 4305300"/>
              <a:gd name="connsiteY16" fmla="*/ 488272 h 4055675"/>
              <a:gd name="connsiteX17" fmla="*/ 1914525 w 4305300"/>
              <a:gd name="connsiteY17" fmla="*/ 817175 h 4055675"/>
              <a:gd name="connsiteX18" fmla="*/ 2819400 w 4305300"/>
              <a:gd name="connsiteY18" fmla="*/ 1445825 h 4055675"/>
              <a:gd name="connsiteX19" fmla="*/ 1417283 w 4305300"/>
              <a:gd name="connsiteY19" fmla="*/ 2302428 h 4055675"/>
              <a:gd name="connsiteX20" fmla="*/ 2095500 w 4305300"/>
              <a:gd name="connsiteY20" fmla="*/ 2722175 h 4055675"/>
              <a:gd name="connsiteX21" fmla="*/ 2667000 w 4305300"/>
              <a:gd name="connsiteY21" fmla="*/ 2712650 h 4055675"/>
              <a:gd name="connsiteX22" fmla="*/ 3038475 w 4305300"/>
              <a:gd name="connsiteY22" fmla="*/ 2503100 h 4055675"/>
              <a:gd name="connsiteX23" fmla="*/ 3752850 w 4305300"/>
              <a:gd name="connsiteY23" fmla="*/ 2903150 h 4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05300" h="4055675">
                <a:moveTo>
                  <a:pt x="3752850" y="2903150"/>
                </a:moveTo>
                <a:lnTo>
                  <a:pt x="4171950" y="3150800"/>
                </a:lnTo>
                <a:lnTo>
                  <a:pt x="3810000" y="3350825"/>
                </a:lnTo>
                <a:lnTo>
                  <a:pt x="4305300" y="3665150"/>
                </a:lnTo>
                <a:lnTo>
                  <a:pt x="3581400" y="4055675"/>
                </a:lnTo>
                <a:lnTo>
                  <a:pt x="1752600" y="2969825"/>
                </a:lnTo>
                <a:lnTo>
                  <a:pt x="2124075" y="2712650"/>
                </a:lnTo>
                <a:lnTo>
                  <a:pt x="1162050" y="2188775"/>
                </a:lnTo>
                <a:lnTo>
                  <a:pt x="1162050" y="1979225"/>
                </a:lnTo>
                <a:lnTo>
                  <a:pt x="0" y="1331525"/>
                </a:lnTo>
                <a:lnTo>
                  <a:pt x="400050" y="1102925"/>
                </a:lnTo>
                <a:lnTo>
                  <a:pt x="382295" y="558428"/>
                </a:lnTo>
                <a:lnTo>
                  <a:pt x="629368" y="399494"/>
                </a:lnTo>
                <a:lnTo>
                  <a:pt x="744778" y="497149"/>
                </a:lnTo>
                <a:lnTo>
                  <a:pt x="1676933" y="0"/>
                </a:lnTo>
                <a:lnTo>
                  <a:pt x="2094185" y="301840"/>
                </a:lnTo>
                <a:lnTo>
                  <a:pt x="1916631" y="488272"/>
                </a:lnTo>
                <a:lnTo>
                  <a:pt x="1914525" y="817175"/>
                </a:lnTo>
                <a:lnTo>
                  <a:pt x="2819400" y="1445825"/>
                </a:lnTo>
                <a:lnTo>
                  <a:pt x="1417283" y="2302428"/>
                </a:lnTo>
                <a:lnTo>
                  <a:pt x="2095500" y="2722175"/>
                </a:lnTo>
                <a:lnTo>
                  <a:pt x="2667000" y="2712650"/>
                </a:lnTo>
                <a:lnTo>
                  <a:pt x="3038475" y="2503100"/>
                </a:lnTo>
                <a:lnTo>
                  <a:pt x="3752850" y="2903150"/>
                </a:lnTo>
                <a:close/>
              </a:path>
            </a:pathLst>
          </a:custGeom>
          <a:noFill/>
          <a:ln w="76200">
            <a:solidFill>
              <a:schemeClr val="accent4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5272807" y="1979719"/>
            <a:ext cx="6297319" cy="4088525"/>
          </a:xfrm>
          <a:custGeom>
            <a:avLst/>
            <a:gdLst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38375 w 6315075"/>
              <a:gd name="connsiteY23" fmla="*/ 523875 h 3714750"/>
              <a:gd name="connsiteX24" fmla="*/ 771525 w 6315075"/>
              <a:gd name="connsiteY24" fmla="*/ 523875 h 3714750"/>
              <a:gd name="connsiteX25" fmla="*/ 771525 w 6315075"/>
              <a:gd name="connsiteY25" fmla="*/ 180975 h 3714750"/>
              <a:gd name="connsiteX26" fmla="*/ 1085850 w 6315075"/>
              <a:gd name="connsiteY26" fmla="*/ 200025 h 3714750"/>
              <a:gd name="connsiteX27" fmla="*/ 1219200 w 6315075"/>
              <a:gd name="connsiteY27" fmla="*/ 114300 h 3714750"/>
              <a:gd name="connsiteX28" fmla="*/ 1047750 w 6315075"/>
              <a:gd name="connsiteY28" fmla="*/ 0 h 3714750"/>
              <a:gd name="connsiteX29" fmla="*/ 762000 w 6315075"/>
              <a:gd name="connsiteY29" fmla="*/ 209550 h 3714750"/>
              <a:gd name="connsiteX30" fmla="*/ 781050 w 6315075"/>
              <a:gd name="connsiteY30" fmla="*/ 828675 h 3714750"/>
              <a:gd name="connsiteX31" fmla="*/ 361950 w 6315075"/>
              <a:gd name="connsiteY31" fmla="*/ 1047750 h 3714750"/>
              <a:gd name="connsiteX32" fmla="*/ 1562100 w 6315075"/>
              <a:gd name="connsiteY32" fmla="*/ 1657350 h 3714750"/>
              <a:gd name="connsiteX33" fmla="*/ 1581150 w 6315075"/>
              <a:gd name="connsiteY33" fmla="*/ 1857375 h 3714750"/>
              <a:gd name="connsiteX34" fmla="*/ 2495550 w 6315075"/>
              <a:gd name="connsiteY34" fmla="*/ 2390775 h 3714750"/>
              <a:gd name="connsiteX35" fmla="*/ 2114550 w 6315075"/>
              <a:gd name="connsiteY35" fmla="*/ 2609850 h 3714750"/>
              <a:gd name="connsiteX36" fmla="*/ 4010025 w 6315075"/>
              <a:gd name="connsiteY36" fmla="*/ 3714750 h 3714750"/>
              <a:gd name="connsiteX37" fmla="*/ 6115050 w 6315075"/>
              <a:gd name="connsiteY37" fmla="*/ 2495550 h 3714750"/>
              <a:gd name="connsiteX38" fmla="*/ 6315075 w 6315075"/>
              <a:gd name="connsiteY38" fmla="*/ 2505075 h 3714750"/>
              <a:gd name="connsiteX39" fmla="*/ 6229350 w 6315075"/>
              <a:gd name="connsiteY39" fmla="*/ 2619375 h 3714750"/>
              <a:gd name="connsiteX40" fmla="*/ 6048375 w 6315075"/>
              <a:gd name="connsiteY40" fmla="*/ 2533650 h 3714750"/>
              <a:gd name="connsiteX41" fmla="*/ 5076825 w 6315075"/>
              <a:gd name="connsiteY41" fmla="*/ 3086100 h 3714750"/>
              <a:gd name="connsiteX42" fmla="*/ 4133850 w 6315075"/>
              <a:gd name="connsiteY42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771525 w 6315075"/>
              <a:gd name="connsiteY24" fmla="*/ 523875 h 3714750"/>
              <a:gd name="connsiteX25" fmla="*/ 771525 w 6315075"/>
              <a:gd name="connsiteY25" fmla="*/ 180975 h 3714750"/>
              <a:gd name="connsiteX26" fmla="*/ 1085850 w 6315075"/>
              <a:gd name="connsiteY26" fmla="*/ 200025 h 3714750"/>
              <a:gd name="connsiteX27" fmla="*/ 1219200 w 6315075"/>
              <a:gd name="connsiteY27" fmla="*/ 114300 h 3714750"/>
              <a:gd name="connsiteX28" fmla="*/ 1047750 w 6315075"/>
              <a:gd name="connsiteY28" fmla="*/ 0 h 3714750"/>
              <a:gd name="connsiteX29" fmla="*/ 762000 w 6315075"/>
              <a:gd name="connsiteY29" fmla="*/ 209550 h 3714750"/>
              <a:gd name="connsiteX30" fmla="*/ 781050 w 6315075"/>
              <a:gd name="connsiteY30" fmla="*/ 828675 h 3714750"/>
              <a:gd name="connsiteX31" fmla="*/ 361950 w 6315075"/>
              <a:gd name="connsiteY31" fmla="*/ 1047750 h 3714750"/>
              <a:gd name="connsiteX32" fmla="*/ 1562100 w 6315075"/>
              <a:gd name="connsiteY32" fmla="*/ 1657350 h 3714750"/>
              <a:gd name="connsiteX33" fmla="*/ 1581150 w 6315075"/>
              <a:gd name="connsiteY33" fmla="*/ 1857375 h 3714750"/>
              <a:gd name="connsiteX34" fmla="*/ 2495550 w 6315075"/>
              <a:gd name="connsiteY34" fmla="*/ 2390775 h 3714750"/>
              <a:gd name="connsiteX35" fmla="*/ 2114550 w 6315075"/>
              <a:gd name="connsiteY35" fmla="*/ 2609850 h 3714750"/>
              <a:gd name="connsiteX36" fmla="*/ 4010025 w 6315075"/>
              <a:gd name="connsiteY36" fmla="*/ 3714750 h 3714750"/>
              <a:gd name="connsiteX37" fmla="*/ 6115050 w 6315075"/>
              <a:gd name="connsiteY37" fmla="*/ 2495550 h 3714750"/>
              <a:gd name="connsiteX38" fmla="*/ 6315075 w 6315075"/>
              <a:gd name="connsiteY38" fmla="*/ 2505075 h 3714750"/>
              <a:gd name="connsiteX39" fmla="*/ 6229350 w 6315075"/>
              <a:gd name="connsiteY39" fmla="*/ 2619375 h 3714750"/>
              <a:gd name="connsiteX40" fmla="*/ 6048375 w 6315075"/>
              <a:gd name="connsiteY40" fmla="*/ 2533650 h 3714750"/>
              <a:gd name="connsiteX41" fmla="*/ 5076825 w 6315075"/>
              <a:gd name="connsiteY41" fmla="*/ 3086100 h 3714750"/>
              <a:gd name="connsiteX42" fmla="*/ 4133850 w 6315075"/>
              <a:gd name="connsiteY42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543882 w 6315075"/>
              <a:gd name="connsiteY24" fmla="*/ 408466 h 3714750"/>
              <a:gd name="connsiteX25" fmla="*/ 771525 w 6315075"/>
              <a:gd name="connsiteY25" fmla="*/ 180975 h 3714750"/>
              <a:gd name="connsiteX26" fmla="*/ 1085850 w 6315075"/>
              <a:gd name="connsiteY26" fmla="*/ 200025 h 3714750"/>
              <a:gd name="connsiteX27" fmla="*/ 1219200 w 6315075"/>
              <a:gd name="connsiteY27" fmla="*/ 114300 h 3714750"/>
              <a:gd name="connsiteX28" fmla="*/ 1047750 w 6315075"/>
              <a:gd name="connsiteY28" fmla="*/ 0 h 3714750"/>
              <a:gd name="connsiteX29" fmla="*/ 762000 w 6315075"/>
              <a:gd name="connsiteY29" fmla="*/ 209550 h 3714750"/>
              <a:gd name="connsiteX30" fmla="*/ 781050 w 6315075"/>
              <a:gd name="connsiteY30" fmla="*/ 828675 h 3714750"/>
              <a:gd name="connsiteX31" fmla="*/ 361950 w 6315075"/>
              <a:gd name="connsiteY31" fmla="*/ 1047750 h 3714750"/>
              <a:gd name="connsiteX32" fmla="*/ 1562100 w 6315075"/>
              <a:gd name="connsiteY32" fmla="*/ 1657350 h 3714750"/>
              <a:gd name="connsiteX33" fmla="*/ 1581150 w 6315075"/>
              <a:gd name="connsiteY33" fmla="*/ 1857375 h 3714750"/>
              <a:gd name="connsiteX34" fmla="*/ 2495550 w 6315075"/>
              <a:gd name="connsiteY34" fmla="*/ 2390775 h 3714750"/>
              <a:gd name="connsiteX35" fmla="*/ 2114550 w 6315075"/>
              <a:gd name="connsiteY35" fmla="*/ 2609850 h 3714750"/>
              <a:gd name="connsiteX36" fmla="*/ 4010025 w 6315075"/>
              <a:gd name="connsiteY36" fmla="*/ 3714750 h 3714750"/>
              <a:gd name="connsiteX37" fmla="*/ 6115050 w 6315075"/>
              <a:gd name="connsiteY37" fmla="*/ 2495550 h 3714750"/>
              <a:gd name="connsiteX38" fmla="*/ 6315075 w 6315075"/>
              <a:gd name="connsiteY38" fmla="*/ 2505075 h 3714750"/>
              <a:gd name="connsiteX39" fmla="*/ 6229350 w 6315075"/>
              <a:gd name="connsiteY39" fmla="*/ 2619375 h 3714750"/>
              <a:gd name="connsiteX40" fmla="*/ 6048375 w 6315075"/>
              <a:gd name="connsiteY40" fmla="*/ 2533650 h 3714750"/>
              <a:gd name="connsiteX41" fmla="*/ 5076825 w 6315075"/>
              <a:gd name="connsiteY41" fmla="*/ 3086100 h 3714750"/>
              <a:gd name="connsiteX42" fmla="*/ 4133850 w 6315075"/>
              <a:gd name="connsiteY42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771525 w 6315075"/>
              <a:gd name="connsiteY24" fmla="*/ 180975 h 3714750"/>
              <a:gd name="connsiteX25" fmla="*/ 1085850 w 6315075"/>
              <a:gd name="connsiteY25" fmla="*/ 200025 h 3714750"/>
              <a:gd name="connsiteX26" fmla="*/ 1219200 w 6315075"/>
              <a:gd name="connsiteY26" fmla="*/ 114300 h 3714750"/>
              <a:gd name="connsiteX27" fmla="*/ 1047750 w 6315075"/>
              <a:gd name="connsiteY27" fmla="*/ 0 h 3714750"/>
              <a:gd name="connsiteX28" fmla="*/ 762000 w 6315075"/>
              <a:gd name="connsiteY28" fmla="*/ 209550 h 3714750"/>
              <a:gd name="connsiteX29" fmla="*/ 781050 w 6315075"/>
              <a:gd name="connsiteY29" fmla="*/ 828675 h 3714750"/>
              <a:gd name="connsiteX30" fmla="*/ 361950 w 6315075"/>
              <a:gd name="connsiteY30" fmla="*/ 1047750 h 3714750"/>
              <a:gd name="connsiteX31" fmla="*/ 1562100 w 6315075"/>
              <a:gd name="connsiteY31" fmla="*/ 1657350 h 3714750"/>
              <a:gd name="connsiteX32" fmla="*/ 1581150 w 6315075"/>
              <a:gd name="connsiteY32" fmla="*/ 1857375 h 3714750"/>
              <a:gd name="connsiteX33" fmla="*/ 2495550 w 6315075"/>
              <a:gd name="connsiteY33" fmla="*/ 2390775 h 3714750"/>
              <a:gd name="connsiteX34" fmla="*/ 2114550 w 6315075"/>
              <a:gd name="connsiteY34" fmla="*/ 2609850 h 3714750"/>
              <a:gd name="connsiteX35" fmla="*/ 4010025 w 6315075"/>
              <a:gd name="connsiteY35" fmla="*/ 3714750 h 3714750"/>
              <a:gd name="connsiteX36" fmla="*/ 6115050 w 6315075"/>
              <a:gd name="connsiteY36" fmla="*/ 2495550 h 3714750"/>
              <a:gd name="connsiteX37" fmla="*/ 6315075 w 6315075"/>
              <a:gd name="connsiteY37" fmla="*/ 2505075 h 3714750"/>
              <a:gd name="connsiteX38" fmla="*/ 6229350 w 6315075"/>
              <a:gd name="connsiteY38" fmla="*/ 2619375 h 3714750"/>
              <a:gd name="connsiteX39" fmla="*/ 6048375 w 6315075"/>
              <a:gd name="connsiteY39" fmla="*/ 2533650 h 3714750"/>
              <a:gd name="connsiteX40" fmla="*/ 5076825 w 6315075"/>
              <a:gd name="connsiteY40" fmla="*/ 3086100 h 3714750"/>
              <a:gd name="connsiteX41" fmla="*/ 4133850 w 6315075"/>
              <a:gd name="connsiteY41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455105 w 6315075"/>
              <a:gd name="connsiteY24" fmla="*/ 251997 h 3714750"/>
              <a:gd name="connsiteX25" fmla="*/ 1085850 w 6315075"/>
              <a:gd name="connsiteY25" fmla="*/ 200025 h 3714750"/>
              <a:gd name="connsiteX26" fmla="*/ 1219200 w 6315075"/>
              <a:gd name="connsiteY26" fmla="*/ 114300 h 3714750"/>
              <a:gd name="connsiteX27" fmla="*/ 1047750 w 6315075"/>
              <a:gd name="connsiteY27" fmla="*/ 0 h 3714750"/>
              <a:gd name="connsiteX28" fmla="*/ 762000 w 6315075"/>
              <a:gd name="connsiteY28" fmla="*/ 209550 h 3714750"/>
              <a:gd name="connsiteX29" fmla="*/ 781050 w 6315075"/>
              <a:gd name="connsiteY29" fmla="*/ 828675 h 3714750"/>
              <a:gd name="connsiteX30" fmla="*/ 361950 w 6315075"/>
              <a:gd name="connsiteY30" fmla="*/ 1047750 h 3714750"/>
              <a:gd name="connsiteX31" fmla="*/ 1562100 w 6315075"/>
              <a:gd name="connsiteY31" fmla="*/ 1657350 h 3714750"/>
              <a:gd name="connsiteX32" fmla="*/ 1581150 w 6315075"/>
              <a:gd name="connsiteY32" fmla="*/ 1857375 h 3714750"/>
              <a:gd name="connsiteX33" fmla="*/ 2495550 w 6315075"/>
              <a:gd name="connsiteY33" fmla="*/ 2390775 h 3714750"/>
              <a:gd name="connsiteX34" fmla="*/ 2114550 w 6315075"/>
              <a:gd name="connsiteY34" fmla="*/ 2609850 h 3714750"/>
              <a:gd name="connsiteX35" fmla="*/ 4010025 w 6315075"/>
              <a:gd name="connsiteY35" fmla="*/ 3714750 h 3714750"/>
              <a:gd name="connsiteX36" fmla="*/ 6115050 w 6315075"/>
              <a:gd name="connsiteY36" fmla="*/ 2495550 h 3714750"/>
              <a:gd name="connsiteX37" fmla="*/ 6315075 w 6315075"/>
              <a:gd name="connsiteY37" fmla="*/ 2505075 h 3714750"/>
              <a:gd name="connsiteX38" fmla="*/ 6229350 w 6315075"/>
              <a:gd name="connsiteY38" fmla="*/ 2619375 h 3714750"/>
              <a:gd name="connsiteX39" fmla="*/ 6048375 w 6315075"/>
              <a:gd name="connsiteY39" fmla="*/ 2533650 h 3714750"/>
              <a:gd name="connsiteX40" fmla="*/ 5076825 w 6315075"/>
              <a:gd name="connsiteY40" fmla="*/ 3086100 h 3714750"/>
              <a:gd name="connsiteX41" fmla="*/ 4133850 w 6315075"/>
              <a:gd name="connsiteY41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085850 w 6315075"/>
              <a:gd name="connsiteY24" fmla="*/ 200025 h 3714750"/>
              <a:gd name="connsiteX25" fmla="*/ 1219200 w 6315075"/>
              <a:gd name="connsiteY25" fmla="*/ 114300 h 3714750"/>
              <a:gd name="connsiteX26" fmla="*/ 1047750 w 6315075"/>
              <a:gd name="connsiteY26" fmla="*/ 0 h 3714750"/>
              <a:gd name="connsiteX27" fmla="*/ 762000 w 6315075"/>
              <a:gd name="connsiteY27" fmla="*/ 209550 h 3714750"/>
              <a:gd name="connsiteX28" fmla="*/ 781050 w 6315075"/>
              <a:gd name="connsiteY28" fmla="*/ 828675 h 3714750"/>
              <a:gd name="connsiteX29" fmla="*/ 361950 w 6315075"/>
              <a:gd name="connsiteY29" fmla="*/ 1047750 h 3714750"/>
              <a:gd name="connsiteX30" fmla="*/ 1562100 w 6315075"/>
              <a:gd name="connsiteY30" fmla="*/ 1657350 h 3714750"/>
              <a:gd name="connsiteX31" fmla="*/ 1581150 w 6315075"/>
              <a:gd name="connsiteY31" fmla="*/ 1857375 h 3714750"/>
              <a:gd name="connsiteX32" fmla="*/ 2495550 w 6315075"/>
              <a:gd name="connsiteY32" fmla="*/ 2390775 h 3714750"/>
              <a:gd name="connsiteX33" fmla="*/ 2114550 w 6315075"/>
              <a:gd name="connsiteY33" fmla="*/ 2609850 h 3714750"/>
              <a:gd name="connsiteX34" fmla="*/ 4010025 w 6315075"/>
              <a:gd name="connsiteY34" fmla="*/ 3714750 h 3714750"/>
              <a:gd name="connsiteX35" fmla="*/ 6115050 w 6315075"/>
              <a:gd name="connsiteY35" fmla="*/ 2495550 h 3714750"/>
              <a:gd name="connsiteX36" fmla="*/ 6315075 w 6315075"/>
              <a:gd name="connsiteY36" fmla="*/ 2505075 h 3714750"/>
              <a:gd name="connsiteX37" fmla="*/ 6229350 w 6315075"/>
              <a:gd name="connsiteY37" fmla="*/ 2619375 h 3714750"/>
              <a:gd name="connsiteX38" fmla="*/ 6048375 w 6315075"/>
              <a:gd name="connsiteY38" fmla="*/ 2533650 h 3714750"/>
              <a:gd name="connsiteX39" fmla="*/ 5076825 w 6315075"/>
              <a:gd name="connsiteY39" fmla="*/ 3086100 h 3714750"/>
              <a:gd name="connsiteX40" fmla="*/ 4133850 w 6315075"/>
              <a:gd name="connsiteY40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219200 w 6315075"/>
              <a:gd name="connsiteY24" fmla="*/ 114300 h 3714750"/>
              <a:gd name="connsiteX25" fmla="*/ 1047750 w 6315075"/>
              <a:gd name="connsiteY25" fmla="*/ 0 h 3714750"/>
              <a:gd name="connsiteX26" fmla="*/ 762000 w 6315075"/>
              <a:gd name="connsiteY26" fmla="*/ 209550 h 3714750"/>
              <a:gd name="connsiteX27" fmla="*/ 781050 w 6315075"/>
              <a:gd name="connsiteY27" fmla="*/ 828675 h 3714750"/>
              <a:gd name="connsiteX28" fmla="*/ 361950 w 6315075"/>
              <a:gd name="connsiteY28" fmla="*/ 1047750 h 3714750"/>
              <a:gd name="connsiteX29" fmla="*/ 1562100 w 6315075"/>
              <a:gd name="connsiteY29" fmla="*/ 1657350 h 3714750"/>
              <a:gd name="connsiteX30" fmla="*/ 1581150 w 6315075"/>
              <a:gd name="connsiteY30" fmla="*/ 1857375 h 3714750"/>
              <a:gd name="connsiteX31" fmla="*/ 2495550 w 6315075"/>
              <a:gd name="connsiteY31" fmla="*/ 2390775 h 3714750"/>
              <a:gd name="connsiteX32" fmla="*/ 2114550 w 6315075"/>
              <a:gd name="connsiteY32" fmla="*/ 2609850 h 3714750"/>
              <a:gd name="connsiteX33" fmla="*/ 4010025 w 6315075"/>
              <a:gd name="connsiteY33" fmla="*/ 3714750 h 3714750"/>
              <a:gd name="connsiteX34" fmla="*/ 6115050 w 6315075"/>
              <a:gd name="connsiteY34" fmla="*/ 2495550 h 3714750"/>
              <a:gd name="connsiteX35" fmla="*/ 6315075 w 6315075"/>
              <a:gd name="connsiteY35" fmla="*/ 2505075 h 3714750"/>
              <a:gd name="connsiteX36" fmla="*/ 6229350 w 6315075"/>
              <a:gd name="connsiteY36" fmla="*/ 2619375 h 3714750"/>
              <a:gd name="connsiteX37" fmla="*/ 6048375 w 6315075"/>
              <a:gd name="connsiteY37" fmla="*/ 2533650 h 3714750"/>
              <a:gd name="connsiteX38" fmla="*/ 5076825 w 6315075"/>
              <a:gd name="connsiteY38" fmla="*/ 3086100 h 3714750"/>
              <a:gd name="connsiteX39" fmla="*/ 4133850 w 6315075"/>
              <a:gd name="connsiteY39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047750 w 6315075"/>
              <a:gd name="connsiteY24" fmla="*/ 0 h 3714750"/>
              <a:gd name="connsiteX25" fmla="*/ 762000 w 6315075"/>
              <a:gd name="connsiteY25" fmla="*/ 209550 h 3714750"/>
              <a:gd name="connsiteX26" fmla="*/ 781050 w 6315075"/>
              <a:gd name="connsiteY26" fmla="*/ 828675 h 3714750"/>
              <a:gd name="connsiteX27" fmla="*/ 361950 w 6315075"/>
              <a:gd name="connsiteY27" fmla="*/ 1047750 h 3714750"/>
              <a:gd name="connsiteX28" fmla="*/ 1562100 w 6315075"/>
              <a:gd name="connsiteY28" fmla="*/ 1657350 h 3714750"/>
              <a:gd name="connsiteX29" fmla="*/ 1581150 w 6315075"/>
              <a:gd name="connsiteY29" fmla="*/ 1857375 h 3714750"/>
              <a:gd name="connsiteX30" fmla="*/ 2495550 w 6315075"/>
              <a:gd name="connsiteY30" fmla="*/ 2390775 h 3714750"/>
              <a:gd name="connsiteX31" fmla="*/ 2114550 w 6315075"/>
              <a:gd name="connsiteY31" fmla="*/ 2609850 h 3714750"/>
              <a:gd name="connsiteX32" fmla="*/ 4010025 w 6315075"/>
              <a:gd name="connsiteY32" fmla="*/ 3714750 h 3714750"/>
              <a:gd name="connsiteX33" fmla="*/ 6115050 w 6315075"/>
              <a:gd name="connsiteY33" fmla="*/ 2495550 h 3714750"/>
              <a:gd name="connsiteX34" fmla="*/ 6315075 w 6315075"/>
              <a:gd name="connsiteY34" fmla="*/ 2505075 h 3714750"/>
              <a:gd name="connsiteX35" fmla="*/ 6229350 w 6315075"/>
              <a:gd name="connsiteY35" fmla="*/ 2619375 h 3714750"/>
              <a:gd name="connsiteX36" fmla="*/ 6048375 w 6315075"/>
              <a:gd name="connsiteY36" fmla="*/ 2533650 h 3714750"/>
              <a:gd name="connsiteX37" fmla="*/ 5076825 w 6315075"/>
              <a:gd name="connsiteY37" fmla="*/ 3086100 h 3714750"/>
              <a:gd name="connsiteX38" fmla="*/ 4133850 w 6315075"/>
              <a:gd name="connsiteY38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332180 w 6315075"/>
              <a:gd name="connsiteY24" fmla="*/ 105620 h 3714750"/>
              <a:gd name="connsiteX25" fmla="*/ 1047750 w 6315075"/>
              <a:gd name="connsiteY25" fmla="*/ 0 h 3714750"/>
              <a:gd name="connsiteX26" fmla="*/ 762000 w 6315075"/>
              <a:gd name="connsiteY26" fmla="*/ 209550 h 3714750"/>
              <a:gd name="connsiteX27" fmla="*/ 781050 w 6315075"/>
              <a:gd name="connsiteY27" fmla="*/ 828675 h 3714750"/>
              <a:gd name="connsiteX28" fmla="*/ 361950 w 6315075"/>
              <a:gd name="connsiteY28" fmla="*/ 1047750 h 3714750"/>
              <a:gd name="connsiteX29" fmla="*/ 1562100 w 6315075"/>
              <a:gd name="connsiteY29" fmla="*/ 1657350 h 3714750"/>
              <a:gd name="connsiteX30" fmla="*/ 1581150 w 6315075"/>
              <a:gd name="connsiteY30" fmla="*/ 1857375 h 3714750"/>
              <a:gd name="connsiteX31" fmla="*/ 2495550 w 6315075"/>
              <a:gd name="connsiteY31" fmla="*/ 2390775 h 3714750"/>
              <a:gd name="connsiteX32" fmla="*/ 2114550 w 6315075"/>
              <a:gd name="connsiteY32" fmla="*/ 2609850 h 3714750"/>
              <a:gd name="connsiteX33" fmla="*/ 4010025 w 6315075"/>
              <a:gd name="connsiteY33" fmla="*/ 3714750 h 3714750"/>
              <a:gd name="connsiteX34" fmla="*/ 6115050 w 6315075"/>
              <a:gd name="connsiteY34" fmla="*/ 2495550 h 3714750"/>
              <a:gd name="connsiteX35" fmla="*/ 6315075 w 6315075"/>
              <a:gd name="connsiteY35" fmla="*/ 2505075 h 3714750"/>
              <a:gd name="connsiteX36" fmla="*/ 6229350 w 6315075"/>
              <a:gd name="connsiteY36" fmla="*/ 2619375 h 3714750"/>
              <a:gd name="connsiteX37" fmla="*/ 6048375 w 6315075"/>
              <a:gd name="connsiteY37" fmla="*/ 2533650 h 3714750"/>
              <a:gd name="connsiteX38" fmla="*/ 5076825 w 6315075"/>
              <a:gd name="connsiteY38" fmla="*/ 3086100 h 3714750"/>
              <a:gd name="connsiteX39" fmla="*/ 4133850 w 6315075"/>
              <a:gd name="connsiteY39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270036 w 6315075"/>
              <a:gd name="connsiteY24" fmla="*/ 114497 h 3714750"/>
              <a:gd name="connsiteX25" fmla="*/ 1047750 w 6315075"/>
              <a:gd name="connsiteY25" fmla="*/ 0 h 3714750"/>
              <a:gd name="connsiteX26" fmla="*/ 762000 w 6315075"/>
              <a:gd name="connsiteY26" fmla="*/ 209550 h 3714750"/>
              <a:gd name="connsiteX27" fmla="*/ 781050 w 6315075"/>
              <a:gd name="connsiteY27" fmla="*/ 828675 h 3714750"/>
              <a:gd name="connsiteX28" fmla="*/ 361950 w 6315075"/>
              <a:gd name="connsiteY28" fmla="*/ 1047750 h 3714750"/>
              <a:gd name="connsiteX29" fmla="*/ 1562100 w 6315075"/>
              <a:gd name="connsiteY29" fmla="*/ 1657350 h 3714750"/>
              <a:gd name="connsiteX30" fmla="*/ 1581150 w 6315075"/>
              <a:gd name="connsiteY30" fmla="*/ 1857375 h 3714750"/>
              <a:gd name="connsiteX31" fmla="*/ 2495550 w 6315075"/>
              <a:gd name="connsiteY31" fmla="*/ 2390775 h 3714750"/>
              <a:gd name="connsiteX32" fmla="*/ 2114550 w 6315075"/>
              <a:gd name="connsiteY32" fmla="*/ 2609850 h 3714750"/>
              <a:gd name="connsiteX33" fmla="*/ 4010025 w 6315075"/>
              <a:gd name="connsiteY33" fmla="*/ 3714750 h 3714750"/>
              <a:gd name="connsiteX34" fmla="*/ 6115050 w 6315075"/>
              <a:gd name="connsiteY34" fmla="*/ 2495550 h 3714750"/>
              <a:gd name="connsiteX35" fmla="*/ 6315075 w 6315075"/>
              <a:gd name="connsiteY35" fmla="*/ 2505075 h 3714750"/>
              <a:gd name="connsiteX36" fmla="*/ 6229350 w 6315075"/>
              <a:gd name="connsiteY36" fmla="*/ 2619375 h 3714750"/>
              <a:gd name="connsiteX37" fmla="*/ 6048375 w 6315075"/>
              <a:gd name="connsiteY37" fmla="*/ 2533650 h 3714750"/>
              <a:gd name="connsiteX38" fmla="*/ 5076825 w 6315075"/>
              <a:gd name="connsiteY38" fmla="*/ 3086100 h 3714750"/>
              <a:gd name="connsiteX39" fmla="*/ 4133850 w 6315075"/>
              <a:gd name="connsiteY39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731675 w 6315075"/>
              <a:gd name="connsiteY24" fmla="*/ 292051 h 3714750"/>
              <a:gd name="connsiteX25" fmla="*/ 1270036 w 6315075"/>
              <a:gd name="connsiteY25" fmla="*/ 114497 h 3714750"/>
              <a:gd name="connsiteX26" fmla="*/ 1047750 w 6315075"/>
              <a:gd name="connsiteY26" fmla="*/ 0 h 3714750"/>
              <a:gd name="connsiteX27" fmla="*/ 762000 w 6315075"/>
              <a:gd name="connsiteY27" fmla="*/ 209550 h 3714750"/>
              <a:gd name="connsiteX28" fmla="*/ 781050 w 6315075"/>
              <a:gd name="connsiteY28" fmla="*/ 828675 h 3714750"/>
              <a:gd name="connsiteX29" fmla="*/ 361950 w 6315075"/>
              <a:gd name="connsiteY29" fmla="*/ 1047750 h 3714750"/>
              <a:gd name="connsiteX30" fmla="*/ 1562100 w 6315075"/>
              <a:gd name="connsiteY30" fmla="*/ 1657350 h 3714750"/>
              <a:gd name="connsiteX31" fmla="*/ 1581150 w 6315075"/>
              <a:gd name="connsiteY31" fmla="*/ 1857375 h 3714750"/>
              <a:gd name="connsiteX32" fmla="*/ 2495550 w 6315075"/>
              <a:gd name="connsiteY32" fmla="*/ 2390775 h 3714750"/>
              <a:gd name="connsiteX33" fmla="*/ 2114550 w 6315075"/>
              <a:gd name="connsiteY33" fmla="*/ 2609850 h 3714750"/>
              <a:gd name="connsiteX34" fmla="*/ 4010025 w 6315075"/>
              <a:gd name="connsiteY34" fmla="*/ 3714750 h 3714750"/>
              <a:gd name="connsiteX35" fmla="*/ 6115050 w 6315075"/>
              <a:gd name="connsiteY35" fmla="*/ 2495550 h 3714750"/>
              <a:gd name="connsiteX36" fmla="*/ 6315075 w 6315075"/>
              <a:gd name="connsiteY36" fmla="*/ 2505075 h 3714750"/>
              <a:gd name="connsiteX37" fmla="*/ 6229350 w 6315075"/>
              <a:gd name="connsiteY37" fmla="*/ 2619375 h 3714750"/>
              <a:gd name="connsiteX38" fmla="*/ 6048375 w 6315075"/>
              <a:gd name="connsiteY38" fmla="*/ 2533650 h 3714750"/>
              <a:gd name="connsiteX39" fmla="*/ 5076825 w 6315075"/>
              <a:gd name="connsiteY39" fmla="*/ 3086100 h 3714750"/>
              <a:gd name="connsiteX40" fmla="*/ 4133850 w 6315075"/>
              <a:gd name="connsiteY40" fmla="*/ 2552700 h 3714750"/>
              <a:gd name="connsiteX0" fmla="*/ 4133850 w 6315075"/>
              <a:gd name="connsiteY0" fmla="*/ 2855453 h 4017503"/>
              <a:gd name="connsiteX1" fmla="*/ 3419475 w 6315075"/>
              <a:gd name="connsiteY1" fmla="*/ 2474453 h 4017503"/>
              <a:gd name="connsiteX2" fmla="*/ 3067050 w 6315075"/>
              <a:gd name="connsiteY2" fmla="*/ 2674478 h 4017503"/>
              <a:gd name="connsiteX3" fmla="*/ 2476500 w 6315075"/>
              <a:gd name="connsiteY3" fmla="*/ 2684003 h 4017503"/>
              <a:gd name="connsiteX4" fmla="*/ 1562100 w 6315075"/>
              <a:gd name="connsiteY4" fmla="*/ 2131553 h 4017503"/>
              <a:gd name="connsiteX5" fmla="*/ 1562100 w 6315075"/>
              <a:gd name="connsiteY5" fmla="*/ 1941053 h 4017503"/>
              <a:gd name="connsiteX6" fmla="*/ 1228725 w 6315075"/>
              <a:gd name="connsiteY6" fmla="*/ 1769603 h 4017503"/>
              <a:gd name="connsiteX7" fmla="*/ 1504950 w 6315075"/>
              <a:gd name="connsiteY7" fmla="*/ 1607678 h 4017503"/>
              <a:gd name="connsiteX8" fmla="*/ 1371600 w 6315075"/>
              <a:gd name="connsiteY8" fmla="*/ 1531478 h 4017503"/>
              <a:gd name="connsiteX9" fmla="*/ 1085850 w 6315075"/>
              <a:gd name="connsiteY9" fmla="*/ 1693403 h 4017503"/>
              <a:gd name="connsiteX10" fmla="*/ 1457325 w 6315075"/>
              <a:gd name="connsiteY10" fmla="*/ 1893428 h 4017503"/>
              <a:gd name="connsiteX11" fmla="*/ 1019175 w 6315075"/>
              <a:gd name="connsiteY11" fmla="*/ 2160128 h 4017503"/>
              <a:gd name="connsiteX12" fmla="*/ 1028700 w 6315075"/>
              <a:gd name="connsiteY12" fmla="*/ 2455403 h 4017503"/>
              <a:gd name="connsiteX13" fmla="*/ 895350 w 6315075"/>
              <a:gd name="connsiteY13" fmla="*/ 2436353 h 4017503"/>
              <a:gd name="connsiteX14" fmla="*/ 809625 w 6315075"/>
              <a:gd name="connsiteY14" fmla="*/ 2369678 h 4017503"/>
              <a:gd name="connsiteX15" fmla="*/ 400050 w 6315075"/>
              <a:gd name="connsiteY15" fmla="*/ 2379203 h 4017503"/>
              <a:gd name="connsiteX16" fmla="*/ 0 w 6315075"/>
              <a:gd name="connsiteY16" fmla="*/ 2588753 h 4017503"/>
              <a:gd name="connsiteX17" fmla="*/ 0 w 6315075"/>
              <a:gd name="connsiteY17" fmla="*/ 2969753 h 4017503"/>
              <a:gd name="connsiteX18" fmla="*/ 190500 w 6315075"/>
              <a:gd name="connsiteY18" fmla="*/ 3055478 h 4017503"/>
              <a:gd name="connsiteX19" fmla="*/ 771525 w 6315075"/>
              <a:gd name="connsiteY19" fmla="*/ 2703053 h 4017503"/>
              <a:gd name="connsiteX20" fmla="*/ 895350 w 6315075"/>
              <a:gd name="connsiteY20" fmla="*/ 2712578 h 4017503"/>
              <a:gd name="connsiteX21" fmla="*/ 933450 w 6315075"/>
              <a:gd name="connsiteY21" fmla="*/ 2788778 h 4017503"/>
              <a:gd name="connsiteX22" fmla="*/ 3152775 w 6315075"/>
              <a:gd name="connsiteY22" fmla="*/ 1407653 h 4017503"/>
              <a:gd name="connsiteX23" fmla="*/ 2265008 w 6315075"/>
              <a:gd name="connsiteY23" fmla="*/ 817751 h 4017503"/>
              <a:gd name="connsiteX24" fmla="*/ 2104537 w 6315075"/>
              <a:gd name="connsiteY24" fmla="*/ 0 h 4017503"/>
              <a:gd name="connsiteX25" fmla="*/ 1270036 w 6315075"/>
              <a:gd name="connsiteY25" fmla="*/ 417250 h 4017503"/>
              <a:gd name="connsiteX26" fmla="*/ 1047750 w 6315075"/>
              <a:gd name="connsiteY26" fmla="*/ 302753 h 4017503"/>
              <a:gd name="connsiteX27" fmla="*/ 762000 w 6315075"/>
              <a:gd name="connsiteY27" fmla="*/ 512303 h 4017503"/>
              <a:gd name="connsiteX28" fmla="*/ 781050 w 6315075"/>
              <a:gd name="connsiteY28" fmla="*/ 1131428 h 4017503"/>
              <a:gd name="connsiteX29" fmla="*/ 361950 w 6315075"/>
              <a:gd name="connsiteY29" fmla="*/ 1350503 h 4017503"/>
              <a:gd name="connsiteX30" fmla="*/ 1562100 w 6315075"/>
              <a:gd name="connsiteY30" fmla="*/ 1960103 h 4017503"/>
              <a:gd name="connsiteX31" fmla="*/ 1581150 w 6315075"/>
              <a:gd name="connsiteY31" fmla="*/ 2160128 h 4017503"/>
              <a:gd name="connsiteX32" fmla="*/ 2495550 w 6315075"/>
              <a:gd name="connsiteY32" fmla="*/ 2693528 h 4017503"/>
              <a:gd name="connsiteX33" fmla="*/ 2114550 w 6315075"/>
              <a:gd name="connsiteY33" fmla="*/ 2912603 h 4017503"/>
              <a:gd name="connsiteX34" fmla="*/ 4010025 w 6315075"/>
              <a:gd name="connsiteY34" fmla="*/ 4017503 h 4017503"/>
              <a:gd name="connsiteX35" fmla="*/ 6115050 w 6315075"/>
              <a:gd name="connsiteY35" fmla="*/ 2798303 h 4017503"/>
              <a:gd name="connsiteX36" fmla="*/ 6315075 w 6315075"/>
              <a:gd name="connsiteY36" fmla="*/ 2807828 h 4017503"/>
              <a:gd name="connsiteX37" fmla="*/ 6229350 w 6315075"/>
              <a:gd name="connsiteY37" fmla="*/ 2922128 h 4017503"/>
              <a:gd name="connsiteX38" fmla="*/ 6048375 w 6315075"/>
              <a:gd name="connsiteY38" fmla="*/ 2836403 h 4017503"/>
              <a:gd name="connsiteX39" fmla="*/ 5076825 w 6315075"/>
              <a:gd name="connsiteY39" fmla="*/ 3388853 h 4017503"/>
              <a:gd name="connsiteX40" fmla="*/ 4133850 w 6315075"/>
              <a:gd name="connsiteY40" fmla="*/ 2855453 h 4017503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47750 w 6315075"/>
              <a:gd name="connsiteY26" fmla="*/ 409285 h 4124035"/>
              <a:gd name="connsiteX27" fmla="*/ 762000 w 6315075"/>
              <a:gd name="connsiteY27" fmla="*/ 618835 h 4124035"/>
              <a:gd name="connsiteX28" fmla="*/ 781050 w 6315075"/>
              <a:gd name="connsiteY28" fmla="*/ 1237960 h 4124035"/>
              <a:gd name="connsiteX29" fmla="*/ 361950 w 6315075"/>
              <a:gd name="connsiteY29" fmla="*/ 1457035 h 4124035"/>
              <a:gd name="connsiteX30" fmla="*/ 1562100 w 6315075"/>
              <a:gd name="connsiteY30" fmla="*/ 2066635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47750 w 6315075"/>
              <a:gd name="connsiteY26" fmla="*/ 409285 h 4124035"/>
              <a:gd name="connsiteX27" fmla="*/ 762000 w 6315075"/>
              <a:gd name="connsiteY27" fmla="*/ 618835 h 4124035"/>
              <a:gd name="connsiteX28" fmla="*/ 781050 w 6315075"/>
              <a:gd name="connsiteY28" fmla="*/ 1237960 h 4124035"/>
              <a:gd name="connsiteX29" fmla="*/ 361950 w 6315075"/>
              <a:gd name="connsiteY29" fmla="*/ 1457035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47750 w 6315075"/>
              <a:gd name="connsiteY26" fmla="*/ 409285 h 4124035"/>
              <a:gd name="connsiteX27" fmla="*/ 762000 w 6315075"/>
              <a:gd name="connsiteY27" fmla="*/ 618835 h 4124035"/>
              <a:gd name="connsiteX28" fmla="*/ 798806 w 6315075"/>
              <a:gd name="connsiteY28" fmla="*/ 1220205 h 4124035"/>
              <a:gd name="connsiteX29" fmla="*/ 361950 w 6315075"/>
              <a:gd name="connsiteY29" fmla="*/ 1457035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47750 w 6315075"/>
              <a:gd name="connsiteY26" fmla="*/ 409285 h 4124035"/>
              <a:gd name="connsiteX27" fmla="*/ 762000 w 6315075"/>
              <a:gd name="connsiteY27" fmla="*/ 618835 h 4124035"/>
              <a:gd name="connsiteX28" fmla="*/ 798806 w 6315075"/>
              <a:gd name="connsiteY28" fmla="*/ 1220205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47750 w 6315075"/>
              <a:gd name="connsiteY26" fmla="*/ 409285 h 4124035"/>
              <a:gd name="connsiteX27" fmla="*/ 762000 w 6315075"/>
              <a:gd name="connsiteY27" fmla="*/ 618835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47750 w 6315075"/>
              <a:gd name="connsiteY26" fmla="*/ 409285 h 4124035"/>
              <a:gd name="connsiteX27" fmla="*/ 762000 w 6315075"/>
              <a:gd name="connsiteY27" fmla="*/ 521181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83260 w 6315075"/>
              <a:gd name="connsiteY26" fmla="*/ 302753 h 4124035"/>
              <a:gd name="connsiteX27" fmla="*/ 762000 w 6315075"/>
              <a:gd name="connsiteY27" fmla="*/ 521181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92138 w 6315075"/>
              <a:gd name="connsiteY26" fmla="*/ 329386 h 4124035"/>
              <a:gd name="connsiteX27" fmla="*/ 762000 w 6315075"/>
              <a:gd name="connsiteY27" fmla="*/ 521181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52280 w 6315075"/>
              <a:gd name="connsiteY25" fmla="*/ 426127 h 4124035"/>
              <a:gd name="connsiteX26" fmla="*/ 1092138 w 6315075"/>
              <a:gd name="connsiteY26" fmla="*/ 329386 h 4124035"/>
              <a:gd name="connsiteX27" fmla="*/ 762000 w 6315075"/>
              <a:gd name="connsiteY27" fmla="*/ 521181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25647 w 6315075"/>
              <a:gd name="connsiteY25" fmla="*/ 408372 h 4124035"/>
              <a:gd name="connsiteX26" fmla="*/ 1092138 w 6315075"/>
              <a:gd name="connsiteY26" fmla="*/ 329386 h 4124035"/>
              <a:gd name="connsiteX27" fmla="*/ 762000 w 6315075"/>
              <a:gd name="connsiteY27" fmla="*/ 521181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16769 w 6315075"/>
              <a:gd name="connsiteY25" fmla="*/ 417250 h 4124035"/>
              <a:gd name="connsiteX26" fmla="*/ 1092138 w 6315075"/>
              <a:gd name="connsiteY26" fmla="*/ 329386 h 4124035"/>
              <a:gd name="connsiteX27" fmla="*/ 762000 w 6315075"/>
              <a:gd name="connsiteY27" fmla="*/ 521181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70863 h 4132913"/>
              <a:gd name="connsiteX1" fmla="*/ 3419475 w 6315075"/>
              <a:gd name="connsiteY1" fmla="*/ 2589863 h 4132913"/>
              <a:gd name="connsiteX2" fmla="*/ 3067050 w 6315075"/>
              <a:gd name="connsiteY2" fmla="*/ 2789888 h 4132913"/>
              <a:gd name="connsiteX3" fmla="*/ 2476500 w 6315075"/>
              <a:gd name="connsiteY3" fmla="*/ 2799413 h 4132913"/>
              <a:gd name="connsiteX4" fmla="*/ 1562100 w 6315075"/>
              <a:gd name="connsiteY4" fmla="*/ 2246963 h 4132913"/>
              <a:gd name="connsiteX5" fmla="*/ 1562100 w 6315075"/>
              <a:gd name="connsiteY5" fmla="*/ 2056463 h 4132913"/>
              <a:gd name="connsiteX6" fmla="*/ 1228725 w 6315075"/>
              <a:gd name="connsiteY6" fmla="*/ 1885013 h 4132913"/>
              <a:gd name="connsiteX7" fmla="*/ 1504950 w 6315075"/>
              <a:gd name="connsiteY7" fmla="*/ 1723088 h 4132913"/>
              <a:gd name="connsiteX8" fmla="*/ 1371600 w 6315075"/>
              <a:gd name="connsiteY8" fmla="*/ 1646888 h 4132913"/>
              <a:gd name="connsiteX9" fmla="*/ 1085850 w 6315075"/>
              <a:gd name="connsiteY9" fmla="*/ 1808813 h 4132913"/>
              <a:gd name="connsiteX10" fmla="*/ 1457325 w 6315075"/>
              <a:gd name="connsiteY10" fmla="*/ 2008838 h 4132913"/>
              <a:gd name="connsiteX11" fmla="*/ 1019175 w 6315075"/>
              <a:gd name="connsiteY11" fmla="*/ 2275538 h 4132913"/>
              <a:gd name="connsiteX12" fmla="*/ 1028700 w 6315075"/>
              <a:gd name="connsiteY12" fmla="*/ 2570813 h 4132913"/>
              <a:gd name="connsiteX13" fmla="*/ 895350 w 6315075"/>
              <a:gd name="connsiteY13" fmla="*/ 2551763 h 4132913"/>
              <a:gd name="connsiteX14" fmla="*/ 809625 w 6315075"/>
              <a:gd name="connsiteY14" fmla="*/ 2485088 h 4132913"/>
              <a:gd name="connsiteX15" fmla="*/ 400050 w 6315075"/>
              <a:gd name="connsiteY15" fmla="*/ 2494613 h 4132913"/>
              <a:gd name="connsiteX16" fmla="*/ 0 w 6315075"/>
              <a:gd name="connsiteY16" fmla="*/ 2704163 h 4132913"/>
              <a:gd name="connsiteX17" fmla="*/ 0 w 6315075"/>
              <a:gd name="connsiteY17" fmla="*/ 3085163 h 4132913"/>
              <a:gd name="connsiteX18" fmla="*/ 190500 w 6315075"/>
              <a:gd name="connsiteY18" fmla="*/ 3170888 h 4132913"/>
              <a:gd name="connsiteX19" fmla="*/ 771525 w 6315075"/>
              <a:gd name="connsiteY19" fmla="*/ 2818463 h 4132913"/>
              <a:gd name="connsiteX20" fmla="*/ 895350 w 6315075"/>
              <a:gd name="connsiteY20" fmla="*/ 2827988 h 4132913"/>
              <a:gd name="connsiteX21" fmla="*/ 933450 w 6315075"/>
              <a:gd name="connsiteY21" fmla="*/ 2904188 h 4132913"/>
              <a:gd name="connsiteX22" fmla="*/ 3152775 w 6315075"/>
              <a:gd name="connsiteY22" fmla="*/ 1523063 h 4132913"/>
              <a:gd name="connsiteX23" fmla="*/ 2265008 w 6315075"/>
              <a:gd name="connsiteY23" fmla="*/ 933161 h 4132913"/>
              <a:gd name="connsiteX24" fmla="*/ 2024637 w 6315075"/>
              <a:gd name="connsiteY24" fmla="*/ 0 h 4132913"/>
              <a:gd name="connsiteX25" fmla="*/ 1216769 w 6315075"/>
              <a:gd name="connsiteY25" fmla="*/ 426128 h 4132913"/>
              <a:gd name="connsiteX26" fmla="*/ 1092138 w 6315075"/>
              <a:gd name="connsiteY26" fmla="*/ 338264 h 4132913"/>
              <a:gd name="connsiteX27" fmla="*/ 762000 w 6315075"/>
              <a:gd name="connsiteY27" fmla="*/ 530059 h 4132913"/>
              <a:gd name="connsiteX28" fmla="*/ 745540 w 6315075"/>
              <a:gd name="connsiteY28" fmla="*/ 1140307 h 4132913"/>
              <a:gd name="connsiteX29" fmla="*/ 264296 w 6315075"/>
              <a:gd name="connsiteY29" fmla="*/ 1403769 h 4132913"/>
              <a:gd name="connsiteX30" fmla="*/ 1499956 w 6315075"/>
              <a:gd name="connsiteY30" fmla="*/ 2102146 h 4132913"/>
              <a:gd name="connsiteX31" fmla="*/ 1581150 w 6315075"/>
              <a:gd name="connsiteY31" fmla="*/ 2275538 h 4132913"/>
              <a:gd name="connsiteX32" fmla="*/ 2495550 w 6315075"/>
              <a:gd name="connsiteY32" fmla="*/ 2808938 h 4132913"/>
              <a:gd name="connsiteX33" fmla="*/ 2114550 w 6315075"/>
              <a:gd name="connsiteY33" fmla="*/ 3028013 h 4132913"/>
              <a:gd name="connsiteX34" fmla="*/ 4010025 w 6315075"/>
              <a:gd name="connsiteY34" fmla="*/ 4132913 h 4132913"/>
              <a:gd name="connsiteX35" fmla="*/ 6115050 w 6315075"/>
              <a:gd name="connsiteY35" fmla="*/ 2913713 h 4132913"/>
              <a:gd name="connsiteX36" fmla="*/ 6315075 w 6315075"/>
              <a:gd name="connsiteY36" fmla="*/ 2923238 h 4132913"/>
              <a:gd name="connsiteX37" fmla="*/ 6229350 w 6315075"/>
              <a:gd name="connsiteY37" fmla="*/ 3037538 h 4132913"/>
              <a:gd name="connsiteX38" fmla="*/ 6048375 w 6315075"/>
              <a:gd name="connsiteY38" fmla="*/ 2951813 h 4132913"/>
              <a:gd name="connsiteX39" fmla="*/ 5076825 w 6315075"/>
              <a:gd name="connsiteY39" fmla="*/ 3504263 h 4132913"/>
              <a:gd name="connsiteX40" fmla="*/ 4133850 w 6315075"/>
              <a:gd name="connsiteY40" fmla="*/ 2970863 h 4132913"/>
              <a:gd name="connsiteX0" fmla="*/ 4133850 w 6315075"/>
              <a:gd name="connsiteY0" fmla="*/ 2970863 h 4132913"/>
              <a:gd name="connsiteX1" fmla="*/ 3419475 w 6315075"/>
              <a:gd name="connsiteY1" fmla="*/ 2589863 h 4132913"/>
              <a:gd name="connsiteX2" fmla="*/ 3067050 w 6315075"/>
              <a:gd name="connsiteY2" fmla="*/ 2789888 h 4132913"/>
              <a:gd name="connsiteX3" fmla="*/ 2476500 w 6315075"/>
              <a:gd name="connsiteY3" fmla="*/ 2799413 h 4132913"/>
              <a:gd name="connsiteX4" fmla="*/ 1562100 w 6315075"/>
              <a:gd name="connsiteY4" fmla="*/ 2246963 h 4132913"/>
              <a:gd name="connsiteX5" fmla="*/ 1562100 w 6315075"/>
              <a:gd name="connsiteY5" fmla="*/ 2056463 h 4132913"/>
              <a:gd name="connsiteX6" fmla="*/ 1228725 w 6315075"/>
              <a:gd name="connsiteY6" fmla="*/ 1885013 h 4132913"/>
              <a:gd name="connsiteX7" fmla="*/ 1504950 w 6315075"/>
              <a:gd name="connsiteY7" fmla="*/ 1723088 h 4132913"/>
              <a:gd name="connsiteX8" fmla="*/ 1371600 w 6315075"/>
              <a:gd name="connsiteY8" fmla="*/ 1646888 h 4132913"/>
              <a:gd name="connsiteX9" fmla="*/ 1085850 w 6315075"/>
              <a:gd name="connsiteY9" fmla="*/ 1808813 h 4132913"/>
              <a:gd name="connsiteX10" fmla="*/ 1457325 w 6315075"/>
              <a:gd name="connsiteY10" fmla="*/ 2008838 h 4132913"/>
              <a:gd name="connsiteX11" fmla="*/ 1019175 w 6315075"/>
              <a:gd name="connsiteY11" fmla="*/ 2275538 h 4132913"/>
              <a:gd name="connsiteX12" fmla="*/ 1028700 w 6315075"/>
              <a:gd name="connsiteY12" fmla="*/ 2570813 h 4132913"/>
              <a:gd name="connsiteX13" fmla="*/ 895350 w 6315075"/>
              <a:gd name="connsiteY13" fmla="*/ 2551763 h 4132913"/>
              <a:gd name="connsiteX14" fmla="*/ 809625 w 6315075"/>
              <a:gd name="connsiteY14" fmla="*/ 2485088 h 4132913"/>
              <a:gd name="connsiteX15" fmla="*/ 400050 w 6315075"/>
              <a:gd name="connsiteY15" fmla="*/ 2494613 h 4132913"/>
              <a:gd name="connsiteX16" fmla="*/ 0 w 6315075"/>
              <a:gd name="connsiteY16" fmla="*/ 2704163 h 4132913"/>
              <a:gd name="connsiteX17" fmla="*/ 0 w 6315075"/>
              <a:gd name="connsiteY17" fmla="*/ 3085163 h 4132913"/>
              <a:gd name="connsiteX18" fmla="*/ 190500 w 6315075"/>
              <a:gd name="connsiteY18" fmla="*/ 3170888 h 4132913"/>
              <a:gd name="connsiteX19" fmla="*/ 771525 w 6315075"/>
              <a:gd name="connsiteY19" fmla="*/ 2818463 h 4132913"/>
              <a:gd name="connsiteX20" fmla="*/ 895350 w 6315075"/>
              <a:gd name="connsiteY20" fmla="*/ 2827988 h 4132913"/>
              <a:gd name="connsiteX21" fmla="*/ 933450 w 6315075"/>
              <a:gd name="connsiteY21" fmla="*/ 2904188 h 4132913"/>
              <a:gd name="connsiteX22" fmla="*/ 3152775 w 6315075"/>
              <a:gd name="connsiteY22" fmla="*/ 1523063 h 4132913"/>
              <a:gd name="connsiteX23" fmla="*/ 2265008 w 6315075"/>
              <a:gd name="connsiteY23" fmla="*/ 933161 h 4132913"/>
              <a:gd name="connsiteX24" fmla="*/ 2166681 w 6315075"/>
              <a:gd name="connsiteY24" fmla="*/ 532661 h 4132913"/>
              <a:gd name="connsiteX25" fmla="*/ 2024637 w 6315075"/>
              <a:gd name="connsiteY25" fmla="*/ 0 h 4132913"/>
              <a:gd name="connsiteX26" fmla="*/ 1216769 w 6315075"/>
              <a:gd name="connsiteY26" fmla="*/ 426128 h 4132913"/>
              <a:gd name="connsiteX27" fmla="*/ 1092138 w 6315075"/>
              <a:gd name="connsiteY27" fmla="*/ 338264 h 4132913"/>
              <a:gd name="connsiteX28" fmla="*/ 762000 w 6315075"/>
              <a:gd name="connsiteY28" fmla="*/ 530059 h 4132913"/>
              <a:gd name="connsiteX29" fmla="*/ 745540 w 6315075"/>
              <a:gd name="connsiteY29" fmla="*/ 1140307 h 4132913"/>
              <a:gd name="connsiteX30" fmla="*/ 264296 w 6315075"/>
              <a:gd name="connsiteY30" fmla="*/ 1403769 h 4132913"/>
              <a:gd name="connsiteX31" fmla="*/ 1499956 w 6315075"/>
              <a:gd name="connsiteY31" fmla="*/ 2102146 h 4132913"/>
              <a:gd name="connsiteX32" fmla="*/ 1581150 w 6315075"/>
              <a:gd name="connsiteY32" fmla="*/ 2275538 h 4132913"/>
              <a:gd name="connsiteX33" fmla="*/ 2495550 w 6315075"/>
              <a:gd name="connsiteY33" fmla="*/ 2808938 h 4132913"/>
              <a:gd name="connsiteX34" fmla="*/ 2114550 w 6315075"/>
              <a:gd name="connsiteY34" fmla="*/ 3028013 h 4132913"/>
              <a:gd name="connsiteX35" fmla="*/ 4010025 w 6315075"/>
              <a:gd name="connsiteY35" fmla="*/ 4132913 h 4132913"/>
              <a:gd name="connsiteX36" fmla="*/ 6115050 w 6315075"/>
              <a:gd name="connsiteY36" fmla="*/ 2913713 h 4132913"/>
              <a:gd name="connsiteX37" fmla="*/ 6315075 w 6315075"/>
              <a:gd name="connsiteY37" fmla="*/ 2923238 h 4132913"/>
              <a:gd name="connsiteX38" fmla="*/ 6229350 w 6315075"/>
              <a:gd name="connsiteY38" fmla="*/ 3037538 h 4132913"/>
              <a:gd name="connsiteX39" fmla="*/ 6048375 w 6315075"/>
              <a:gd name="connsiteY39" fmla="*/ 2951813 h 4132913"/>
              <a:gd name="connsiteX40" fmla="*/ 5076825 w 6315075"/>
              <a:gd name="connsiteY40" fmla="*/ 3504263 h 4132913"/>
              <a:gd name="connsiteX41" fmla="*/ 4133850 w 6315075"/>
              <a:gd name="connsiteY41" fmla="*/ 2970863 h 4132913"/>
              <a:gd name="connsiteX0" fmla="*/ 4133850 w 6315075"/>
              <a:gd name="connsiteY0" fmla="*/ 2970863 h 4132913"/>
              <a:gd name="connsiteX1" fmla="*/ 3419475 w 6315075"/>
              <a:gd name="connsiteY1" fmla="*/ 2589863 h 4132913"/>
              <a:gd name="connsiteX2" fmla="*/ 3067050 w 6315075"/>
              <a:gd name="connsiteY2" fmla="*/ 2789888 h 4132913"/>
              <a:gd name="connsiteX3" fmla="*/ 2476500 w 6315075"/>
              <a:gd name="connsiteY3" fmla="*/ 2799413 h 4132913"/>
              <a:gd name="connsiteX4" fmla="*/ 1562100 w 6315075"/>
              <a:gd name="connsiteY4" fmla="*/ 2246963 h 4132913"/>
              <a:gd name="connsiteX5" fmla="*/ 1562100 w 6315075"/>
              <a:gd name="connsiteY5" fmla="*/ 2056463 h 4132913"/>
              <a:gd name="connsiteX6" fmla="*/ 1228725 w 6315075"/>
              <a:gd name="connsiteY6" fmla="*/ 1885013 h 4132913"/>
              <a:gd name="connsiteX7" fmla="*/ 1504950 w 6315075"/>
              <a:gd name="connsiteY7" fmla="*/ 1723088 h 4132913"/>
              <a:gd name="connsiteX8" fmla="*/ 1371600 w 6315075"/>
              <a:gd name="connsiteY8" fmla="*/ 1646888 h 4132913"/>
              <a:gd name="connsiteX9" fmla="*/ 1085850 w 6315075"/>
              <a:gd name="connsiteY9" fmla="*/ 1808813 h 4132913"/>
              <a:gd name="connsiteX10" fmla="*/ 1457325 w 6315075"/>
              <a:gd name="connsiteY10" fmla="*/ 2008838 h 4132913"/>
              <a:gd name="connsiteX11" fmla="*/ 1019175 w 6315075"/>
              <a:gd name="connsiteY11" fmla="*/ 2275538 h 4132913"/>
              <a:gd name="connsiteX12" fmla="*/ 1028700 w 6315075"/>
              <a:gd name="connsiteY12" fmla="*/ 2570813 h 4132913"/>
              <a:gd name="connsiteX13" fmla="*/ 895350 w 6315075"/>
              <a:gd name="connsiteY13" fmla="*/ 2551763 h 4132913"/>
              <a:gd name="connsiteX14" fmla="*/ 809625 w 6315075"/>
              <a:gd name="connsiteY14" fmla="*/ 2485088 h 4132913"/>
              <a:gd name="connsiteX15" fmla="*/ 400050 w 6315075"/>
              <a:gd name="connsiteY15" fmla="*/ 2494613 h 4132913"/>
              <a:gd name="connsiteX16" fmla="*/ 0 w 6315075"/>
              <a:gd name="connsiteY16" fmla="*/ 2704163 h 4132913"/>
              <a:gd name="connsiteX17" fmla="*/ 0 w 6315075"/>
              <a:gd name="connsiteY17" fmla="*/ 3085163 h 4132913"/>
              <a:gd name="connsiteX18" fmla="*/ 190500 w 6315075"/>
              <a:gd name="connsiteY18" fmla="*/ 3170888 h 4132913"/>
              <a:gd name="connsiteX19" fmla="*/ 771525 w 6315075"/>
              <a:gd name="connsiteY19" fmla="*/ 2818463 h 4132913"/>
              <a:gd name="connsiteX20" fmla="*/ 895350 w 6315075"/>
              <a:gd name="connsiteY20" fmla="*/ 2827988 h 4132913"/>
              <a:gd name="connsiteX21" fmla="*/ 933450 w 6315075"/>
              <a:gd name="connsiteY21" fmla="*/ 2904188 h 4132913"/>
              <a:gd name="connsiteX22" fmla="*/ 3152775 w 6315075"/>
              <a:gd name="connsiteY22" fmla="*/ 1523063 h 4132913"/>
              <a:gd name="connsiteX23" fmla="*/ 2265008 w 6315075"/>
              <a:gd name="connsiteY23" fmla="*/ 933161 h 4132913"/>
              <a:gd name="connsiteX24" fmla="*/ 2468522 w 6315075"/>
              <a:gd name="connsiteY24" fmla="*/ 390619 h 4132913"/>
              <a:gd name="connsiteX25" fmla="*/ 2024637 w 6315075"/>
              <a:gd name="connsiteY25" fmla="*/ 0 h 4132913"/>
              <a:gd name="connsiteX26" fmla="*/ 1216769 w 6315075"/>
              <a:gd name="connsiteY26" fmla="*/ 426128 h 4132913"/>
              <a:gd name="connsiteX27" fmla="*/ 1092138 w 6315075"/>
              <a:gd name="connsiteY27" fmla="*/ 338264 h 4132913"/>
              <a:gd name="connsiteX28" fmla="*/ 762000 w 6315075"/>
              <a:gd name="connsiteY28" fmla="*/ 530059 h 4132913"/>
              <a:gd name="connsiteX29" fmla="*/ 745540 w 6315075"/>
              <a:gd name="connsiteY29" fmla="*/ 1140307 h 4132913"/>
              <a:gd name="connsiteX30" fmla="*/ 264296 w 6315075"/>
              <a:gd name="connsiteY30" fmla="*/ 1403769 h 4132913"/>
              <a:gd name="connsiteX31" fmla="*/ 1499956 w 6315075"/>
              <a:gd name="connsiteY31" fmla="*/ 2102146 h 4132913"/>
              <a:gd name="connsiteX32" fmla="*/ 1581150 w 6315075"/>
              <a:gd name="connsiteY32" fmla="*/ 2275538 h 4132913"/>
              <a:gd name="connsiteX33" fmla="*/ 2495550 w 6315075"/>
              <a:gd name="connsiteY33" fmla="*/ 2808938 h 4132913"/>
              <a:gd name="connsiteX34" fmla="*/ 2114550 w 6315075"/>
              <a:gd name="connsiteY34" fmla="*/ 3028013 h 4132913"/>
              <a:gd name="connsiteX35" fmla="*/ 4010025 w 6315075"/>
              <a:gd name="connsiteY35" fmla="*/ 4132913 h 4132913"/>
              <a:gd name="connsiteX36" fmla="*/ 6115050 w 6315075"/>
              <a:gd name="connsiteY36" fmla="*/ 2913713 h 4132913"/>
              <a:gd name="connsiteX37" fmla="*/ 6315075 w 6315075"/>
              <a:gd name="connsiteY37" fmla="*/ 2923238 h 4132913"/>
              <a:gd name="connsiteX38" fmla="*/ 6229350 w 6315075"/>
              <a:gd name="connsiteY38" fmla="*/ 3037538 h 4132913"/>
              <a:gd name="connsiteX39" fmla="*/ 6048375 w 6315075"/>
              <a:gd name="connsiteY39" fmla="*/ 2951813 h 4132913"/>
              <a:gd name="connsiteX40" fmla="*/ 5076825 w 6315075"/>
              <a:gd name="connsiteY40" fmla="*/ 3504263 h 4132913"/>
              <a:gd name="connsiteX41" fmla="*/ 4133850 w 6315075"/>
              <a:gd name="connsiteY41" fmla="*/ 2970863 h 4132913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0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265008 w 6315075"/>
              <a:gd name="connsiteY23" fmla="*/ 888773 h 4088525"/>
              <a:gd name="connsiteX24" fmla="*/ 2468522 w 6315075"/>
              <a:gd name="connsiteY24" fmla="*/ 346231 h 4088525"/>
              <a:gd name="connsiteX25" fmla="*/ 1989127 w 6315075"/>
              <a:gd name="connsiteY25" fmla="*/ 0 h 4088525"/>
              <a:gd name="connsiteX26" fmla="*/ 1216769 w 6315075"/>
              <a:gd name="connsiteY26" fmla="*/ 381740 h 4088525"/>
              <a:gd name="connsiteX27" fmla="*/ 1092138 w 6315075"/>
              <a:gd name="connsiteY27" fmla="*/ 293876 h 4088525"/>
              <a:gd name="connsiteX28" fmla="*/ 762000 w 6315075"/>
              <a:gd name="connsiteY28" fmla="*/ 485671 h 4088525"/>
              <a:gd name="connsiteX29" fmla="*/ 745540 w 6315075"/>
              <a:gd name="connsiteY29" fmla="*/ 1095919 h 4088525"/>
              <a:gd name="connsiteX30" fmla="*/ 264296 w 6315075"/>
              <a:gd name="connsiteY30" fmla="*/ 1359381 h 4088525"/>
              <a:gd name="connsiteX31" fmla="*/ 1499956 w 6315075"/>
              <a:gd name="connsiteY31" fmla="*/ 2057758 h 4088525"/>
              <a:gd name="connsiteX32" fmla="*/ 1581150 w 6315075"/>
              <a:gd name="connsiteY32" fmla="*/ 2231150 h 4088525"/>
              <a:gd name="connsiteX33" fmla="*/ 2495550 w 6315075"/>
              <a:gd name="connsiteY33" fmla="*/ 2764550 h 4088525"/>
              <a:gd name="connsiteX34" fmla="*/ 2114550 w 6315075"/>
              <a:gd name="connsiteY34" fmla="*/ 2983625 h 4088525"/>
              <a:gd name="connsiteX35" fmla="*/ 4010025 w 6315075"/>
              <a:gd name="connsiteY35" fmla="*/ 4088525 h 4088525"/>
              <a:gd name="connsiteX36" fmla="*/ 6115050 w 6315075"/>
              <a:gd name="connsiteY36" fmla="*/ 2869325 h 4088525"/>
              <a:gd name="connsiteX37" fmla="*/ 6315075 w 6315075"/>
              <a:gd name="connsiteY37" fmla="*/ 2878850 h 4088525"/>
              <a:gd name="connsiteX38" fmla="*/ 6229350 w 6315075"/>
              <a:gd name="connsiteY38" fmla="*/ 2993150 h 4088525"/>
              <a:gd name="connsiteX39" fmla="*/ 6048375 w 6315075"/>
              <a:gd name="connsiteY39" fmla="*/ 2907425 h 4088525"/>
              <a:gd name="connsiteX40" fmla="*/ 5076825 w 6315075"/>
              <a:gd name="connsiteY40" fmla="*/ 3459875 h 4088525"/>
              <a:gd name="connsiteX41" fmla="*/ 4133850 w 6315075"/>
              <a:gd name="connsiteY41" fmla="*/ 2926475 h 4088525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0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265008 w 6315075"/>
              <a:gd name="connsiteY23" fmla="*/ 888773 h 4088525"/>
              <a:gd name="connsiteX24" fmla="*/ 2361990 w 6315075"/>
              <a:gd name="connsiteY24" fmla="*/ 603683 h 4088525"/>
              <a:gd name="connsiteX25" fmla="*/ 2468522 w 6315075"/>
              <a:gd name="connsiteY25" fmla="*/ 346231 h 4088525"/>
              <a:gd name="connsiteX26" fmla="*/ 1989127 w 6315075"/>
              <a:gd name="connsiteY26" fmla="*/ 0 h 4088525"/>
              <a:gd name="connsiteX27" fmla="*/ 1216769 w 6315075"/>
              <a:gd name="connsiteY27" fmla="*/ 381740 h 4088525"/>
              <a:gd name="connsiteX28" fmla="*/ 1092138 w 6315075"/>
              <a:gd name="connsiteY28" fmla="*/ 293876 h 4088525"/>
              <a:gd name="connsiteX29" fmla="*/ 762000 w 6315075"/>
              <a:gd name="connsiteY29" fmla="*/ 485671 h 4088525"/>
              <a:gd name="connsiteX30" fmla="*/ 745540 w 6315075"/>
              <a:gd name="connsiteY30" fmla="*/ 1095919 h 4088525"/>
              <a:gd name="connsiteX31" fmla="*/ 264296 w 6315075"/>
              <a:gd name="connsiteY31" fmla="*/ 1359381 h 4088525"/>
              <a:gd name="connsiteX32" fmla="*/ 1499956 w 6315075"/>
              <a:gd name="connsiteY32" fmla="*/ 2057758 h 4088525"/>
              <a:gd name="connsiteX33" fmla="*/ 1581150 w 6315075"/>
              <a:gd name="connsiteY33" fmla="*/ 2231150 h 4088525"/>
              <a:gd name="connsiteX34" fmla="*/ 2495550 w 6315075"/>
              <a:gd name="connsiteY34" fmla="*/ 2764550 h 4088525"/>
              <a:gd name="connsiteX35" fmla="*/ 2114550 w 6315075"/>
              <a:gd name="connsiteY35" fmla="*/ 2983625 h 4088525"/>
              <a:gd name="connsiteX36" fmla="*/ 4010025 w 6315075"/>
              <a:gd name="connsiteY36" fmla="*/ 4088525 h 4088525"/>
              <a:gd name="connsiteX37" fmla="*/ 6115050 w 6315075"/>
              <a:gd name="connsiteY37" fmla="*/ 2869325 h 4088525"/>
              <a:gd name="connsiteX38" fmla="*/ 6315075 w 6315075"/>
              <a:gd name="connsiteY38" fmla="*/ 2878850 h 4088525"/>
              <a:gd name="connsiteX39" fmla="*/ 6229350 w 6315075"/>
              <a:gd name="connsiteY39" fmla="*/ 2993150 h 4088525"/>
              <a:gd name="connsiteX40" fmla="*/ 6048375 w 6315075"/>
              <a:gd name="connsiteY40" fmla="*/ 2907425 h 4088525"/>
              <a:gd name="connsiteX41" fmla="*/ 5076825 w 6315075"/>
              <a:gd name="connsiteY41" fmla="*/ 3459875 h 4088525"/>
              <a:gd name="connsiteX42" fmla="*/ 4133850 w 6315075"/>
              <a:gd name="connsiteY42" fmla="*/ 2926475 h 4088525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0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265008 w 6315075"/>
              <a:gd name="connsiteY23" fmla="*/ 888773 h 4088525"/>
              <a:gd name="connsiteX24" fmla="*/ 2317601 w 6315075"/>
              <a:gd name="connsiteY24" fmla="*/ 443885 h 4088525"/>
              <a:gd name="connsiteX25" fmla="*/ 2468522 w 6315075"/>
              <a:gd name="connsiteY25" fmla="*/ 346231 h 4088525"/>
              <a:gd name="connsiteX26" fmla="*/ 1989127 w 6315075"/>
              <a:gd name="connsiteY26" fmla="*/ 0 h 4088525"/>
              <a:gd name="connsiteX27" fmla="*/ 1216769 w 6315075"/>
              <a:gd name="connsiteY27" fmla="*/ 381740 h 4088525"/>
              <a:gd name="connsiteX28" fmla="*/ 1092138 w 6315075"/>
              <a:gd name="connsiteY28" fmla="*/ 293876 h 4088525"/>
              <a:gd name="connsiteX29" fmla="*/ 762000 w 6315075"/>
              <a:gd name="connsiteY29" fmla="*/ 485671 h 4088525"/>
              <a:gd name="connsiteX30" fmla="*/ 745540 w 6315075"/>
              <a:gd name="connsiteY30" fmla="*/ 1095919 h 4088525"/>
              <a:gd name="connsiteX31" fmla="*/ 264296 w 6315075"/>
              <a:gd name="connsiteY31" fmla="*/ 1359381 h 4088525"/>
              <a:gd name="connsiteX32" fmla="*/ 1499956 w 6315075"/>
              <a:gd name="connsiteY32" fmla="*/ 2057758 h 4088525"/>
              <a:gd name="connsiteX33" fmla="*/ 1581150 w 6315075"/>
              <a:gd name="connsiteY33" fmla="*/ 2231150 h 4088525"/>
              <a:gd name="connsiteX34" fmla="*/ 2495550 w 6315075"/>
              <a:gd name="connsiteY34" fmla="*/ 2764550 h 4088525"/>
              <a:gd name="connsiteX35" fmla="*/ 2114550 w 6315075"/>
              <a:gd name="connsiteY35" fmla="*/ 2983625 h 4088525"/>
              <a:gd name="connsiteX36" fmla="*/ 4010025 w 6315075"/>
              <a:gd name="connsiteY36" fmla="*/ 4088525 h 4088525"/>
              <a:gd name="connsiteX37" fmla="*/ 6115050 w 6315075"/>
              <a:gd name="connsiteY37" fmla="*/ 2869325 h 4088525"/>
              <a:gd name="connsiteX38" fmla="*/ 6315075 w 6315075"/>
              <a:gd name="connsiteY38" fmla="*/ 2878850 h 4088525"/>
              <a:gd name="connsiteX39" fmla="*/ 6229350 w 6315075"/>
              <a:gd name="connsiteY39" fmla="*/ 2993150 h 4088525"/>
              <a:gd name="connsiteX40" fmla="*/ 6048375 w 6315075"/>
              <a:gd name="connsiteY40" fmla="*/ 2907425 h 4088525"/>
              <a:gd name="connsiteX41" fmla="*/ 5076825 w 6315075"/>
              <a:gd name="connsiteY41" fmla="*/ 3459875 h 4088525"/>
              <a:gd name="connsiteX42" fmla="*/ 4133850 w 6315075"/>
              <a:gd name="connsiteY42" fmla="*/ 2926475 h 4088525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0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265008 w 6315075"/>
              <a:gd name="connsiteY23" fmla="*/ 888773 h 4088525"/>
              <a:gd name="connsiteX24" fmla="*/ 2317601 w 6315075"/>
              <a:gd name="connsiteY24" fmla="*/ 443885 h 4088525"/>
              <a:gd name="connsiteX25" fmla="*/ 2459644 w 6315075"/>
              <a:gd name="connsiteY25" fmla="*/ 337353 h 4088525"/>
              <a:gd name="connsiteX26" fmla="*/ 1989127 w 6315075"/>
              <a:gd name="connsiteY26" fmla="*/ 0 h 4088525"/>
              <a:gd name="connsiteX27" fmla="*/ 1216769 w 6315075"/>
              <a:gd name="connsiteY27" fmla="*/ 381740 h 4088525"/>
              <a:gd name="connsiteX28" fmla="*/ 1092138 w 6315075"/>
              <a:gd name="connsiteY28" fmla="*/ 293876 h 4088525"/>
              <a:gd name="connsiteX29" fmla="*/ 762000 w 6315075"/>
              <a:gd name="connsiteY29" fmla="*/ 485671 h 4088525"/>
              <a:gd name="connsiteX30" fmla="*/ 745540 w 6315075"/>
              <a:gd name="connsiteY30" fmla="*/ 1095919 h 4088525"/>
              <a:gd name="connsiteX31" fmla="*/ 264296 w 6315075"/>
              <a:gd name="connsiteY31" fmla="*/ 1359381 h 4088525"/>
              <a:gd name="connsiteX32" fmla="*/ 1499956 w 6315075"/>
              <a:gd name="connsiteY32" fmla="*/ 2057758 h 4088525"/>
              <a:gd name="connsiteX33" fmla="*/ 1581150 w 6315075"/>
              <a:gd name="connsiteY33" fmla="*/ 2231150 h 4088525"/>
              <a:gd name="connsiteX34" fmla="*/ 2495550 w 6315075"/>
              <a:gd name="connsiteY34" fmla="*/ 2764550 h 4088525"/>
              <a:gd name="connsiteX35" fmla="*/ 2114550 w 6315075"/>
              <a:gd name="connsiteY35" fmla="*/ 2983625 h 4088525"/>
              <a:gd name="connsiteX36" fmla="*/ 4010025 w 6315075"/>
              <a:gd name="connsiteY36" fmla="*/ 4088525 h 4088525"/>
              <a:gd name="connsiteX37" fmla="*/ 6115050 w 6315075"/>
              <a:gd name="connsiteY37" fmla="*/ 2869325 h 4088525"/>
              <a:gd name="connsiteX38" fmla="*/ 6315075 w 6315075"/>
              <a:gd name="connsiteY38" fmla="*/ 2878850 h 4088525"/>
              <a:gd name="connsiteX39" fmla="*/ 6229350 w 6315075"/>
              <a:gd name="connsiteY39" fmla="*/ 2993150 h 4088525"/>
              <a:gd name="connsiteX40" fmla="*/ 6048375 w 6315075"/>
              <a:gd name="connsiteY40" fmla="*/ 2907425 h 4088525"/>
              <a:gd name="connsiteX41" fmla="*/ 5076825 w 6315075"/>
              <a:gd name="connsiteY41" fmla="*/ 3459875 h 4088525"/>
              <a:gd name="connsiteX42" fmla="*/ 4133850 w 6315075"/>
              <a:gd name="connsiteY42" fmla="*/ 2926475 h 4088525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0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309396 w 6315075"/>
              <a:gd name="connsiteY23" fmla="*/ 924284 h 4088525"/>
              <a:gd name="connsiteX24" fmla="*/ 2317601 w 6315075"/>
              <a:gd name="connsiteY24" fmla="*/ 443885 h 4088525"/>
              <a:gd name="connsiteX25" fmla="*/ 2459644 w 6315075"/>
              <a:gd name="connsiteY25" fmla="*/ 337353 h 4088525"/>
              <a:gd name="connsiteX26" fmla="*/ 1989127 w 6315075"/>
              <a:gd name="connsiteY26" fmla="*/ 0 h 4088525"/>
              <a:gd name="connsiteX27" fmla="*/ 1216769 w 6315075"/>
              <a:gd name="connsiteY27" fmla="*/ 381740 h 4088525"/>
              <a:gd name="connsiteX28" fmla="*/ 1092138 w 6315075"/>
              <a:gd name="connsiteY28" fmla="*/ 293876 h 4088525"/>
              <a:gd name="connsiteX29" fmla="*/ 762000 w 6315075"/>
              <a:gd name="connsiteY29" fmla="*/ 485671 h 4088525"/>
              <a:gd name="connsiteX30" fmla="*/ 745540 w 6315075"/>
              <a:gd name="connsiteY30" fmla="*/ 1095919 h 4088525"/>
              <a:gd name="connsiteX31" fmla="*/ 264296 w 6315075"/>
              <a:gd name="connsiteY31" fmla="*/ 1359381 h 4088525"/>
              <a:gd name="connsiteX32" fmla="*/ 1499956 w 6315075"/>
              <a:gd name="connsiteY32" fmla="*/ 2057758 h 4088525"/>
              <a:gd name="connsiteX33" fmla="*/ 1581150 w 6315075"/>
              <a:gd name="connsiteY33" fmla="*/ 2231150 h 4088525"/>
              <a:gd name="connsiteX34" fmla="*/ 2495550 w 6315075"/>
              <a:gd name="connsiteY34" fmla="*/ 2764550 h 4088525"/>
              <a:gd name="connsiteX35" fmla="*/ 2114550 w 6315075"/>
              <a:gd name="connsiteY35" fmla="*/ 2983625 h 4088525"/>
              <a:gd name="connsiteX36" fmla="*/ 4010025 w 6315075"/>
              <a:gd name="connsiteY36" fmla="*/ 4088525 h 4088525"/>
              <a:gd name="connsiteX37" fmla="*/ 6115050 w 6315075"/>
              <a:gd name="connsiteY37" fmla="*/ 2869325 h 4088525"/>
              <a:gd name="connsiteX38" fmla="*/ 6315075 w 6315075"/>
              <a:gd name="connsiteY38" fmla="*/ 2878850 h 4088525"/>
              <a:gd name="connsiteX39" fmla="*/ 6229350 w 6315075"/>
              <a:gd name="connsiteY39" fmla="*/ 2993150 h 4088525"/>
              <a:gd name="connsiteX40" fmla="*/ 6048375 w 6315075"/>
              <a:gd name="connsiteY40" fmla="*/ 2907425 h 4088525"/>
              <a:gd name="connsiteX41" fmla="*/ 5076825 w 6315075"/>
              <a:gd name="connsiteY41" fmla="*/ 3459875 h 4088525"/>
              <a:gd name="connsiteX42" fmla="*/ 4133850 w 6315075"/>
              <a:gd name="connsiteY42" fmla="*/ 2926475 h 4088525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17755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309396 w 6315075"/>
              <a:gd name="connsiteY23" fmla="*/ 924284 h 4088525"/>
              <a:gd name="connsiteX24" fmla="*/ 2317601 w 6315075"/>
              <a:gd name="connsiteY24" fmla="*/ 443885 h 4088525"/>
              <a:gd name="connsiteX25" fmla="*/ 2459644 w 6315075"/>
              <a:gd name="connsiteY25" fmla="*/ 337353 h 4088525"/>
              <a:gd name="connsiteX26" fmla="*/ 1989127 w 6315075"/>
              <a:gd name="connsiteY26" fmla="*/ 0 h 4088525"/>
              <a:gd name="connsiteX27" fmla="*/ 1216769 w 6315075"/>
              <a:gd name="connsiteY27" fmla="*/ 381740 h 4088525"/>
              <a:gd name="connsiteX28" fmla="*/ 1092138 w 6315075"/>
              <a:gd name="connsiteY28" fmla="*/ 293876 h 4088525"/>
              <a:gd name="connsiteX29" fmla="*/ 762000 w 6315075"/>
              <a:gd name="connsiteY29" fmla="*/ 485671 h 4088525"/>
              <a:gd name="connsiteX30" fmla="*/ 745540 w 6315075"/>
              <a:gd name="connsiteY30" fmla="*/ 1095919 h 4088525"/>
              <a:gd name="connsiteX31" fmla="*/ 264296 w 6315075"/>
              <a:gd name="connsiteY31" fmla="*/ 1359381 h 4088525"/>
              <a:gd name="connsiteX32" fmla="*/ 1499956 w 6315075"/>
              <a:gd name="connsiteY32" fmla="*/ 2057758 h 4088525"/>
              <a:gd name="connsiteX33" fmla="*/ 1581150 w 6315075"/>
              <a:gd name="connsiteY33" fmla="*/ 2231150 h 4088525"/>
              <a:gd name="connsiteX34" fmla="*/ 2495550 w 6315075"/>
              <a:gd name="connsiteY34" fmla="*/ 2764550 h 4088525"/>
              <a:gd name="connsiteX35" fmla="*/ 2114550 w 6315075"/>
              <a:gd name="connsiteY35" fmla="*/ 2983625 h 4088525"/>
              <a:gd name="connsiteX36" fmla="*/ 4010025 w 6315075"/>
              <a:gd name="connsiteY36" fmla="*/ 4088525 h 4088525"/>
              <a:gd name="connsiteX37" fmla="*/ 6115050 w 6315075"/>
              <a:gd name="connsiteY37" fmla="*/ 2869325 h 4088525"/>
              <a:gd name="connsiteX38" fmla="*/ 6315075 w 6315075"/>
              <a:gd name="connsiteY38" fmla="*/ 2878850 h 4088525"/>
              <a:gd name="connsiteX39" fmla="*/ 6229350 w 6315075"/>
              <a:gd name="connsiteY39" fmla="*/ 2993150 h 4088525"/>
              <a:gd name="connsiteX40" fmla="*/ 6048375 w 6315075"/>
              <a:gd name="connsiteY40" fmla="*/ 2907425 h 4088525"/>
              <a:gd name="connsiteX41" fmla="*/ 5076825 w 6315075"/>
              <a:gd name="connsiteY41" fmla="*/ 3459875 h 4088525"/>
              <a:gd name="connsiteX42" fmla="*/ 4133850 w 6315075"/>
              <a:gd name="connsiteY42" fmla="*/ 2926475 h 4088525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35510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309396 w 6315075"/>
              <a:gd name="connsiteY23" fmla="*/ 924284 h 4088525"/>
              <a:gd name="connsiteX24" fmla="*/ 2317601 w 6315075"/>
              <a:gd name="connsiteY24" fmla="*/ 443885 h 4088525"/>
              <a:gd name="connsiteX25" fmla="*/ 2459644 w 6315075"/>
              <a:gd name="connsiteY25" fmla="*/ 337353 h 4088525"/>
              <a:gd name="connsiteX26" fmla="*/ 1989127 w 6315075"/>
              <a:gd name="connsiteY26" fmla="*/ 0 h 4088525"/>
              <a:gd name="connsiteX27" fmla="*/ 1216769 w 6315075"/>
              <a:gd name="connsiteY27" fmla="*/ 381740 h 4088525"/>
              <a:gd name="connsiteX28" fmla="*/ 1092138 w 6315075"/>
              <a:gd name="connsiteY28" fmla="*/ 293876 h 4088525"/>
              <a:gd name="connsiteX29" fmla="*/ 762000 w 6315075"/>
              <a:gd name="connsiteY29" fmla="*/ 485671 h 4088525"/>
              <a:gd name="connsiteX30" fmla="*/ 745540 w 6315075"/>
              <a:gd name="connsiteY30" fmla="*/ 1095919 h 4088525"/>
              <a:gd name="connsiteX31" fmla="*/ 264296 w 6315075"/>
              <a:gd name="connsiteY31" fmla="*/ 1359381 h 4088525"/>
              <a:gd name="connsiteX32" fmla="*/ 1499956 w 6315075"/>
              <a:gd name="connsiteY32" fmla="*/ 2057758 h 4088525"/>
              <a:gd name="connsiteX33" fmla="*/ 1581150 w 6315075"/>
              <a:gd name="connsiteY33" fmla="*/ 2231150 h 4088525"/>
              <a:gd name="connsiteX34" fmla="*/ 2495550 w 6315075"/>
              <a:gd name="connsiteY34" fmla="*/ 2764550 h 4088525"/>
              <a:gd name="connsiteX35" fmla="*/ 2114550 w 6315075"/>
              <a:gd name="connsiteY35" fmla="*/ 2983625 h 4088525"/>
              <a:gd name="connsiteX36" fmla="*/ 4010025 w 6315075"/>
              <a:gd name="connsiteY36" fmla="*/ 4088525 h 4088525"/>
              <a:gd name="connsiteX37" fmla="*/ 6115050 w 6315075"/>
              <a:gd name="connsiteY37" fmla="*/ 2869325 h 4088525"/>
              <a:gd name="connsiteX38" fmla="*/ 6315075 w 6315075"/>
              <a:gd name="connsiteY38" fmla="*/ 2878850 h 4088525"/>
              <a:gd name="connsiteX39" fmla="*/ 6229350 w 6315075"/>
              <a:gd name="connsiteY39" fmla="*/ 2993150 h 4088525"/>
              <a:gd name="connsiteX40" fmla="*/ 6048375 w 6315075"/>
              <a:gd name="connsiteY40" fmla="*/ 2907425 h 4088525"/>
              <a:gd name="connsiteX41" fmla="*/ 5076825 w 6315075"/>
              <a:gd name="connsiteY41" fmla="*/ 3459875 h 4088525"/>
              <a:gd name="connsiteX42" fmla="*/ 4133850 w 6315075"/>
              <a:gd name="connsiteY42" fmla="*/ 2926475 h 4088525"/>
              <a:gd name="connsiteX0" fmla="*/ 4116094 w 6297319"/>
              <a:gd name="connsiteY0" fmla="*/ 2926475 h 4088525"/>
              <a:gd name="connsiteX1" fmla="*/ 3401719 w 6297319"/>
              <a:gd name="connsiteY1" fmla="*/ 2545475 h 4088525"/>
              <a:gd name="connsiteX2" fmla="*/ 3049294 w 6297319"/>
              <a:gd name="connsiteY2" fmla="*/ 2745500 h 4088525"/>
              <a:gd name="connsiteX3" fmla="*/ 2458744 w 6297319"/>
              <a:gd name="connsiteY3" fmla="*/ 2755025 h 4088525"/>
              <a:gd name="connsiteX4" fmla="*/ 1544344 w 6297319"/>
              <a:gd name="connsiteY4" fmla="*/ 2202575 h 4088525"/>
              <a:gd name="connsiteX5" fmla="*/ 1544344 w 6297319"/>
              <a:gd name="connsiteY5" fmla="*/ 2012075 h 4088525"/>
              <a:gd name="connsiteX6" fmla="*/ 1210969 w 6297319"/>
              <a:gd name="connsiteY6" fmla="*/ 1840625 h 4088525"/>
              <a:gd name="connsiteX7" fmla="*/ 1487194 w 6297319"/>
              <a:gd name="connsiteY7" fmla="*/ 1678700 h 4088525"/>
              <a:gd name="connsiteX8" fmla="*/ 1353844 w 6297319"/>
              <a:gd name="connsiteY8" fmla="*/ 1602500 h 4088525"/>
              <a:gd name="connsiteX9" fmla="*/ 1068094 w 6297319"/>
              <a:gd name="connsiteY9" fmla="*/ 1764425 h 4088525"/>
              <a:gd name="connsiteX10" fmla="*/ 1439569 w 6297319"/>
              <a:gd name="connsiteY10" fmla="*/ 1964450 h 4088525"/>
              <a:gd name="connsiteX11" fmla="*/ 1001419 w 6297319"/>
              <a:gd name="connsiteY11" fmla="*/ 2231150 h 4088525"/>
              <a:gd name="connsiteX12" fmla="*/ 1010944 w 6297319"/>
              <a:gd name="connsiteY12" fmla="*/ 2526425 h 4088525"/>
              <a:gd name="connsiteX13" fmla="*/ 877594 w 6297319"/>
              <a:gd name="connsiteY13" fmla="*/ 2507375 h 4088525"/>
              <a:gd name="connsiteX14" fmla="*/ 791869 w 6297319"/>
              <a:gd name="connsiteY14" fmla="*/ 2440700 h 4088525"/>
              <a:gd name="connsiteX15" fmla="*/ 382294 w 6297319"/>
              <a:gd name="connsiteY15" fmla="*/ 2450225 h 4088525"/>
              <a:gd name="connsiteX16" fmla="*/ 17754 w 6297319"/>
              <a:gd name="connsiteY16" fmla="*/ 2659775 h 4088525"/>
              <a:gd name="connsiteX17" fmla="*/ 0 w 6297319"/>
              <a:gd name="connsiteY17" fmla="*/ 3040775 h 4088525"/>
              <a:gd name="connsiteX18" fmla="*/ 172744 w 6297319"/>
              <a:gd name="connsiteY18" fmla="*/ 3126500 h 4088525"/>
              <a:gd name="connsiteX19" fmla="*/ 753769 w 6297319"/>
              <a:gd name="connsiteY19" fmla="*/ 2774075 h 4088525"/>
              <a:gd name="connsiteX20" fmla="*/ 877594 w 6297319"/>
              <a:gd name="connsiteY20" fmla="*/ 2783600 h 4088525"/>
              <a:gd name="connsiteX21" fmla="*/ 915694 w 6297319"/>
              <a:gd name="connsiteY21" fmla="*/ 2859800 h 4088525"/>
              <a:gd name="connsiteX22" fmla="*/ 3135019 w 6297319"/>
              <a:gd name="connsiteY22" fmla="*/ 1478675 h 4088525"/>
              <a:gd name="connsiteX23" fmla="*/ 2291640 w 6297319"/>
              <a:gd name="connsiteY23" fmla="*/ 924284 h 4088525"/>
              <a:gd name="connsiteX24" fmla="*/ 2299845 w 6297319"/>
              <a:gd name="connsiteY24" fmla="*/ 443885 h 4088525"/>
              <a:gd name="connsiteX25" fmla="*/ 2441888 w 6297319"/>
              <a:gd name="connsiteY25" fmla="*/ 337353 h 4088525"/>
              <a:gd name="connsiteX26" fmla="*/ 1971371 w 6297319"/>
              <a:gd name="connsiteY26" fmla="*/ 0 h 4088525"/>
              <a:gd name="connsiteX27" fmla="*/ 1199013 w 6297319"/>
              <a:gd name="connsiteY27" fmla="*/ 381740 h 4088525"/>
              <a:gd name="connsiteX28" fmla="*/ 1074382 w 6297319"/>
              <a:gd name="connsiteY28" fmla="*/ 293876 h 4088525"/>
              <a:gd name="connsiteX29" fmla="*/ 744244 w 6297319"/>
              <a:gd name="connsiteY29" fmla="*/ 485671 h 4088525"/>
              <a:gd name="connsiteX30" fmla="*/ 727784 w 6297319"/>
              <a:gd name="connsiteY30" fmla="*/ 1095919 h 4088525"/>
              <a:gd name="connsiteX31" fmla="*/ 246540 w 6297319"/>
              <a:gd name="connsiteY31" fmla="*/ 1359381 h 4088525"/>
              <a:gd name="connsiteX32" fmla="*/ 1482200 w 6297319"/>
              <a:gd name="connsiteY32" fmla="*/ 2057758 h 4088525"/>
              <a:gd name="connsiteX33" fmla="*/ 1563394 w 6297319"/>
              <a:gd name="connsiteY33" fmla="*/ 2231150 h 4088525"/>
              <a:gd name="connsiteX34" fmla="*/ 2477794 w 6297319"/>
              <a:gd name="connsiteY34" fmla="*/ 2764550 h 4088525"/>
              <a:gd name="connsiteX35" fmla="*/ 2096794 w 6297319"/>
              <a:gd name="connsiteY35" fmla="*/ 2983625 h 4088525"/>
              <a:gd name="connsiteX36" fmla="*/ 3992269 w 6297319"/>
              <a:gd name="connsiteY36" fmla="*/ 4088525 h 4088525"/>
              <a:gd name="connsiteX37" fmla="*/ 6097294 w 6297319"/>
              <a:gd name="connsiteY37" fmla="*/ 2869325 h 4088525"/>
              <a:gd name="connsiteX38" fmla="*/ 6297319 w 6297319"/>
              <a:gd name="connsiteY38" fmla="*/ 2878850 h 4088525"/>
              <a:gd name="connsiteX39" fmla="*/ 6211594 w 6297319"/>
              <a:gd name="connsiteY39" fmla="*/ 2993150 h 4088525"/>
              <a:gd name="connsiteX40" fmla="*/ 6030619 w 6297319"/>
              <a:gd name="connsiteY40" fmla="*/ 2907425 h 4088525"/>
              <a:gd name="connsiteX41" fmla="*/ 5059069 w 6297319"/>
              <a:gd name="connsiteY41" fmla="*/ 3459875 h 4088525"/>
              <a:gd name="connsiteX42" fmla="*/ 4116094 w 6297319"/>
              <a:gd name="connsiteY42" fmla="*/ 2926475 h 4088525"/>
              <a:gd name="connsiteX0" fmla="*/ 4116094 w 6297319"/>
              <a:gd name="connsiteY0" fmla="*/ 2926475 h 4088525"/>
              <a:gd name="connsiteX1" fmla="*/ 3401719 w 6297319"/>
              <a:gd name="connsiteY1" fmla="*/ 2545475 h 4088525"/>
              <a:gd name="connsiteX2" fmla="*/ 3049294 w 6297319"/>
              <a:gd name="connsiteY2" fmla="*/ 2745500 h 4088525"/>
              <a:gd name="connsiteX3" fmla="*/ 2458744 w 6297319"/>
              <a:gd name="connsiteY3" fmla="*/ 2755025 h 4088525"/>
              <a:gd name="connsiteX4" fmla="*/ 1544344 w 6297319"/>
              <a:gd name="connsiteY4" fmla="*/ 2202575 h 4088525"/>
              <a:gd name="connsiteX5" fmla="*/ 1544344 w 6297319"/>
              <a:gd name="connsiteY5" fmla="*/ 2012075 h 4088525"/>
              <a:gd name="connsiteX6" fmla="*/ 1210969 w 6297319"/>
              <a:gd name="connsiteY6" fmla="*/ 1840625 h 4088525"/>
              <a:gd name="connsiteX7" fmla="*/ 1487194 w 6297319"/>
              <a:gd name="connsiteY7" fmla="*/ 1678700 h 4088525"/>
              <a:gd name="connsiteX8" fmla="*/ 1353844 w 6297319"/>
              <a:gd name="connsiteY8" fmla="*/ 1602500 h 4088525"/>
              <a:gd name="connsiteX9" fmla="*/ 1068094 w 6297319"/>
              <a:gd name="connsiteY9" fmla="*/ 1764425 h 4088525"/>
              <a:gd name="connsiteX10" fmla="*/ 1439569 w 6297319"/>
              <a:gd name="connsiteY10" fmla="*/ 1964450 h 4088525"/>
              <a:gd name="connsiteX11" fmla="*/ 1001419 w 6297319"/>
              <a:gd name="connsiteY11" fmla="*/ 2231150 h 4088525"/>
              <a:gd name="connsiteX12" fmla="*/ 1010944 w 6297319"/>
              <a:gd name="connsiteY12" fmla="*/ 2526425 h 4088525"/>
              <a:gd name="connsiteX13" fmla="*/ 877594 w 6297319"/>
              <a:gd name="connsiteY13" fmla="*/ 2507375 h 4088525"/>
              <a:gd name="connsiteX14" fmla="*/ 791869 w 6297319"/>
              <a:gd name="connsiteY14" fmla="*/ 2440700 h 4088525"/>
              <a:gd name="connsiteX15" fmla="*/ 382294 w 6297319"/>
              <a:gd name="connsiteY15" fmla="*/ 2450225 h 4088525"/>
              <a:gd name="connsiteX16" fmla="*/ 17754 w 6297319"/>
              <a:gd name="connsiteY16" fmla="*/ 2659775 h 4088525"/>
              <a:gd name="connsiteX17" fmla="*/ 0 w 6297319"/>
              <a:gd name="connsiteY17" fmla="*/ 3040775 h 4088525"/>
              <a:gd name="connsiteX18" fmla="*/ 172744 w 6297319"/>
              <a:gd name="connsiteY18" fmla="*/ 3162011 h 4088525"/>
              <a:gd name="connsiteX19" fmla="*/ 753769 w 6297319"/>
              <a:gd name="connsiteY19" fmla="*/ 2774075 h 4088525"/>
              <a:gd name="connsiteX20" fmla="*/ 877594 w 6297319"/>
              <a:gd name="connsiteY20" fmla="*/ 2783600 h 4088525"/>
              <a:gd name="connsiteX21" fmla="*/ 915694 w 6297319"/>
              <a:gd name="connsiteY21" fmla="*/ 2859800 h 4088525"/>
              <a:gd name="connsiteX22" fmla="*/ 3135019 w 6297319"/>
              <a:gd name="connsiteY22" fmla="*/ 1478675 h 4088525"/>
              <a:gd name="connsiteX23" fmla="*/ 2291640 w 6297319"/>
              <a:gd name="connsiteY23" fmla="*/ 924284 h 4088525"/>
              <a:gd name="connsiteX24" fmla="*/ 2299845 w 6297319"/>
              <a:gd name="connsiteY24" fmla="*/ 443885 h 4088525"/>
              <a:gd name="connsiteX25" fmla="*/ 2441888 w 6297319"/>
              <a:gd name="connsiteY25" fmla="*/ 337353 h 4088525"/>
              <a:gd name="connsiteX26" fmla="*/ 1971371 w 6297319"/>
              <a:gd name="connsiteY26" fmla="*/ 0 h 4088525"/>
              <a:gd name="connsiteX27" fmla="*/ 1199013 w 6297319"/>
              <a:gd name="connsiteY27" fmla="*/ 381740 h 4088525"/>
              <a:gd name="connsiteX28" fmla="*/ 1074382 w 6297319"/>
              <a:gd name="connsiteY28" fmla="*/ 293876 h 4088525"/>
              <a:gd name="connsiteX29" fmla="*/ 744244 w 6297319"/>
              <a:gd name="connsiteY29" fmla="*/ 485671 h 4088525"/>
              <a:gd name="connsiteX30" fmla="*/ 727784 w 6297319"/>
              <a:gd name="connsiteY30" fmla="*/ 1095919 h 4088525"/>
              <a:gd name="connsiteX31" fmla="*/ 246540 w 6297319"/>
              <a:gd name="connsiteY31" fmla="*/ 1359381 h 4088525"/>
              <a:gd name="connsiteX32" fmla="*/ 1482200 w 6297319"/>
              <a:gd name="connsiteY32" fmla="*/ 2057758 h 4088525"/>
              <a:gd name="connsiteX33" fmla="*/ 1563394 w 6297319"/>
              <a:gd name="connsiteY33" fmla="*/ 2231150 h 4088525"/>
              <a:gd name="connsiteX34" fmla="*/ 2477794 w 6297319"/>
              <a:gd name="connsiteY34" fmla="*/ 2764550 h 4088525"/>
              <a:gd name="connsiteX35" fmla="*/ 2096794 w 6297319"/>
              <a:gd name="connsiteY35" fmla="*/ 2983625 h 4088525"/>
              <a:gd name="connsiteX36" fmla="*/ 3992269 w 6297319"/>
              <a:gd name="connsiteY36" fmla="*/ 4088525 h 4088525"/>
              <a:gd name="connsiteX37" fmla="*/ 6097294 w 6297319"/>
              <a:gd name="connsiteY37" fmla="*/ 2869325 h 4088525"/>
              <a:gd name="connsiteX38" fmla="*/ 6297319 w 6297319"/>
              <a:gd name="connsiteY38" fmla="*/ 2878850 h 4088525"/>
              <a:gd name="connsiteX39" fmla="*/ 6211594 w 6297319"/>
              <a:gd name="connsiteY39" fmla="*/ 2993150 h 4088525"/>
              <a:gd name="connsiteX40" fmla="*/ 6030619 w 6297319"/>
              <a:gd name="connsiteY40" fmla="*/ 2907425 h 4088525"/>
              <a:gd name="connsiteX41" fmla="*/ 5059069 w 6297319"/>
              <a:gd name="connsiteY41" fmla="*/ 3459875 h 4088525"/>
              <a:gd name="connsiteX42" fmla="*/ 4116094 w 6297319"/>
              <a:gd name="connsiteY42" fmla="*/ 2926475 h 4088525"/>
              <a:gd name="connsiteX0" fmla="*/ 4116094 w 6297319"/>
              <a:gd name="connsiteY0" fmla="*/ 2926475 h 4088525"/>
              <a:gd name="connsiteX1" fmla="*/ 3401719 w 6297319"/>
              <a:gd name="connsiteY1" fmla="*/ 2545475 h 4088525"/>
              <a:gd name="connsiteX2" fmla="*/ 3049294 w 6297319"/>
              <a:gd name="connsiteY2" fmla="*/ 2745500 h 4088525"/>
              <a:gd name="connsiteX3" fmla="*/ 2458744 w 6297319"/>
              <a:gd name="connsiteY3" fmla="*/ 2755025 h 4088525"/>
              <a:gd name="connsiteX4" fmla="*/ 1544344 w 6297319"/>
              <a:gd name="connsiteY4" fmla="*/ 2202575 h 4088525"/>
              <a:gd name="connsiteX5" fmla="*/ 1544344 w 6297319"/>
              <a:gd name="connsiteY5" fmla="*/ 2012075 h 4088525"/>
              <a:gd name="connsiteX6" fmla="*/ 1210969 w 6297319"/>
              <a:gd name="connsiteY6" fmla="*/ 1840625 h 4088525"/>
              <a:gd name="connsiteX7" fmla="*/ 1487194 w 6297319"/>
              <a:gd name="connsiteY7" fmla="*/ 1678700 h 4088525"/>
              <a:gd name="connsiteX8" fmla="*/ 1353844 w 6297319"/>
              <a:gd name="connsiteY8" fmla="*/ 1602500 h 4088525"/>
              <a:gd name="connsiteX9" fmla="*/ 1068094 w 6297319"/>
              <a:gd name="connsiteY9" fmla="*/ 1764425 h 4088525"/>
              <a:gd name="connsiteX10" fmla="*/ 1439569 w 6297319"/>
              <a:gd name="connsiteY10" fmla="*/ 1964450 h 4088525"/>
              <a:gd name="connsiteX11" fmla="*/ 1001419 w 6297319"/>
              <a:gd name="connsiteY11" fmla="*/ 2231150 h 4088525"/>
              <a:gd name="connsiteX12" fmla="*/ 1010944 w 6297319"/>
              <a:gd name="connsiteY12" fmla="*/ 2526425 h 4088525"/>
              <a:gd name="connsiteX13" fmla="*/ 877594 w 6297319"/>
              <a:gd name="connsiteY13" fmla="*/ 2507375 h 4088525"/>
              <a:gd name="connsiteX14" fmla="*/ 791869 w 6297319"/>
              <a:gd name="connsiteY14" fmla="*/ 2440700 h 4088525"/>
              <a:gd name="connsiteX15" fmla="*/ 382294 w 6297319"/>
              <a:gd name="connsiteY15" fmla="*/ 2450225 h 4088525"/>
              <a:gd name="connsiteX16" fmla="*/ 17754 w 6297319"/>
              <a:gd name="connsiteY16" fmla="*/ 2659775 h 4088525"/>
              <a:gd name="connsiteX17" fmla="*/ 0 w 6297319"/>
              <a:gd name="connsiteY17" fmla="*/ 3040775 h 4088525"/>
              <a:gd name="connsiteX18" fmla="*/ 172744 w 6297319"/>
              <a:gd name="connsiteY18" fmla="*/ 3135378 h 4088525"/>
              <a:gd name="connsiteX19" fmla="*/ 753769 w 6297319"/>
              <a:gd name="connsiteY19" fmla="*/ 2774075 h 4088525"/>
              <a:gd name="connsiteX20" fmla="*/ 877594 w 6297319"/>
              <a:gd name="connsiteY20" fmla="*/ 2783600 h 4088525"/>
              <a:gd name="connsiteX21" fmla="*/ 915694 w 6297319"/>
              <a:gd name="connsiteY21" fmla="*/ 2859800 h 4088525"/>
              <a:gd name="connsiteX22" fmla="*/ 3135019 w 6297319"/>
              <a:gd name="connsiteY22" fmla="*/ 1478675 h 4088525"/>
              <a:gd name="connsiteX23" fmla="*/ 2291640 w 6297319"/>
              <a:gd name="connsiteY23" fmla="*/ 924284 h 4088525"/>
              <a:gd name="connsiteX24" fmla="*/ 2299845 w 6297319"/>
              <a:gd name="connsiteY24" fmla="*/ 443885 h 4088525"/>
              <a:gd name="connsiteX25" fmla="*/ 2441888 w 6297319"/>
              <a:gd name="connsiteY25" fmla="*/ 337353 h 4088525"/>
              <a:gd name="connsiteX26" fmla="*/ 1971371 w 6297319"/>
              <a:gd name="connsiteY26" fmla="*/ 0 h 4088525"/>
              <a:gd name="connsiteX27" fmla="*/ 1199013 w 6297319"/>
              <a:gd name="connsiteY27" fmla="*/ 381740 h 4088525"/>
              <a:gd name="connsiteX28" fmla="*/ 1074382 w 6297319"/>
              <a:gd name="connsiteY28" fmla="*/ 293876 h 4088525"/>
              <a:gd name="connsiteX29" fmla="*/ 744244 w 6297319"/>
              <a:gd name="connsiteY29" fmla="*/ 485671 h 4088525"/>
              <a:gd name="connsiteX30" fmla="*/ 727784 w 6297319"/>
              <a:gd name="connsiteY30" fmla="*/ 1095919 h 4088525"/>
              <a:gd name="connsiteX31" fmla="*/ 246540 w 6297319"/>
              <a:gd name="connsiteY31" fmla="*/ 1359381 h 4088525"/>
              <a:gd name="connsiteX32" fmla="*/ 1482200 w 6297319"/>
              <a:gd name="connsiteY32" fmla="*/ 2057758 h 4088525"/>
              <a:gd name="connsiteX33" fmla="*/ 1563394 w 6297319"/>
              <a:gd name="connsiteY33" fmla="*/ 2231150 h 4088525"/>
              <a:gd name="connsiteX34" fmla="*/ 2477794 w 6297319"/>
              <a:gd name="connsiteY34" fmla="*/ 2764550 h 4088525"/>
              <a:gd name="connsiteX35" fmla="*/ 2096794 w 6297319"/>
              <a:gd name="connsiteY35" fmla="*/ 2983625 h 4088525"/>
              <a:gd name="connsiteX36" fmla="*/ 3992269 w 6297319"/>
              <a:gd name="connsiteY36" fmla="*/ 4088525 h 4088525"/>
              <a:gd name="connsiteX37" fmla="*/ 6097294 w 6297319"/>
              <a:gd name="connsiteY37" fmla="*/ 2869325 h 4088525"/>
              <a:gd name="connsiteX38" fmla="*/ 6297319 w 6297319"/>
              <a:gd name="connsiteY38" fmla="*/ 2878850 h 4088525"/>
              <a:gd name="connsiteX39" fmla="*/ 6211594 w 6297319"/>
              <a:gd name="connsiteY39" fmla="*/ 2993150 h 4088525"/>
              <a:gd name="connsiteX40" fmla="*/ 6030619 w 6297319"/>
              <a:gd name="connsiteY40" fmla="*/ 2907425 h 4088525"/>
              <a:gd name="connsiteX41" fmla="*/ 5059069 w 6297319"/>
              <a:gd name="connsiteY41" fmla="*/ 3459875 h 4088525"/>
              <a:gd name="connsiteX42" fmla="*/ 4116094 w 6297319"/>
              <a:gd name="connsiteY42" fmla="*/ 2926475 h 4088525"/>
              <a:gd name="connsiteX0" fmla="*/ 4116094 w 6297319"/>
              <a:gd name="connsiteY0" fmla="*/ 2926475 h 4088525"/>
              <a:gd name="connsiteX1" fmla="*/ 3401719 w 6297319"/>
              <a:gd name="connsiteY1" fmla="*/ 2545475 h 4088525"/>
              <a:gd name="connsiteX2" fmla="*/ 3049294 w 6297319"/>
              <a:gd name="connsiteY2" fmla="*/ 2745500 h 4088525"/>
              <a:gd name="connsiteX3" fmla="*/ 2458744 w 6297319"/>
              <a:gd name="connsiteY3" fmla="*/ 2755025 h 4088525"/>
              <a:gd name="connsiteX4" fmla="*/ 1544344 w 6297319"/>
              <a:gd name="connsiteY4" fmla="*/ 2202575 h 4088525"/>
              <a:gd name="connsiteX5" fmla="*/ 1544344 w 6297319"/>
              <a:gd name="connsiteY5" fmla="*/ 2012075 h 4088525"/>
              <a:gd name="connsiteX6" fmla="*/ 1210969 w 6297319"/>
              <a:gd name="connsiteY6" fmla="*/ 1840625 h 4088525"/>
              <a:gd name="connsiteX7" fmla="*/ 1487194 w 6297319"/>
              <a:gd name="connsiteY7" fmla="*/ 1678700 h 4088525"/>
              <a:gd name="connsiteX8" fmla="*/ 1353844 w 6297319"/>
              <a:gd name="connsiteY8" fmla="*/ 1602500 h 4088525"/>
              <a:gd name="connsiteX9" fmla="*/ 1068094 w 6297319"/>
              <a:gd name="connsiteY9" fmla="*/ 1764425 h 4088525"/>
              <a:gd name="connsiteX10" fmla="*/ 1439569 w 6297319"/>
              <a:gd name="connsiteY10" fmla="*/ 1964450 h 4088525"/>
              <a:gd name="connsiteX11" fmla="*/ 1001419 w 6297319"/>
              <a:gd name="connsiteY11" fmla="*/ 2231150 h 4088525"/>
              <a:gd name="connsiteX12" fmla="*/ 1010944 w 6297319"/>
              <a:gd name="connsiteY12" fmla="*/ 2526425 h 4088525"/>
              <a:gd name="connsiteX13" fmla="*/ 877594 w 6297319"/>
              <a:gd name="connsiteY13" fmla="*/ 2507375 h 4088525"/>
              <a:gd name="connsiteX14" fmla="*/ 791869 w 6297319"/>
              <a:gd name="connsiteY14" fmla="*/ 2440700 h 4088525"/>
              <a:gd name="connsiteX15" fmla="*/ 391172 w 6297319"/>
              <a:gd name="connsiteY15" fmla="*/ 2459103 h 4088525"/>
              <a:gd name="connsiteX16" fmla="*/ 17754 w 6297319"/>
              <a:gd name="connsiteY16" fmla="*/ 2659775 h 4088525"/>
              <a:gd name="connsiteX17" fmla="*/ 0 w 6297319"/>
              <a:gd name="connsiteY17" fmla="*/ 3040775 h 4088525"/>
              <a:gd name="connsiteX18" fmla="*/ 172744 w 6297319"/>
              <a:gd name="connsiteY18" fmla="*/ 3135378 h 4088525"/>
              <a:gd name="connsiteX19" fmla="*/ 753769 w 6297319"/>
              <a:gd name="connsiteY19" fmla="*/ 2774075 h 4088525"/>
              <a:gd name="connsiteX20" fmla="*/ 877594 w 6297319"/>
              <a:gd name="connsiteY20" fmla="*/ 2783600 h 4088525"/>
              <a:gd name="connsiteX21" fmla="*/ 915694 w 6297319"/>
              <a:gd name="connsiteY21" fmla="*/ 2859800 h 4088525"/>
              <a:gd name="connsiteX22" fmla="*/ 3135019 w 6297319"/>
              <a:gd name="connsiteY22" fmla="*/ 1478675 h 4088525"/>
              <a:gd name="connsiteX23" fmla="*/ 2291640 w 6297319"/>
              <a:gd name="connsiteY23" fmla="*/ 924284 h 4088525"/>
              <a:gd name="connsiteX24" fmla="*/ 2299845 w 6297319"/>
              <a:gd name="connsiteY24" fmla="*/ 443885 h 4088525"/>
              <a:gd name="connsiteX25" fmla="*/ 2441888 w 6297319"/>
              <a:gd name="connsiteY25" fmla="*/ 337353 h 4088525"/>
              <a:gd name="connsiteX26" fmla="*/ 1971371 w 6297319"/>
              <a:gd name="connsiteY26" fmla="*/ 0 h 4088525"/>
              <a:gd name="connsiteX27" fmla="*/ 1199013 w 6297319"/>
              <a:gd name="connsiteY27" fmla="*/ 381740 h 4088525"/>
              <a:gd name="connsiteX28" fmla="*/ 1074382 w 6297319"/>
              <a:gd name="connsiteY28" fmla="*/ 293876 h 4088525"/>
              <a:gd name="connsiteX29" fmla="*/ 744244 w 6297319"/>
              <a:gd name="connsiteY29" fmla="*/ 485671 h 4088525"/>
              <a:gd name="connsiteX30" fmla="*/ 727784 w 6297319"/>
              <a:gd name="connsiteY30" fmla="*/ 1095919 h 4088525"/>
              <a:gd name="connsiteX31" fmla="*/ 246540 w 6297319"/>
              <a:gd name="connsiteY31" fmla="*/ 1359381 h 4088525"/>
              <a:gd name="connsiteX32" fmla="*/ 1482200 w 6297319"/>
              <a:gd name="connsiteY32" fmla="*/ 2057758 h 4088525"/>
              <a:gd name="connsiteX33" fmla="*/ 1563394 w 6297319"/>
              <a:gd name="connsiteY33" fmla="*/ 2231150 h 4088525"/>
              <a:gd name="connsiteX34" fmla="*/ 2477794 w 6297319"/>
              <a:gd name="connsiteY34" fmla="*/ 2764550 h 4088525"/>
              <a:gd name="connsiteX35" fmla="*/ 2096794 w 6297319"/>
              <a:gd name="connsiteY35" fmla="*/ 2983625 h 4088525"/>
              <a:gd name="connsiteX36" fmla="*/ 3992269 w 6297319"/>
              <a:gd name="connsiteY36" fmla="*/ 4088525 h 4088525"/>
              <a:gd name="connsiteX37" fmla="*/ 6097294 w 6297319"/>
              <a:gd name="connsiteY37" fmla="*/ 2869325 h 4088525"/>
              <a:gd name="connsiteX38" fmla="*/ 6297319 w 6297319"/>
              <a:gd name="connsiteY38" fmla="*/ 2878850 h 4088525"/>
              <a:gd name="connsiteX39" fmla="*/ 6211594 w 6297319"/>
              <a:gd name="connsiteY39" fmla="*/ 2993150 h 4088525"/>
              <a:gd name="connsiteX40" fmla="*/ 6030619 w 6297319"/>
              <a:gd name="connsiteY40" fmla="*/ 2907425 h 4088525"/>
              <a:gd name="connsiteX41" fmla="*/ 5059069 w 6297319"/>
              <a:gd name="connsiteY41" fmla="*/ 3459875 h 4088525"/>
              <a:gd name="connsiteX42" fmla="*/ 4116094 w 6297319"/>
              <a:gd name="connsiteY42" fmla="*/ 2926475 h 4088525"/>
              <a:gd name="connsiteX0" fmla="*/ 4116094 w 6297319"/>
              <a:gd name="connsiteY0" fmla="*/ 2926475 h 4088525"/>
              <a:gd name="connsiteX1" fmla="*/ 3401719 w 6297319"/>
              <a:gd name="connsiteY1" fmla="*/ 2545475 h 4088525"/>
              <a:gd name="connsiteX2" fmla="*/ 3049294 w 6297319"/>
              <a:gd name="connsiteY2" fmla="*/ 2745500 h 4088525"/>
              <a:gd name="connsiteX3" fmla="*/ 2458744 w 6297319"/>
              <a:gd name="connsiteY3" fmla="*/ 2755025 h 4088525"/>
              <a:gd name="connsiteX4" fmla="*/ 1544344 w 6297319"/>
              <a:gd name="connsiteY4" fmla="*/ 2202575 h 4088525"/>
              <a:gd name="connsiteX5" fmla="*/ 1544344 w 6297319"/>
              <a:gd name="connsiteY5" fmla="*/ 2012075 h 4088525"/>
              <a:gd name="connsiteX6" fmla="*/ 1210969 w 6297319"/>
              <a:gd name="connsiteY6" fmla="*/ 1840625 h 4088525"/>
              <a:gd name="connsiteX7" fmla="*/ 1487194 w 6297319"/>
              <a:gd name="connsiteY7" fmla="*/ 1678700 h 4088525"/>
              <a:gd name="connsiteX8" fmla="*/ 1353844 w 6297319"/>
              <a:gd name="connsiteY8" fmla="*/ 1602500 h 4088525"/>
              <a:gd name="connsiteX9" fmla="*/ 1068094 w 6297319"/>
              <a:gd name="connsiteY9" fmla="*/ 1764425 h 4088525"/>
              <a:gd name="connsiteX10" fmla="*/ 1439569 w 6297319"/>
              <a:gd name="connsiteY10" fmla="*/ 1964450 h 4088525"/>
              <a:gd name="connsiteX11" fmla="*/ 1001419 w 6297319"/>
              <a:gd name="connsiteY11" fmla="*/ 2231150 h 4088525"/>
              <a:gd name="connsiteX12" fmla="*/ 1010944 w 6297319"/>
              <a:gd name="connsiteY12" fmla="*/ 2526425 h 4088525"/>
              <a:gd name="connsiteX13" fmla="*/ 877594 w 6297319"/>
              <a:gd name="connsiteY13" fmla="*/ 2507375 h 4088525"/>
              <a:gd name="connsiteX14" fmla="*/ 765236 w 6297319"/>
              <a:gd name="connsiteY14" fmla="*/ 2467333 h 4088525"/>
              <a:gd name="connsiteX15" fmla="*/ 391172 w 6297319"/>
              <a:gd name="connsiteY15" fmla="*/ 2459103 h 4088525"/>
              <a:gd name="connsiteX16" fmla="*/ 17754 w 6297319"/>
              <a:gd name="connsiteY16" fmla="*/ 2659775 h 4088525"/>
              <a:gd name="connsiteX17" fmla="*/ 0 w 6297319"/>
              <a:gd name="connsiteY17" fmla="*/ 3040775 h 4088525"/>
              <a:gd name="connsiteX18" fmla="*/ 172744 w 6297319"/>
              <a:gd name="connsiteY18" fmla="*/ 3135378 h 4088525"/>
              <a:gd name="connsiteX19" fmla="*/ 753769 w 6297319"/>
              <a:gd name="connsiteY19" fmla="*/ 2774075 h 4088525"/>
              <a:gd name="connsiteX20" fmla="*/ 877594 w 6297319"/>
              <a:gd name="connsiteY20" fmla="*/ 2783600 h 4088525"/>
              <a:gd name="connsiteX21" fmla="*/ 915694 w 6297319"/>
              <a:gd name="connsiteY21" fmla="*/ 2859800 h 4088525"/>
              <a:gd name="connsiteX22" fmla="*/ 3135019 w 6297319"/>
              <a:gd name="connsiteY22" fmla="*/ 1478675 h 4088525"/>
              <a:gd name="connsiteX23" fmla="*/ 2291640 w 6297319"/>
              <a:gd name="connsiteY23" fmla="*/ 924284 h 4088525"/>
              <a:gd name="connsiteX24" fmla="*/ 2299845 w 6297319"/>
              <a:gd name="connsiteY24" fmla="*/ 443885 h 4088525"/>
              <a:gd name="connsiteX25" fmla="*/ 2441888 w 6297319"/>
              <a:gd name="connsiteY25" fmla="*/ 337353 h 4088525"/>
              <a:gd name="connsiteX26" fmla="*/ 1971371 w 6297319"/>
              <a:gd name="connsiteY26" fmla="*/ 0 h 4088525"/>
              <a:gd name="connsiteX27" fmla="*/ 1199013 w 6297319"/>
              <a:gd name="connsiteY27" fmla="*/ 381740 h 4088525"/>
              <a:gd name="connsiteX28" fmla="*/ 1074382 w 6297319"/>
              <a:gd name="connsiteY28" fmla="*/ 293876 h 4088525"/>
              <a:gd name="connsiteX29" fmla="*/ 744244 w 6297319"/>
              <a:gd name="connsiteY29" fmla="*/ 485671 h 4088525"/>
              <a:gd name="connsiteX30" fmla="*/ 727784 w 6297319"/>
              <a:gd name="connsiteY30" fmla="*/ 1095919 h 4088525"/>
              <a:gd name="connsiteX31" fmla="*/ 246540 w 6297319"/>
              <a:gd name="connsiteY31" fmla="*/ 1359381 h 4088525"/>
              <a:gd name="connsiteX32" fmla="*/ 1482200 w 6297319"/>
              <a:gd name="connsiteY32" fmla="*/ 2057758 h 4088525"/>
              <a:gd name="connsiteX33" fmla="*/ 1563394 w 6297319"/>
              <a:gd name="connsiteY33" fmla="*/ 2231150 h 4088525"/>
              <a:gd name="connsiteX34" fmla="*/ 2477794 w 6297319"/>
              <a:gd name="connsiteY34" fmla="*/ 2764550 h 4088525"/>
              <a:gd name="connsiteX35" fmla="*/ 2096794 w 6297319"/>
              <a:gd name="connsiteY35" fmla="*/ 2983625 h 4088525"/>
              <a:gd name="connsiteX36" fmla="*/ 3992269 w 6297319"/>
              <a:gd name="connsiteY36" fmla="*/ 4088525 h 4088525"/>
              <a:gd name="connsiteX37" fmla="*/ 6097294 w 6297319"/>
              <a:gd name="connsiteY37" fmla="*/ 2869325 h 4088525"/>
              <a:gd name="connsiteX38" fmla="*/ 6297319 w 6297319"/>
              <a:gd name="connsiteY38" fmla="*/ 2878850 h 4088525"/>
              <a:gd name="connsiteX39" fmla="*/ 6211594 w 6297319"/>
              <a:gd name="connsiteY39" fmla="*/ 2993150 h 4088525"/>
              <a:gd name="connsiteX40" fmla="*/ 6030619 w 6297319"/>
              <a:gd name="connsiteY40" fmla="*/ 2907425 h 4088525"/>
              <a:gd name="connsiteX41" fmla="*/ 5059069 w 6297319"/>
              <a:gd name="connsiteY41" fmla="*/ 3459875 h 4088525"/>
              <a:gd name="connsiteX42" fmla="*/ 4116094 w 6297319"/>
              <a:gd name="connsiteY42" fmla="*/ 2926475 h 408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297319" h="4088525">
                <a:moveTo>
                  <a:pt x="4116094" y="2926475"/>
                </a:moveTo>
                <a:lnTo>
                  <a:pt x="3401719" y="2545475"/>
                </a:lnTo>
                <a:lnTo>
                  <a:pt x="3049294" y="2745500"/>
                </a:lnTo>
                <a:lnTo>
                  <a:pt x="2458744" y="2755025"/>
                </a:lnTo>
                <a:lnTo>
                  <a:pt x="1544344" y="2202575"/>
                </a:lnTo>
                <a:lnTo>
                  <a:pt x="1544344" y="2012075"/>
                </a:lnTo>
                <a:lnTo>
                  <a:pt x="1210969" y="1840625"/>
                </a:lnTo>
                <a:lnTo>
                  <a:pt x="1487194" y="1678700"/>
                </a:lnTo>
                <a:lnTo>
                  <a:pt x="1353844" y="1602500"/>
                </a:lnTo>
                <a:lnTo>
                  <a:pt x="1068094" y="1764425"/>
                </a:lnTo>
                <a:lnTo>
                  <a:pt x="1439569" y="1964450"/>
                </a:lnTo>
                <a:lnTo>
                  <a:pt x="1001419" y="2231150"/>
                </a:lnTo>
                <a:lnTo>
                  <a:pt x="1010944" y="2526425"/>
                </a:lnTo>
                <a:lnTo>
                  <a:pt x="877594" y="2507375"/>
                </a:lnTo>
                <a:lnTo>
                  <a:pt x="765236" y="2467333"/>
                </a:lnTo>
                <a:lnTo>
                  <a:pt x="391172" y="2459103"/>
                </a:lnTo>
                <a:lnTo>
                  <a:pt x="17754" y="2659775"/>
                </a:lnTo>
                <a:lnTo>
                  <a:pt x="0" y="3040775"/>
                </a:lnTo>
                <a:lnTo>
                  <a:pt x="172744" y="3135378"/>
                </a:lnTo>
                <a:lnTo>
                  <a:pt x="753769" y="2774075"/>
                </a:lnTo>
                <a:lnTo>
                  <a:pt x="877594" y="2783600"/>
                </a:lnTo>
                <a:lnTo>
                  <a:pt x="915694" y="2859800"/>
                </a:lnTo>
                <a:lnTo>
                  <a:pt x="3135019" y="1478675"/>
                </a:lnTo>
                <a:lnTo>
                  <a:pt x="2291640" y="924284"/>
                </a:lnTo>
                <a:lnTo>
                  <a:pt x="2299845" y="443885"/>
                </a:lnTo>
                <a:lnTo>
                  <a:pt x="2441888" y="337353"/>
                </a:lnTo>
                <a:lnTo>
                  <a:pt x="1971371" y="0"/>
                </a:lnTo>
                <a:lnTo>
                  <a:pt x="1199013" y="381740"/>
                </a:lnTo>
                <a:lnTo>
                  <a:pt x="1074382" y="293876"/>
                </a:lnTo>
                <a:lnTo>
                  <a:pt x="744244" y="485671"/>
                </a:lnTo>
                <a:lnTo>
                  <a:pt x="727784" y="1095919"/>
                </a:lnTo>
                <a:lnTo>
                  <a:pt x="246540" y="1359381"/>
                </a:lnTo>
                <a:lnTo>
                  <a:pt x="1482200" y="2057758"/>
                </a:lnTo>
                <a:lnTo>
                  <a:pt x="1563394" y="2231150"/>
                </a:lnTo>
                <a:lnTo>
                  <a:pt x="2477794" y="2764550"/>
                </a:lnTo>
                <a:lnTo>
                  <a:pt x="2096794" y="2983625"/>
                </a:lnTo>
                <a:lnTo>
                  <a:pt x="3992269" y="4088525"/>
                </a:lnTo>
                <a:lnTo>
                  <a:pt x="6097294" y="2869325"/>
                </a:lnTo>
                <a:lnTo>
                  <a:pt x="6297319" y="2878850"/>
                </a:lnTo>
                <a:lnTo>
                  <a:pt x="6211594" y="2993150"/>
                </a:lnTo>
                <a:lnTo>
                  <a:pt x="6030619" y="2907425"/>
                </a:lnTo>
                <a:lnTo>
                  <a:pt x="5059069" y="3459875"/>
                </a:lnTo>
                <a:lnTo>
                  <a:pt x="4116094" y="2926475"/>
                </a:lnTo>
                <a:close/>
              </a:path>
            </a:pathLst>
          </a:custGeom>
          <a:noFill/>
          <a:ln w="7620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Grupo 37"/>
          <p:cNvGrpSpPr/>
          <p:nvPr/>
        </p:nvGrpSpPr>
        <p:grpSpPr>
          <a:xfrm>
            <a:off x="11590089" y="6285278"/>
            <a:ext cx="584696" cy="557045"/>
            <a:chOff x="2091829" y="1746397"/>
            <a:chExt cx="739629" cy="704652"/>
          </a:xfrm>
          <a:solidFill>
            <a:schemeClr val="accent4">
              <a:alpha val="80000"/>
            </a:schemeClr>
          </a:solidFill>
        </p:grpSpPr>
        <p:sp>
          <p:nvSpPr>
            <p:cNvPr id="39" name="Seta circular 38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0" name="Seta circular 39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 flipV="1">
            <a:off x="11089187" y="6285278"/>
            <a:ext cx="584696" cy="557045"/>
            <a:chOff x="2091829" y="1746397"/>
            <a:chExt cx="739629" cy="704652"/>
          </a:xfrm>
          <a:solidFill>
            <a:schemeClr val="accent5">
              <a:alpha val="80000"/>
            </a:schemeClr>
          </a:solidFill>
        </p:grpSpPr>
        <p:sp>
          <p:nvSpPr>
            <p:cNvPr id="42" name="Seta circular 41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Seta circular 42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 flipV="1">
            <a:off x="10588285" y="6285278"/>
            <a:ext cx="584696" cy="557045"/>
            <a:chOff x="2091829" y="1746397"/>
            <a:chExt cx="739629" cy="704652"/>
          </a:xfrm>
          <a:solidFill>
            <a:schemeClr val="bg2">
              <a:alpha val="80000"/>
            </a:schemeClr>
          </a:solidFill>
        </p:grpSpPr>
        <p:sp>
          <p:nvSpPr>
            <p:cNvPr id="45" name="Seta circular 44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Seta circular 45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10087383" y="6285278"/>
            <a:ext cx="584696" cy="557045"/>
            <a:chOff x="2091829" y="1746397"/>
            <a:chExt cx="739629" cy="704652"/>
          </a:xfrm>
          <a:solidFill>
            <a:schemeClr val="accent3">
              <a:alpha val="80000"/>
            </a:schemeClr>
          </a:solidFill>
        </p:grpSpPr>
        <p:sp>
          <p:nvSpPr>
            <p:cNvPr id="48" name="Seta circular 47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Seta circular 48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52" name="Elipse 51">
            <a:hlinkClick r:id="rId3" action="ppaction://hlinksldjump"/>
          </p:cNvPr>
          <p:cNvSpPr/>
          <p:nvPr/>
        </p:nvSpPr>
        <p:spPr>
          <a:xfrm>
            <a:off x="10154761" y="6341987"/>
            <a:ext cx="431055" cy="43105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hlinkClick r:id="rId4" action="ppaction://hlinksldjump"/>
          </p:cNvPr>
          <p:cNvSpPr/>
          <p:nvPr/>
        </p:nvSpPr>
        <p:spPr>
          <a:xfrm>
            <a:off x="10653191" y="6341987"/>
            <a:ext cx="431055" cy="43105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hlinkClick r:id="rId5" action="ppaction://hlinksldjump"/>
          </p:cNvPr>
          <p:cNvSpPr/>
          <p:nvPr/>
        </p:nvSpPr>
        <p:spPr>
          <a:xfrm>
            <a:off x="11158435" y="6341987"/>
            <a:ext cx="431055" cy="43105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hlinkClick r:id="rId6" action="ppaction://hlinksldjump"/>
          </p:cNvPr>
          <p:cNvSpPr/>
          <p:nvPr/>
        </p:nvSpPr>
        <p:spPr>
          <a:xfrm>
            <a:off x="11656827" y="6341987"/>
            <a:ext cx="431055" cy="43105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4408015" y="1987515"/>
            <a:ext cx="3997214" cy="3094840"/>
            <a:chOff x="2695575" y="2053423"/>
            <a:chExt cx="3997214" cy="3094840"/>
          </a:xfrm>
        </p:grpSpPr>
        <p:sp>
          <p:nvSpPr>
            <p:cNvPr id="57" name="Forma livre 56"/>
            <p:cNvSpPr/>
            <p:nvPr/>
          </p:nvSpPr>
          <p:spPr>
            <a:xfrm>
              <a:off x="3535251" y="2053423"/>
              <a:ext cx="3157538" cy="3094840"/>
            </a:xfrm>
            <a:custGeom>
              <a:avLst/>
              <a:gdLst>
                <a:gd name="connsiteX0" fmla="*/ 1752600 w 3157538"/>
                <a:gd name="connsiteY0" fmla="*/ 1981200 h 2757488"/>
                <a:gd name="connsiteX1" fmla="*/ 947738 w 3157538"/>
                <a:gd name="connsiteY1" fmla="*/ 2457450 h 2757488"/>
                <a:gd name="connsiteX2" fmla="*/ 871538 w 3157538"/>
                <a:gd name="connsiteY2" fmla="*/ 2409825 h 2757488"/>
                <a:gd name="connsiteX3" fmla="*/ 776288 w 3157538"/>
                <a:gd name="connsiteY3" fmla="*/ 2400300 h 2757488"/>
                <a:gd name="connsiteX4" fmla="*/ 166688 w 3157538"/>
                <a:gd name="connsiteY4" fmla="*/ 2757488 h 2757488"/>
                <a:gd name="connsiteX5" fmla="*/ 0 w 3157538"/>
                <a:gd name="connsiteY5" fmla="*/ 2657475 h 2757488"/>
                <a:gd name="connsiteX6" fmla="*/ 4763 w 3157538"/>
                <a:gd name="connsiteY6" fmla="*/ 2305050 h 2757488"/>
                <a:gd name="connsiteX7" fmla="*/ 409575 w 3157538"/>
                <a:gd name="connsiteY7" fmla="*/ 2090738 h 2757488"/>
                <a:gd name="connsiteX8" fmla="*/ 833438 w 3157538"/>
                <a:gd name="connsiteY8" fmla="*/ 2090738 h 2757488"/>
                <a:gd name="connsiteX9" fmla="*/ 904875 w 3157538"/>
                <a:gd name="connsiteY9" fmla="*/ 2138363 h 2757488"/>
                <a:gd name="connsiteX10" fmla="*/ 1004888 w 3157538"/>
                <a:gd name="connsiteY10" fmla="*/ 2133600 h 2757488"/>
                <a:gd name="connsiteX11" fmla="*/ 1004888 w 3157538"/>
                <a:gd name="connsiteY11" fmla="*/ 1847850 h 2757488"/>
                <a:gd name="connsiteX12" fmla="*/ 1414463 w 3157538"/>
                <a:gd name="connsiteY12" fmla="*/ 1614488 h 2757488"/>
                <a:gd name="connsiteX13" fmla="*/ 1185863 w 3157538"/>
                <a:gd name="connsiteY13" fmla="*/ 1481138 h 2757488"/>
                <a:gd name="connsiteX14" fmla="*/ 1485900 w 3157538"/>
                <a:gd name="connsiteY14" fmla="*/ 1309688 h 2757488"/>
                <a:gd name="connsiteX15" fmla="*/ 1390650 w 3157538"/>
                <a:gd name="connsiteY15" fmla="*/ 1262063 h 2757488"/>
                <a:gd name="connsiteX16" fmla="*/ 1114425 w 3157538"/>
                <a:gd name="connsiteY16" fmla="*/ 1433513 h 2757488"/>
                <a:gd name="connsiteX17" fmla="*/ 385763 w 3157538"/>
                <a:gd name="connsiteY17" fmla="*/ 1014413 h 2757488"/>
                <a:gd name="connsiteX18" fmla="*/ 785813 w 3157538"/>
                <a:gd name="connsiteY18" fmla="*/ 781050 h 2757488"/>
                <a:gd name="connsiteX19" fmla="*/ 790575 w 3157538"/>
                <a:gd name="connsiteY19" fmla="*/ 180975 h 2757488"/>
                <a:gd name="connsiteX20" fmla="*/ 1076325 w 3157538"/>
                <a:gd name="connsiteY20" fmla="*/ 180975 h 2757488"/>
                <a:gd name="connsiteX21" fmla="*/ 1238250 w 3157538"/>
                <a:gd name="connsiteY21" fmla="*/ 85725 h 2757488"/>
                <a:gd name="connsiteX22" fmla="*/ 1085850 w 3157538"/>
                <a:gd name="connsiteY22" fmla="*/ 0 h 2757488"/>
                <a:gd name="connsiteX23" fmla="*/ 781050 w 3157538"/>
                <a:gd name="connsiteY23" fmla="*/ 185738 h 2757488"/>
                <a:gd name="connsiteX24" fmla="*/ 785813 w 3157538"/>
                <a:gd name="connsiteY24" fmla="*/ 509588 h 2757488"/>
                <a:gd name="connsiteX25" fmla="*/ 2286000 w 3157538"/>
                <a:gd name="connsiteY25" fmla="*/ 509588 h 2757488"/>
                <a:gd name="connsiteX26" fmla="*/ 3157538 w 3157538"/>
                <a:gd name="connsiteY26" fmla="*/ 1090613 h 2757488"/>
                <a:gd name="connsiteX27" fmla="*/ 1752600 w 3157538"/>
                <a:gd name="connsiteY27" fmla="*/ 1981200 h 2757488"/>
                <a:gd name="connsiteX0" fmla="*/ 1752600 w 3157538"/>
                <a:gd name="connsiteY0" fmla="*/ 1981200 h 2757488"/>
                <a:gd name="connsiteX1" fmla="*/ 947738 w 3157538"/>
                <a:gd name="connsiteY1" fmla="*/ 2457450 h 2757488"/>
                <a:gd name="connsiteX2" fmla="*/ 871538 w 3157538"/>
                <a:gd name="connsiteY2" fmla="*/ 2409825 h 2757488"/>
                <a:gd name="connsiteX3" fmla="*/ 776288 w 3157538"/>
                <a:gd name="connsiteY3" fmla="*/ 2400300 h 2757488"/>
                <a:gd name="connsiteX4" fmla="*/ 166688 w 3157538"/>
                <a:gd name="connsiteY4" fmla="*/ 2757488 h 2757488"/>
                <a:gd name="connsiteX5" fmla="*/ 0 w 3157538"/>
                <a:gd name="connsiteY5" fmla="*/ 2657475 h 2757488"/>
                <a:gd name="connsiteX6" fmla="*/ 4763 w 3157538"/>
                <a:gd name="connsiteY6" fmla="*/ 2305050 h 2757488"/>
                <a:gd name="connsiteX7" fmla="*/ 409575 w 3157538"/>
                <a:gd name="connsiteY7" fmla="*/ 2090738 h 2757488"/>
                <a:gd name="connsiteX8" fmla="*/ 833438 w 3157538"/>
                <a:gd name="connsiteY8" fmla="*/ 2090738 h 2757488"/>
                <a:gd name="connsiteX9" fmla="*/ 904875 w 3157538"/>
                <a:gd name="connsiteY9" fmla="*/ 2138363 h 2757488"/>
                <a:gd name="connsiteX10" fmla="*/ 1004888 w 3157538"/>
                <a:gd name="connsiteY10" fmla="*/ 2133600 h 2757488"/>
                <a:gd name="connsiteX11" fmla="*/ 1004888 w 3157538"/>
                <a:gd name="connsiteY11" fmla="*/ 1847850 h 2757488"/>
                <a:gd name="connsiteX12" fmla="*/ 1414463 w 3157538"/>
                <a:gd name="connsiteY12" fmla="*/ 1614488 h 2757488"/>
                <a:gd name="connsiteX13" fmla="*/ 1185863 w 3157538"/>
                <a:gd name="connsiteY13" fmla="*/ 1481138 h 2757488"/>
                <a:gd name="connsiteX14" fmla="*/ 1485900 w 3157538"/>
                <a:gd name="connsiteY14" fmla="*/ 1309688 h 2757488"/>
                <a:gd name="connsiteX15" fmla="*/ 1390650 w 3157538"/>
                <a:gd name="connsiteY15" fmla="*/ 1262063 h 2757488"/>
                <a:gd name="connsiteX16" fmla="*/ 1114425 w 3157538"/>
                <a:gd name="connsiteY16" fmla="*/ 1433513 h 2757488"/>
                <a:gd name="connsiteX17" fmla="*/ 385763 w 3157538"/>
                <a:gd name="connsiteY17" fmla="*/ 1014413 h 2757488"/>
                <a:gd name="connsiteX18" fmla="*/ 785813 w 3157538"/>
                <a:gd name="connsiteY18" fmla="*/ 781050 h 2757488"/>
                <a:gd name="connsiteX19" fmla="*/ 790575 w 3157538"/>
                <a:gd name="connsiteY19" fmla="*/ 180975 h 2757488"/>
                <a:gd name="connsiteX20" fmla="*/ 1076325 w 3157538"/>
                <a:gd name="connsiteY20" fmla="*/ 180975 h 2757488"/>
                <a:gd name="connsiteX21" fmla="*/ 1238250 w 3157538"/>
                <a:gd name="connsiteY21" fmla="*/ 85725 h 2757488"/>
                <a:gd name="connsiteX22" fmla="*/ 1085850 w 3157538"/>
                <a:gd name="connsiteY22" fmla="*/ 0 h 2757488"/>
                <a:gd name="connsiteX23" fmla="*/ 781050 w 3157538"/>
                <a:gd name="connsiteY23" fmla="*/ 185738 h 2757488"/>
                <a:gd name="connsiteX24" fmla="*/ 1025510 w 3157538"/>
                <a:gd name="connsiteY24" fmla="*/ 482955 h 2757488"/>
                <a:gd name="connsiteX25" fmla="*/ 2286000 w 3157538"/>
                <a:gd name="connsiteY25" fmla="*/ 509588 h 2757488"/>
                <a:gd name="connsiteX26" fmla="*/ 3157538 w 3157538"/>
                <a:gd name="connsiteY26" fmla="*/ 1090613 h 2757488"/>
                <a:gd name="connsiteX27" fmla="*/ 1752600 w 3157538"/>
                <a:gd name="connsiteY27" fmla="*/ 1981200 h 2757488"/>
                <a:gd name="connsiteX0" fmla="*/ 1752600 w 3157538"/>
                <a:gd name="connsiteY0" fmla="*/ 1981200 h 2757488"/>
                <a:gd name="connsiteX1" fmla="*/ 947738 w 3157538"/>
                <a:gd name="connsiteY1" fmla="*/ 2457450 h 2757488"/>
                <a:gd name="connsiteX2" fmla="*/ 871538 w 3157538"/>
                <a:gd name="connsiteY2" fmla="*/ 2409825 h 2757488"/>
                <a:gd name="connsiteX3" fmla="*/ 776288 w 3157538"/>
                <a:gd name="connsiteY3" fmla="*/ 2400300 h 2757488"/>
                <a:gd name="connsiteX4" fmla="*/ 166688 w 3157538"/>
                <a:gd name="connsiteY4" fmla="*/ 2757488 h 2757488"/>
                <a:gd name="connsiteX5" fmla="*/ 0 w 3157538"/>
                <a:gd name="connsiteY5" fmla="*/ 2657475 h 2757488"/>
                <a:gd name="connsiteX6" fmla="*/ 4763 w 3157538"/>
                <a:gd name="connsiteY6" fmla="*/ 2305050 h 2757488"/>
                <a:gd name="connsiteX7" fmla="*/ 409575 w 3157538"/>
                <a:gd name="connsiteY7" fmla="*/ 2090738 h 2757488"/>
                <a:gd name="connsiteX8" fmla="*/ 833438 w 3157538"/>
                <a:gd name="connsiteY8" fmla="*/ 2090738 h 2757488"/>
                <a:gd name="connsiteX9" fmla="*/ 904875 w 3157538"/>
                <a:gd name="connsiteY9" fmla="*/ 2138363 h 2757488"/>
                <a:gd name="connsiteX10" fmla="*/ 1004888 w 3157538"/>
                <a:gd name="connsiteY10" fmla="*/ 2133600 h 2757488"/>
                <a:gd name="connsiteX11" fmla="*/ 1004888 w 3157538"/>
                <a:gd name="connsiteY11" fmla="*/ 1847850 h 2757488"/>
                <a:gd name="connsiteX12" fmla="*/ 1414463 w 3157538"/>
                <a:gd name="connsiteY12" fmla="*/ 1614488 h 2757488"/>
                <a:gd name="connsiteX13" fmla="*/ 1185863 w 3157538"/>
                <a:gd name="connsiteY13" fmla="*/ 1481138 h 2757488"/>
                <a:gd name="connsiteX14" fmla="*/ 1485900 w 3157538"/>
                <a:gd name="connsiteY14" fmla="*/ 1309688 h 2757488"/>
                <a:gd name="connsiteX15" fmla="*/ 1390650 w 3157538"/>
                <a:gd name="connsiteY15" fmla="*/ 1262063 h 2757488"/>
                <a:gd name="connsiteX16" fmla="*/ 1114425 w 3157538"/>
                <a:gd name="connsiteY16" fmla="*/ 1433513 h 2757488"/>
                <a:gd name="connsiteX17" fmla="*/ 385763 w 3157538"/>
                <a:gd name="connsiteY17" fmla="*/ 1014413 h 2757488"/>
                <a:gd name="connsiteX18" fmla="*/ 785813 w 3157538"/>
                <a:gd name="connsiteY18" fmla="*/ 781050 h 2757488"/>
                <a:gd name="connsiteX19" fmla="*/ 790575 w 3157538"/>
                <a:gd name="connsiteY19" fmla="*/ 180975 h 2757488"/>
                <a:gd name="connsiteX20" fmla="*/ 1076325 w 3157538"/>
                <a:gd name="connsiteY20" fmla="*/ 180975 h 2757488"/>
                <a:gd name="connsiteX21" fmla="*/ 1238250 w 3157538"/>
                <a:gd name="connsiteY21" fmla="*/ 85725 h 2757488"/>
                <a:gd name="connsiteX22" fmla="*/ 1085850 w 3157538"/>
                <a:gd name="connsiteY22" fmla="*/ 0 h 2757488"/>
                <a:gd name="connsiteX23" fmla="*/ 781050 w 3157538"/>
                <a:gd name="connsiteY23" fmla="*/ 185738 h 2757488"/>
                <a:gd name="connsiteX24" fmla="*/ 2152974 w 3157538"/>
                <a:gd name="connsiteY24" fmla="*/ 207748 h 2757488"/>
                <a:gd name="connsiteX25" fmla="*/ 2286000 w 3157538"/>
                <a:gd name="connsiteY25" fmla="*/ 509588 h 2757488"/>
                <a:gd name="connsiteX26" fmla="*/ 3157538 w 3157538"/>
                <a:gd name="connsiteY26" fmla="*/ 1090613 h 2757488"/>
                <a:gd name="connsiteX27" fmla="*/ 1752600 w 3157538"/>
                <a:gd name="connsiteY27" fmla="*/ 1981200 h 2757488"/>
                <a:gd name="connsiteX0" fmla="*/ 1752600 w 3157538"/>
                <a:gd name="connsiteY0" fmla="*/ 1981200 h 2757488"/>
                <a:gd name="connsiteX1" fmla="*/ 947738 w 3157538"/>
                <a:gd name="connsiteY1" fmla="*/ 2457450 h 2757488"/>
                <a:gd name="connsiteX2" fmla="*/ 871538 w 3157538"/>
                <a:gd name="connsiteY2" fmla="*/ 2409825 h 2757488"/>
                <a:gd name="connsiteX3" fmla="*/ 776288 w 3157538"/>
                <a:gd name="connsiteY3" fmla="*/ 2400300 h 2757488"/>
                <a:gd name="connsiteX4" fmla="*/ 166688 w 3157538"/>
                <a:gd name="connsiteY4" fmla="*/ 2757488 h 2757488"/>
                <a:gd name="connsiteX5" fmla="*/ 0 w 3157538"/>
                <a:gd name="connsiteY5" fmla="*/ 2657475 h 2757488"/>
                <a:gd name="connsiteX6" fmla="*/ 4763 w 3157538"/>
                <a:gd name="connsiteY6" fmla="*/ 2305050 h 2757488"/>
                <a:gd name="connsiteX7" fmla="*/ 409575 w 3157538"/>
                <a:gd name="connsiteY7" fmla="*/ 2090738 h 2757488"/>
                <a:gd name="connsiteX8" fmla="*/ 833438 w 3157538"/>
                <a:gd name="connsiteY8" fmla="*/ 2090738 h 2757488"/>
                <a:gd name="connsiteX9" fmla="*/ 904875 w 3157538"/>
                <a:gd name="connsiteY9" fmla="*/ 2138363 h 2757488"/>
                <a:gd name="connsiteX10" fmla="*/ 1004888 w 3157538"/>
                <a:gd name="connsiteY10" fmla="*/ 2133600 h 2757488"/>
                <a:gd name="connsiteX11" fmla="*/ 1004888 w 3157538"/>
                <a:gd name="connsiteY11" fmla="*/ 1847850 h 2757488"/>
                <a:gd name="connsiteX12" fmla="*/ 1414463 w 3157538"/>
                <a:gd name="connsiteY12" fmla="*/ 1614488 h 2757488"/>
                <a:gd name="connsiteX13" fmla="*/ 1185863 w 3157538"/>
                <a:gd name="connsiteY13" fmla="*/ 1481138 h 2757488"/>
                <a:gd name="connsiteX14" fmla="*/ 1485900 w 3157538"/>
                <a:gd name="connsiteY14" fmla="*/ 1309688 h 2757488"/>
                <a:gd name="connsiteX15" fmla="*/ 1390650 w 3157538"/>
                <a:gd name="connsiteY15" fmla="*/ 1262063 h 2757488"/>
                <a:gd name="connsiteX16" fmla="*/ 1114425 w 3157538"/>
                <a:gd name="connsiteY16" fmla="*/ 1433513 h 2757488"/>
                <a:gd name="connsiteX17" fmla="*/ 385763 w 3157538"/>
                <a:gd name="connsiteY17" fmla="*/ 1014413 h 2757488"/>
                <a:gd name="connsiteX18" fmla="*/ 785813 w 3157538"/>
                <a:gd name="connsiteY18" fmla="*/ 781050 h 2757488"/>
                <a:gd name="connsiteX19" fmla="*/ 790575 w 3157538"/>
                <a:gd name="connsiteY19" fmla="*/ 180975 h 2757488"/>
                <a:gd name="connsiteX20" fmla="*/ 1076325 w 3157538"/>
                <a:gd name="connsiteY20" fmla="*/ 180975 h 2757488"/>
                <a:gd name="connsiteX21" fmla="*/ 1238250 w 3157538"/>
                <a:gd name="connsiteY21" fmla="*/ 85725 h 2757488"/>
                <a:gd name="connsiteX22" fmla="*/ 1085850 w 3157538"/>
                <a:gd name="connsiteY22" fmla="*/ 0 h 2757488"/>
                <a:gd name="connsiteX23" fmla="*/ 781050 w 3157538"/>
                <a:gd name="connsiteY23" fmla="*/ 185738 h 2757488"/>
                <a:gd name="connsiteX24" fmla="*/ 2152974 w 3157538"/>
                <a:gd name="connsiteY24" fmla="*/ 207748 h 2757488"/>
                <a:gd name="connsiteX25" fmla="*/ 2365899 w 3157538"/>
                <a:gd name="connsiteY25" fmla="*/ 545099 h 2757488"/>
                <a:gd name="connsiteX26" fmla="*/ 3157538 w 3157538"/>
                <a:gd name="connsiteY26" fmla="*/ 1090613 h 2757488"/>
                <a:gd name="connsiteX27" fmla="*/ 1752600 w 3157538"/>
                <a:gd name="connsiteY27" fmla="*/ 1981200 h 2757488"/>
                <a:gd name="connsiteX0" fmla="*/ 1752600 w 3157538"/>
                <a:gd name="connsiteY0" fmla="*/ 1981200 h 2757488"/>
                <a:gd name="connsiteX1" fmla="*/ 947738 w 3157538"/>
                <a:gd name="connsiteY1" fmla="*/ 2457450 h 2757488"/>
                <a:gd name="connsiteX2" fmla="*/ 871538 w 3157538"/>
                <a:gd name="connsiteY2" fmla="*/ 2409825 h 2757488"/>
                <a:gd name="connsiteX3" fmla="*/ 776288 w 3157538"/>
                <a:gd name="connsiteY3" fmla="*/ 2400300 h 2757488"/>
                <a:gd name="connsiteX4" fmla="*/ 166688 w 3157538"/>
                <a:gd name="connsiteY4" fmla="*/ 2757488 h 2757488"/>
                <a:gd name="connsiteX5" fmla="*/ 0 w 3157538"/>
                <a:gd name="connsiteY5" fmla="*/ 2657475 h 2757488"/>
                <a:gd name="connsiteX6" fmla="*/ 4763 w 3157538"/>
                <a:gd name="connsiteY6" fmla="*/ 2305050 h 2757488"/>
                <a:gd name="connsiteX7" fmla="*/ 409575 w 3157538"/>
                <a:gd name="connsiteY7" fmla="*/ 2090738 h 2757488"/>
                <a:gd name="connsiteX8" fmla="*/ 833438 w 3157538"/>
                <a:gd name="connsiteY8" fmla="*/ 2090738 h 2757488"/>
                <a:gd name="connsiteX9" fmla="*/ 904875 w 3157538"/>
                <a:gd name="connsiteY9" fmla="*/ 2138363 h 2757488"/>
                <a:gd name="connsiteX10" fmla="*/ 1004888 w 3157538"/>
                <a:gd name="connsiteY10" fmla="*/ 2133600 h 2757488"/>
                <a:gd name="connsiteX11" fmla="*/ 1004888 w 3157538"/>
                <a:gd name="connsiteY11" fmla="*/ 1847850 h 2757488"/>
                <a:gd name="connsiteX12" fmla="*/ 1414463 w 3157538"/>
                <a:gd name="connsiteY12" fmla="*/ 1614488 h 2757488"/>
                <a:gd name="connsiteX13" fmla="*/ 1185863 w 3157538"/>
                <a:gd name="connsiteY13" fmla="*/ 1481138 h 2757488"/>
                <a:gd name="connsiteX14" fmla="*/ 1485900 w 3157538"/>
                <a:gd name="connsiteY14" fmla="*/ 1309688 h 2757488"/>
                <a:gd name="connsiteX15" fmla="*/ 1390650 w 3157538"/>
                <a:gd name="connsiteY15" fmla="*/ 1262063 h 2757488"/>
                <a:gd name="connsiteX16" fmla="*/ 1114425 w 3157538"/>
                <a:gd name="connsiteY16" fmla="*/ 1433513 h 2757488"/>
                <a:gd name="connsiteX17" fmla="*/ 385763 w 3157538"/>
                <a:gd name="connsiteY17" fmla="*/ 1014413 h 2757488"/>
                <a:gd name="connsiteX18" fmla="*/ 785813 w 3157538"/>
                <a:gd name="connsiteY18" fmla="*/ 781050 h 2757488"/>
                <a:gd name="connsiteX19" fmla="*/ 790575 w 3157538"/>
                <a:gd name="connsiteY19" fmla="*/ 180975 h 2757488"/>
                <a:gd name="connsiteX20" fmla="*/ 1076325 w 3157538"/>
                <a:gd name="connsiteY20" fmla="*/ 180975 h 2757488"/>
                <a:gd name="connsiteX21" fmla="*/ 1238250 w 3157538"/>
                <a:gd name="connsiteY21" fmla="*/ 85725 h 2757488"/>
                <a:gd name="connsiteX22" fmla="*/ 1085850 w 3157538"/>
                <a:gd name="connsiteY22" fmla="*/ 0 h 2757488"/>
                <a:gd name="connsiteX23" fmla="*/ 781050 w 3157538"/>
                <a:gd name="connsiteY23" fmla="*/ 185738 h 2757488"/>
                <a:gd name="connsiteX24" fmla="*/ 2357160 w 3157538"/>
                <a:gd name="connsiteY24" fmla="*/ 136726 h 2757488"/>
                <a:gd name="connsiteX25" fmla="*/ 2365899 w 3157538"/>
                <a:gd name="connsiteY25" fmla="*/ 545099 h 2757488"/>
                <a:gd name="connsiteX26" fmla="*/ 3157538 w 3157538"/>
                <a:gd name="connsiteY26" fmla="*/ 1090613 h 2757488"/>
                <a:gd name="connsiteX27" fmla="*/ 1752600 w 3157538"/>
                <a:gd name="connsiteY27" fmla="*/ 1981200 h 2757488"/>
                <a:gd name="connsiteX0" fmla="*/ 1752600 w 3157538"/>
                <a:gd name="connsiteY0" fmla="*/ 1981200 h 2757488"/>
                <a:gd name="connsiteX1" fmla="*/ 947738 w 3157538"/>
                <a:gd name="connsiteY1" fmla="*/ 2457450 h 2757488"/>
                <a:gd name="connsiteX2" fmla="*/ 871538 w 3157538"/>
                <a:gd name="connsiteY2" fmla="*/ 2409825 h 2757488"/>
                <a:gd name="connsiteX3" fmla="*/ 776288 w 3157538"/>
                <a:gd name="connsiteY3" fmla="*/ 2400300 h 2757488"/>
                <a:gd name="connsiteX4" fmla="*/ 166688 w 3157538"/>
                <a:gd name="connsiteY4" fmla="*/ 2757488 h 2757488"/>
                <a:gd name="connsiteX5" fmla="*/ 0 w 3157538"/>
                <a:gd name="connsiteY5" fmla="*/ 2657475 h 2757488"/>
                <a:gd name="connsiteX6" fmla="*/ 4763 w 3157538"/>
                <a:gd name="connsiteY6" fmla="*/ 2305050 h 2757488"/>
                <a:gd name="connsiteX7" fmla="*/ 409575 w 3157538"/>
                <a:gd name="connsiteY7" fmla="*/ 2090738 h 2757488"/>
                <a:gd name="connsiteX8" fmla="*/ 833438 w 3157538"/>
                <a:gd name="connsiteY8" fmla="*/ 2090738 h 2757488"/>
                <a:gd name="connsiteX9" fmla="*/ 904875 w 3157538"/>
                <a:gd name="connsiteY9" fmla="*/ 2138363 h 2757488"/>
                <a:gd name="connsiteX10" fmla="*/ 1004888 w 3157538"/>
                <a:gd name="connsiteY10" fmla="*/ 2133600 h 2757488"/>
                <a:gd name="connsiteX11" fmla="*/ 1004888 w 3157538"/>
                <a:gd name="connsiteY11" fmla="*/ 1847850 h 2757488"/>
                <a:gd name="connsiteX12" fmla="*/ 1414463 w 3157538"/>
                <a:gd name="connsiteY12" fmla="*/ 1614488 h 2757488"/>
                <a:gd name="connsiteX13" fmla="*/ 1185863 w 3157538"/>
                <a:gd name="connsiteY13" fmla="*/ 1481138 h 2757488"/>
                <a:gd name="connsiteX14" fmla="*/ 1485900 w 3157538"/>
                <a:gd name="connsiteY14" fmla="*/ 1309688 h 2757488"/>
                <a:gd name="connsiteX15" fmla="*/ 1390650 w 3157538"/>
                <a:gd name="connsiteY15" fmla="*/ 1262063 h 2757488"/>
                <a:gd name="connsiteX16" fmla="*/ 1114425 w 3157538"/>
                <a:gd name="connsiteY16" fmla="*/ 1433513 h 2757488"/>
                <a:gd name="connsiteX17" fmla="*/ 385763 w 3157538"/>
                <a:gd name="connsiteY17" fmla="*/ 1014413 h 2757488"/>
                <a:gd name="connsiteX18" fmla="*/ 785813 w 3157538"/>
                <a:gd name="connsiteY18" fmla="*/ 781050 h 2757488"/>
                <a:gd name="connsiteX19" fmla="*/ 790575 w 3157538"/>
                <a:gd name="connsiteY19" fmla="*/ 180975 h 2757488"/>
                <a:gd name="connsiteX20" fmla="*/ 1076325 w 3157538"/>
                <a:gd name="connsiteY20" fmla="*/ 180975 h 2757488"/>
                <a:gd name="connsiteX21" fmla="*/ 1238250 w 3157538"/>
                <a:gd name="connsiteY21" fmla="*/ 85725 h 2757488"/>
                <a:gd name="connsiteX22" fmla="*/ 1085850 w 3157538"/>
                <a:gd name="connsiteY22" fmla="*/ 0 h 2757488"/>
                <a:gd name="connsiteX23" fmla="*/ 1278199 w 3157538"/>
                <a:gd name="connsiteY23" fmla="*/ 336659 h 2757488"/>
                <a:gd name="connsiteX24" fmla="*/ 2357160 w 3157538"/>
                <a:gd name="connsiteY24" fmla="*/ 136726 h 2757488"/>
                <a:gd name="connsiteX25" fmla="*/ 2365899 w 3157538"/>
                <a:gd name="connsiteY25" fmla="*/ 545099 h 2757488"/>
                <a:gd name="connsiteX26" fmla="*/ 3157538 w 3157538"/>
                <a:gd name="connsiteY26" fmla="*/ 1090613 h 2757488"/>
                <a:gd name="connsiteX27" fmla="*/ 1752600 w 3157538"/>
                <a:gd name="connsiteY27" fmla="*/ 1981200 h 2757488"/>
                <a:gd name="connsiteX0" fmla="*/ 1752600 w 3157538"/>
                <a:gd name="connsiteY0" fmla="*/ 1990770 h 2767058"/>
                <a:gd name="connsiteX1" fmla="*/ 947738 w 3157538"/>
                <a:gd name="connsiteY1" fmla="*/ 2467020 h 2767058"/>
                <a:gd name="connsiteX2" fmla="*/ 871538 w 3157538"/>
                <a:gd name="connsiteY2" fmla="*/ 2419395 h 2767058"/>
                <a:gd name="connsiteX3" fmla="*/ 776288 w 3157538"/>
                <a:gd name="connsiteY3" fmla="*/ 2409870 h 2767058"/>
                <a:gd name="connsiteX4" fmla="*/ 166688 w 3157538"/>
                <a:gd name="connsiteY4" fmla="*/ 2767058 h 2767058"/>
                <a:gd name="connsiteX5" fmla="*/ 0 w 3157538"/>
                <a:gd name="connsiteY5" fmla="*/ 2667045 h 2767058"/>
                <a:gd name="connsiteX6" fmla="*/ 4763 w 3157538"/>
                <a:gd name="connsiteY6" fmla="*/ 2314620 h 2767058"/>
                <a:gd name="connsiteX7" fmla="*/ 409575 w 3157538"/>
                <a:gd name="connsiteY7" fmla="*/ 2100308 h 2767058"/>
                <a:gd name="connsiteX8" fmla="*/ 833438 w 3157538"/>
                <a:gd name="connsiteY8" fmla="*/ 2100308 h 2767058"/>
                <a:gd name="connsiteX9" fmla="*/ 904875 w 3157538"/>
                <a:gd name="connsiteY9" fmla="*/ 2147933 h 2767058"/>
                <a:gd name="connsiteX10" fmla="*/ 1004888 w 3157538"/>
                <a:gd name="connsiteY10" fmla="*/ 2143170 h 2767058"/>
                <a:gd name="connsiteX11" fmla="*/ 1004888 w 3157538"/>
                <a:gd name="connsiteY11" fmla="*/ 1857420 h 2767058"/>
                <a:gd name="connsiteX12" fmla="*/ 1414463 w 3157538"/>
                <a:gd name="connsiteY12" fmla="*/ 1624058 h 2767058"/>
                <a:gd name="connsiteX13" fmla="*/ 1185863 w 3157538"/>
                <a:gd name="connsiteY13" fmla="*/ 1490708 h 2767058"/>
                <a:gd name="connsiteX14" fmla="*/ 1485900 w 3157538"/>
                <a:gd name="connsiteY14" fmla="*/ 1319258 h 2767058"/>
                <a:gd name="connsiteX15" fmla="*/ 1390650 w 3157538"/>
                <a:gd name="connsiteY15" fmla="*/ 1271633 h 2767058"/>
                <a:gd name="connsiteX16" fmla="*/ 1114425 w 3157538"/>
                <a:gd name="connsiteY16" fmla="*/ 1443083 h 2767058"/>
                <a:gd name="connsiteX17" fmla="*/ 385763 w 3157538"/>
                <a:gd name="connsiteY17" fmla="*/ 1023983 h 2767058"/>
                <a:gd name="connsiteX18" fmla="*/ 785813 w 3157538"/>
                <a:gd name="connsiteY18" fmla="*/ 790620 h 2767058"/>
                <a:gd name="connsiteX19" fmla="*/ 790575 w 3157538"/>
                <a:gd name="connsiteY19" fmla="*/ 190545 h 2767058"/>
                <a:gd name="connsiteX20" fmla="*/ 1076325 w 3157538"/>
                <a:gd name="connsiteY20" fmla="*/ 190545 h 2767058"/>
                <a:gd name="connsiteX21" fmla="*/ 1238250 w 3157538"/>
                <a:gd name="connsiteY21" fmla="*/ 95295 h 2767058"/>
                <a:gd name="connsiteX22" fmla="*/ 1085850 w 3157538"/>
                <a:gd name="connsiteY22" fmla="*/ 9570 h 2767058"/>
                <a:gd name="connsiteX23" fmla="*/ 2467806 w 3157538"/>
                <a:gd name="connsiteY23" fmla="*/ 0 h 2767058"/>
                <a:gd name="connsiteX24" fmla="*/ 2357160 w 3157538"/>
                <a:gd name="connsiteY24" fmla="*/ 146296 h 2767058"/>
                <a:gd name="connsiteX25" fmla="*/ 2365899 w 3157538"/>
                <a:gd name="connsiteY25" fmla="*/ 554669 h 2767058"/>
                <a:gd name="connsiteX26" fmla="*/ 3157538 w 3157538"/>
                <a:gd name="connsiteY26" fmla="*/ 1100183 h 2767058"/>
                <a:gd name="connsiteX27" fmla="*/ 1752600 w 3157538"/>
                <a:gd name="connsiteY27" fmla="*/ 1990770 h 2767058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467806 w 3157538"/>
                <a:gd name="connsiteY23" fmla="*/ 327782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9562 h 3095850"/>
                <a:gd name="connsiteX1" fmla="*/ 947738 w 3157538"/>
                <a:gd name="connsiteY1" fmla="*/ 2795812 h 3095850"/>
                <a:gd name="connsiteX2" fmla="*/ 871538 w 3157538"/>
                <a:gd name="connsiteY2" fmla="*/ 2748187 h 3095850"/>
                <a:gd name="connsiteX3" fmla="*/ 776288 w 3157538"/>
                <a:gd name="connsiteY3" fmla="*/ 2738662 h 3095850"/>
                <a:gd name="connsiteX4" fmla="*/ 166688 w 3157538"/>
                <a:gd name="connsiteY4" fmla="*/ 3095850 h 3095850"/>
                <a:gd name="connsiteX5" fmla="*/ 0 w 3157538"/>
                <a:gd name="connsiteY5" fmla="*/ 2995837 h 3095850"/>
                <a:gd name="connsiteX6" fmla="*/ 4763 w 3157538"/>
                <a:gd name="connsiteY6" fmla="*/ 2643412 h 3095850"/>
                <a:gd name="connsiteX7" fmla="*/ 409575 w 3157538"/>
                <a:gd name="connsiteY7" fmla="*/ 2429100 h 3095850"/>
                <a:gd name="connsiteX8" fmla="*/ 833438 w 3157538"/>
                <a:gd name="connsiteY8" fmla="*/ 2429100 h 3095850"/>
                <a:gd name="connsiteX9" fmla="*/ 904875 w 3157538"/>
                <a:gd name="connsiteY9" fmla="*/ 2476725 h 3095850"/>
                <a:gd name="connsiteX10" fmla="*/ 1004888 w 3157538"/>
                <a:gd name="connsiteY10" fmla="*/ 2471962 h 3095850"/>
                <a:gd name="connsiteX11" fmla="*/ 1004888 w 3157538"/>
                <a:gd name="connsiteY11" fmla="*/ 2186212 h 3095850"/>
                <a:gd name="connsiteX12" fmla="*/ 1414463 w 3157538"/>
                <a:gd name="connsiteY12" fmla="*/ 1952850 h 3095850"/>
                <a:gd name="connsiteX13" fmla="*/ 1185863 w 3157538"/>
                <a:gd name="connsiteY13" fmla="*/ 1819500 h 3095850"/>
                <a:gd name="connsiteX14" fmla="*/ 1485900 w 3157538"/>
                <a:gd name="connsiteY14" fmla="*/ 1648050 h 3095850"/>
                <a:gd name="connsiteX15" fmla="*/ 1390650 w 3157538"/>
                <a:gd name="connsiteY15" fmla="*/ 1600425 h 3095850"/>
                <a:gd name="connsiteX16" fmla="*/ 1114425 w 3157538"/>
                <a:gd name="connsiteY16" fmla="*/ 1771875 h 3095850"/>
                <a:gd name="connsiteX17" fmla="*/ 385763 w 3157538"/>
                <a:gd name="connsiteY17" fmla="*/ 1352775 h 3095850"/>
                <a:gd name="connsiteX18" fmla="*/ 785813 w 3157538"/>
                <a:gd name="connsiteY18" fmla="*/ 1119412 h 3095850"/>
                <a:gd name="connsiteX19" fmla="*/ 790575 w 3157538"/>
                <a:gd name="connsiteY19" fmla="*/ 519337 h 3095850"/>
                <a:gd name="connsiteX20" fmla="*/ 1076325 w 3157538"/>
                <a:gd name="connsiteY20" fmla="*/ 519337 h 3095850"/>
                <a:gd name="connsiteX21" fmla="*/ 1238250 w 3157538"/>
                <a:gd name="connsiteY21" fmla="*/ 424087 h 3095850"/>
                <a:gd name="connsiteX22" fmla="*/ 2071271 w 3157538"/>
                <a:gd name="connsiteY22" fmla="*/ 1010 h 3095850"/>
                <a:gd name="connsiteX23" fmla="*/ 2512195 w 3157538"/>
                <a:gd name="connsiteY23" fmla="*/ 311037 h 3095850"/>
                <a:gd name="connsiteX24" fmla="*/ 2357160 w 3157538"/>
                <a:gd name="connsiteY24" fmla="*/ 475088 h 3095850"/>
                <a:gd name="connsiteX25" fmla="*/ 2365899 w 3157538"/>
                <a:gd name="connsiteY25" fmla="*/ 883461 h 3095850"/>
                <a:gd name="connsiteX26" fmla="*/ 3157538 w 3157538"/>
                <a:gd name="connsiteY26" fmla="*/ 1428975 h 3095850"/>
                <a:gd name="connsiteX27" fmla="*/ 1752600 w 3157538"/>
                <a:gd name="connsiteY27" fmla="*/ 2319562 h 3095850"/>
                <a:gd name="connsiteX0" fmla="*/ 1752600 w 3157538"/>
                <a:gd name="connsiteY0" fmla="*/ 2319562 h 3095850"/>
                <a:gd name="connsiteX1" fmla="*/ 947738 w 3157538"/>
                <a:gd name="connsiteY1" fmla="*/ 2795812 h 3095850"/>
                <a:gd name="connsiteX2" fmla="*/ 871538 w 3157538"/>
                <a:gd name="connsiteY2" fmla="*/ 2748187 h 3095850"/>
                <a:gd name="connsiteX3" fmla="*/ 776288 w 3157538"/>
                <a:gd name="connsiteY3" fmla="*/ 2738662 h 3095850"/>
                <a:gd name="connsiteX4" fmla="*/ 166688 w 3157538"/>
                <a:gd name="connsiteY4" fmla="*/ 3095850 h 3095850"/>
                <a:gd name="connsiteX5" fmla="*/ 0 w 3157538"/>
                <a:gd name="connsiteY5" fmla="*/ 2995837 h 3095850"/>
                <a:gd name="connsiteX6" fmla="*/ 4763 w 3157538"/>
                <a:gd name="connsiteY6" fmla="*/ 2643412 h 3095850"/>
                <a:gd name="connsiteX7" fmla="*/ 409575 w 3157538"/>
                <a:gd name="connsiteY7" fmla="*/ 2429100 h 3095850"/>
                <a:gd name="connsiteX8" fmla="*/ 833438 w 3157538"/>
                <a:gd name="connsiteY8" fmla="*/ 2429100 h 3095850"/>
                <a:gd name="connsiteX9" fmla="*/ 904875 w 3157538"/>
                <a:gd name="connsiteY9" fmla="*/ 2476725 h 3095850"/>
                <a:gd name="connsiteX10" fmla="*/ 1004888 w 3157538"/>
                <a:gd name="connsiteY10" fmla="*/ 2471962 h 3095850"/>
                <a:gd name="connsiteX11" fmla="*/ 1004888 w 3157538"/>
                <a:gd name="connsiteY11" fmla="*/ 2186212 h 3095850"/>
                <a:gd name="connsiteX12" fmla="*/ 1414463 w 3157538"/>
                <a:gd name="connsiteY12" fmla="*/ 1952850 h 3095850"/>
                <a:gd name="connsiteX13" fmla="*/ 1185863 w 3157538"/>
                <a:gd name="connsiteY13" fmla="*/ 1819500 h 3095850"/>
                <a:gd name="connsiteX14" fmla="*/ 1485900 w 3157538"/>
                <a:gd name="connsiteY14" fmla="*/ 1648050 h 3095850"/>
                <a:gd name="connsiteX15" fmla="*/ 1390650 w 3157538"/>
                <a:gd name="connsiteY15" fmla="*/ 1600425 h 3095850"/>
                <a:gd name="connsiteX16" fmla="*/ 1114425 w 3157538"/>
                <a:gd name="connsiteY16" fmla="*/ 1771875 h 3095850"/>
                <a:gd name="connsiteX17" fmla="*/ 385763 w 3157538"/>
                <a:gd name="connsiteY17" fmla="*/ 1352775 h 3095850"/>
                <a:gd name="connsiteX18" fmla="*/ 785813 w 3157538"/>
                <a:gd name="connsiteY18" fmla="*/ 1119412 h 3095850"/>
                <a:gd name="connsiteX19" fmla="*/ 790575 w 3157538"/>
                <a:gd name="connsiteY19" fmla="*/ 519337 h 3095850"/>
                <a:gd name="connsiteX20" fmla="*/ 1076325 w 3157538"/>
                <a:gd name="connsiteY20" fmla="*/ 519337 h 3095850"/>
                <a:gd name="connsiteX21" fmla="*/ 1238250 w 3157538"/>
                <a:gd name="connsiteY21" fmla="*/ 424087 h 3095850"/>
                <a:gd name="connsiteX22" fmla="*/ 2071271 w 3157538"/>
                <a:gd name="connsiteY22" fmla="*/ 1010 h 3095850"/>
                <a:gd name="connsiteX23" fmla="*/ 2512195 w 3157538"/>
                <a:gd name="connsiteY23" fmla="*/ 311037 h 3095850"/>
                <a:gd name="connsiteX24" fmla="*/ 2357160 w 3157538"/>
                <a:gd name="connsiteY24" fmla="*/ 475088 h 3095850"/>
                <a:gd name="connsiteX25" fmla="*/ 2365899 w 3157538"/>
                <a:gd name="connsiteY25" fmla="*/ 883461 h 3095850"/>
                <a:gd name="connsiteX26" fmla="*/ 3157538 w 3157538"/>
                <a:gd name="connsiteY26" fmla="*/ 1428975 h 3095850"/>
                <a:gd name="connsiteX27" fmla="*/ 1752600 w 3157538"/>
                <a:gd name="connsiteY27" fmla="*/ 2319562 h 3095850"/>
                <a:gd name="connsiteX0" fmla="*/ 1752600 w 3157538"/>
                <a:gd name="connsiteY0" fmla="*/ 2319562 h 3095850"/>
                <a:gd name="connsiteX1" fmla="*/ 947738 w 3157538"/>
                <a:gd name="connsiteY1" fmla="*/ 2795812 h 3095850"/>
                <a:gd name="connsiteX2" fmla="*/ 871538 w 3157538"/>
                <a:gd name="connsiteY2" fmla="*/ 2748187 h 3095850"/>
                <a:gd name="connsiteX3" fmla="*/ 776288 w 3157538"/>
                <a:gd name="connsiteY3" fmla="*/ 2738662 h 3095850"/>
                <a:gd name="connsiteX4" fmla="*/ 166688 w 3157538"/>
                <a:gd name="connsiteY4" fmla="*/ 3095850 h 3095850"/>
                <a:gd name="connsiteX5" fmla="*/ 0 w 3157538"/>
                <a:gd name="connsiteY5" fmla="*/ 2995837 h 3095850"/>
                <a:gd name="connsiteX6" fmla="*/ 4763 w 3157538"/>
                <a:gd name="connsiteY6" fmla="*/ 2643412 h 3095850"/>
                <a:gd name="connsiteX7" fmla="*/ 409575 w 3157538"/>
                <a:gd name="connsiteY7" fmla="*/ 2429100 h 3095850"/>
                <a:gd name="connsiteX8" fmla="*/ 833438 w 3157538"/>
                <a:gd name="connsiteY8" fmla="*/ 2429100 h 3095850"/>
                <a:gd name="connsiteX9" fmla="*/ 904875 w 3157538"/>
                <a:gd name="connsiteY9" fmla="*/ 2476725 h 3095850"/>
                <a:gd name="connsiteX10" fmla="*/ 1004888 w 3157538"/>
                <a:gd name="connsiteY10" fmla="*/ 2471962 h 3095850"/>
                <a:gd name="connsiteX11" fmla="*/ 1004888 w 3157538"/>
                <a:gd name="connsiteY11" fmla="*/ 2186212 h 3095850"/>
                <a:gd name="connsiteX12" fmla="*/ 1414463 w 3157538"/>
                <a:gd name="connsiteY12" fmla="*/ 1952850 h 3095850"/>
                <a:gd name="connsiteX13" fmla="*/ 1185863 w 3157538"/>
                <a:gd name="connsiteY13" fmla="*/ 1819500 h 3095850"/>
                <a:gd name="connsiteX14" fmla="*/ 1485900 w 3157538"/>
                <a:gd name="connsiteY14" fmla="*/ 1648050 h 3095850"/>
                <a:gd name="connsiteX15" fmla="*/ 1390650 w 3157538"/>
                <a:gd name="connsiteY15" fmla="*/ 1600425 h 3095850"/>
                <a:gd name="connsiteX16" fmla="*/ 1114425 w 3157538"/>
                <a:gd name="connsiteY16" fmla="*/ 1771875 h 3095850"/>
                <a:gd name="connsiteX17" fmla="*/ 385763 w 3157538"/>
                <a:gd name="connsiteY17" fmla="*/ 1352775 h 3095850"/>
                <a:gd name="connsiteX18" fmla="*/ 785813 w 3157538"/>
                <a:gd name="connsiteY18" fmla="*/ 1119412 h 3095850"/>
                <a:gd name="connsiteX19" fmla="*/ 790575 w 3157538"/>
                <a:gd name="connsiteY19" fmla="*/ 519337 h 3095850"/>
                <a:gd name="connsiteX20" fmla="*/ 1076325 w 3157538"/>
                <a:gd name="connsiteY20" fmla="*/ 519337 h 3095850"/>
                <a:gd name="connsiteX21" fmla="*/ 1238250 w 3157538"/>
                <a:gd name="connsiteY21" fmla="*/ 424087 h 3095850"/>
                <a:gd name="connsiteX22" fmla="*/ 2071271 w 3157538"/>
                <a:gd name="connsiteY22" fmla="*/ 1010 h 3095850"/>
                <a:gd name="connsiteX23" fmla="*/ 2512195 w 3157538"/>
                <a:gd name="connsiteY23" fmla="*/ 311037 h 3095850"/>
                <a:gd name="connsiteX24" fmla="*/ 2357160 w 3157538"/>
                <a:gd name="connsiteY24" fmla="*/ 475088 h 3095850"/>
                <a:gd name="connsiteX25" fmla="*/ 2365899 w 3157538"/>
                <a:gd name="connsiteY25" fmla="*/ 883461 h 3095850"/>
                <a:gd name="connsiteX26" fmla="*/ 3157538 w 3157538"/>
                <a:gd name="connsiteY26" fmla="*/ 1428975 h 3095850"/>
                <a:gd name="connsiteX27" fmla="*/ 1752600 w 3157538"/>
                <a:gd name="connsiteY27" fmla="*/ 2319562 h 3095850"/>
                <a:gd name="connsiteX0" fmla="*/ 1752600 w 3157538"/>
                <a:gd name="connsiteY0" fmla="*/ 2319562 h 3095850"/>
                <a:gd name="connsiteX1" fmla="*/ 947738 w 3157538"/>
                <a:gd name="connsiteY1" fmla="*/ 2795812 h 3095850"/>
                <a:gd name="connsiteX2" fmla="*/ 871538 w 3157538"/>
                <a:gd name="connsiteY2" fmla="*/ 2748187 h 3095850"/>
                <a:gd name="connsiteX3" fmla="*/ 776288 w 3157538"/>
                <a:gd name="connsiteY3" fmla="*/ 2738662 h 3095850"/>
                <a:gd name="connsiteX4" fmla="*/ 166688 w 3157538"/>
                <a:gd name="connsiteY4" fmla="*/ 3095850 h 3095850"/>
                <a:gd name="connsiteX5" fmla="*/ 0 w 3157538"/>
                <a:gd name="connsiteY5" fmla="*/ 2995837 h 3095850"/>
                <a:gd name="connsiteX6" fmla="*/ 4763 w 3157538"/>
                <a:gd name="connsiteY6" fmla="*/ 2643412 h 3095850"/>
                <a:gd name="connsiteX7" fmla="*/ 409575 w 3157538"/>
                <a:gd name="connsiteY7" fmla="*/ 2429100 h 3095850"/>
                <a:gd name="connsiteX8" fmla="*/ 833438 w 3157538"/>
                <a:gd name="connsiteY8" fmla="*/ 2429100 h 3095850"/>
                <a:gd name="connsiteX9" fmla="*/ 904875 w 3157538"/>
                <a:gd name="connsiteY9" fmla="*/ 2476725 h 3095850"/>
                <a:gd name="connsiteX10" fmla="*/ 1004888 w 3157538"/>
                <a:gd name="connsiteY10" fmla="*/ 2471962 h 3095850"/>
                <a:gd name="connsiteX11" fmla="*/ 1004888 w 3157538"/>
                <a:gd name="connsiteY11" fmla="*/ 2186212 h 3095850"/>
                <a:gd name="connsiteX12" fmla="*/ 1414463 w 3157538"/>
                <a:gd name="connsiteY12" fmla="*/ 1952850 h 3095850"/>
                <a:gd name="connsiteX13" fmla="*/ 1185863 w 3157538"/>
                <a:gd name="connsiteY13" fmla="*/ 1819500 h 3095850"/>
                <a:gd name="connsiteX14" fmla="*/ 1485900 w 3157538"/>
                <a:gd name="connsiteY14" fmla="*/ 1648050 h 3095850"/>
                <a:gd name="connsiteX15" fmla="*/ 1390650 w 3157538"/>
                <a:gd name="connsiteY15" fmla="*/ 1600425 h 3095850"/>
                <a:gd name="connsiteX16" fmla="*/ 1114425 w 3157538"/>
                <a:gd name="connsiteY16" fmla="*/ 1771875 h 3095850"/>
                <a:gd name="connsiteX17" fmla="*/ 385763 w 3157538"/>
                <a:gd name="connsiteY17" fmla="*/ 1352775 h 3095850"/>
                <a:gd name="connsiteX18" fmla="*/ 785813 w 3157538"/>
                <a:gd name="connsiteY18" fmla="*/ 1119412 h 3095850"/>
                <a:gd name="connsiteX19" fmla="*/ 790575 w 3157538"/>
                <a:gd name="connsiteY19" fmla="*/ 519337 h 3095850"/>
                <a:gd name="connsiteX20" fmla="*/ 1076325 w 3157538"/>
                <a:gd name="connsiteY20" fmla="*/ 519337 h 3095850"/>
                <a:gd name="connsiteX21" fmla="*/ 1238250 w 3157538"/>
                <a:gd name="connsiteY21" fmla="*/ 424087 h 3095850"/>
                <a:gd name="connsiteX22" fmla="*/ 2071271 w 3157538"/>
                <a:gd name="connsiteY22" fmla="*/ 1010 h 3095850"/>
                <a:gd name="connsiteX23" fmla="*/ 2512195 w 3157538"/>
                <a:gd name="connsiteY23" fmla="*/ 311037 h 3095850"/>
                <a:gd name="connsiteX24" fmla="*/ 2357160 w 3157538"/>
                <a:gd name="connsiteY24" fmla="*/ 475088 h 3095850"/>
                <a:gd name="connsiteX25" fmla="*/ 2365899 w 3157538"/>
                <a:gd name="connsiteY25" fmla="*/ 883461 h 3095850"/>
                <a:gd name="connsiteX26" fmla="*/ 3157538 w 3157538"/>
                <a:gd name="connsiteY26" fmla="*/ 1428975 h 3095850"/>
                <a:gd name="connsiteX27" fmla="*/ 1752600 w 3157538"/>
                <a:gd name="connsiteY27" fmla="*/ 2319562 h 3095850"/>
                <a:gd name="connsiteX0" fmla="*/ 1752600 w 3157538"/>
                <a:gd name="connsiteY0" fmla="*/ 2319562 h 3095850"/>
                <a:gd name="connsiteX1" fmla="*/ 947738 w 3157538"/>
                <a:gd name="connsiteY1" fmla="*/ 2795812 h 3095850"/>
                <a:gd name="connsiteX2" fmla="*/ 871538 w 3157538"/>
                <a:gd name="connsiteY2" fmla="*/ 2748187 h 3095850"/>
                <a:gd name="connsiteX3" fmla="*/ 776288 w 3157538"/>
                <a:gd name="connsiteY3" fmla="*/ 2738662 h 3095850"/>
                <a:gd name="connsiteX4" fmla="*/ 166688 w 3157538"/>
                <a:gd name="connsiteY4" fmla="*/ 3095850 h 3095850"/>
                <a:gd name="connsiteX5" fmla="*/ 0 w 3157538"/>
                <a:gd name="connsiteY5" fmla="*/ 2995837 h 3095850"/>
                <a:gd name="connsiteX6" fmla="*/ 4763 w 3157538"/>
                <a:gd name="connsiteY6" fmla="*/ 2643412 h 3095850"/>
                <a:gd name="connsiteX7" fmla="*/ 409575 w 3157538"/>
                <a:gd name="connsiteY7" fmla="*/ 2429100 h 3095850"/>
                <a:gd name="connsiteX8" fmla="*/ 833438 w 3157538"/>
                <a:gd name="connsiteY8" fmla="*/ 2429100 h 3095850"/>
                <a:gd name="connsiteX9" fmla="*/ 904875 w 3157538"/>
                <a:gd name="connsiteY9" fmla="*/ 2476725 h 3095850"/>
                <a:gd name="connsiteX10" fmla="*/ 1004888 w 3157538"/>
                <a:gd name="connsiteY10" fmla="*/ 2471962 h 3095850"/>
                <a:gd name="connsiteX11" fmla="*/ 1004888 w 3157538"/>
                <a:gd name="connsiteY11" fmla="*/ 2186212 h 3095850"/>
                <a:gd name="connsiteX12" fmla="*/ 1414463 w 3157538"/>
                <a:gd name="connsiteY12" fmla="*/ 1952850 h 3095850"/>
                <a:gd name="connsiteX13" fmla="*/ 1185863 w 3157538"/>
                <a:gd name="connsiteY13" fmla="*/ 1819500 h 3095850"/>
                <a:gd name="connsiteX14" fmla="*/ 1485900 w 3157538"/>
                <a:gd name="connsiteY14" fmla="*/ 1648050 h 3095850"/>
                <a:gd name="connsiteX15" fmla="*/ 1390650 w 3157538"/>
                <a:gd name="connsiteY15" fmla="*/ 1600425 h 3095850"/>
                <a:gd name="connsiteX16" fmla="*/ 1114425 w 3157538"/>
                <a:gd name="connsiteY16" fmla="*/ 1771875 h 3095850"/>
                <a:gd name="connsiteX17" fmla="*/ 385763 w 3157538"/>
                <a:gd name="connsiteY17" fmla="*/ 1352775 h 3095850"/>
                <a:gd name="connsiteX18" fmla="*/ 785813 w 3157538"/>
                <a:gd name="connsiteY18" fmla="*/ 1119412 h 3095850"/>
                <a:gd name="connsiteX19" fmla="*/ 790575 w 3157538"/>
                <a:gd name="connsiteY19" fmla="*/ 519337 h 3095850"/>
                <a:gd name="connsiteX20" fmla="*/ 1076325 w 3157538"/>
                <a:gd name="connsiteY20" fmla="*/ 519337 h 3095850"/>
                <a:gd name="connsiteX21" fmla="*/ 1238250 w 3157538"/>
                <a:gd name="connsiteY21" fmla="*/ 424087 h 3095850"/>
                <a:gd name="connsiteX22" fmla="*/ 2071271 w 3157538"/>
                <a:gd name="connsiteY22" fmla="*/ 1010 h 3095850"/>
                <a:gd name="connsiteX23" fmla="*/ 2512195 w 3157538"/>
                <a:gd name="connsiteY23" fmla="*/ 311037 h 3095850"/>
                <a:gd name="connsiteX24" fmla="*/ 2357160 w 3157538"/>
                <a:gd name="connsiteY24" fmla="*/ 475088 h 3095850"/>
                <a:gd name="connsiteX25" fmla="*/ 2365899 w 3157538"/>
                <a:gd name="connsiteY25" fmla="*/ 883461 h 3095850"/>
                <a:gd name="connsiteX26" fmla="*/ 3157538 w 3157538"/>
                <a:gd name="connsiteY26" fmla="*/ 1428975 h 3095850"/>
                <a:gd name="connsiteX27" fmla="*/ 1752600 w 3157538"/>
                <a:gd name="connsiteY27" fmla="*/ 2319562 h 3095850"/>
                <a:gd name="connsiteX0" fmla="*/ 1752600 w 3157538"/>
                <a:gd name="connsiteY0" fmla="*/ 2319562 h 3095850"/>
                <a:gd name="connsiteX1" fmla="*/ 947738 w 3157538"/>
                <a:gd name="connsiteY1" fmla="*/ 2795812 h 3095850"/>
                <a:gd name="connsiteX2" fmla="*/ 871538 w 3157538"/>
                <a:gd name="connsiteY2" fmla="*/ 2748187 h 3095850"/>
                <a:gd name="connsiteX3" fmla="*/ 776288 w 3157538"/>
                <a:gd name="connsiteY3" fmla="*/ 2738662 h 3095850"/>
                <a:gd name="connsiteX4" fmla="*/ 166688 w 3157538"/>
                <a:gd name="connsiteY4" fmla="*/ 3095850 h 3095850"/>
                <a:gd name="connsiteX5" fmla="*/ 0 w 3157538"/>
                <a:gd name="connsiteY5" fmla="*/ 2995837 h 3095850"/>
                <a:gd name="connsiteX6" fmla="*/ 4763 w 3157538"/>
                <a:gd name="connsiteY6" fmla="*/ 2643412 h 3095850"/>
                <a:gd name="connsiteX7" fmla="*/ 409575 w 3157538"/>
                <a:gd name="connsiteY7" fmla="*/ 2429100 h 3095850"/>
                <a:gd name="connsiteX8" fmla="*/ 833438 w 3157538"/>
                <a:gd name="connsiteY8" fmla="*/ 2429100 h 3095850"/>
                <a:gd name="connsiteX9" fmla="*/ 904875 w 3157538"/>
                <a:gd name="connsiteY9" fmla="*/ 2476725 h 3095850"/>
                <a:gd name="connsiteX10" fmla="*/ 1004888 w 3157538"/>
                <a:gd name="connsiteY10" fmla="*/ 2471962 h 3095850"/>
                <a:gd name="connsiteX11" fmla="*/ 1004888 w 3157538"/>
                <a:gd name="connsiteY11" fmla="*/ 2186212 h 3095850"/>
                <a:gd name="connsiteX12" fmla="*/ 1414463 w 3157538"/>
                <a:gd name="connsiteY12" fmla="*/ 1952850 h 3095850"/>
                <a:gd name="connsiteX13" fmla="*/ 1185863 w 3157538"/>
                <a:gd name="connsiteY13" fmla="*/ 1819500 h 3095850"/>
                <a:gd name="connsiteX14" fmla="*/ 1485900 w 3157538"/>
                <a:gd name="connsiteY14" fmla="*/ 1648050 h 3095850"/>
                <a:gd name="connsiteX15" fmla="*/ 1390650 w 3157538"/>
                <a:gd name="connsiteY15" fmla="*/ 1600425 h 3095850"/>
                <a:gd name="connsiteX16" fmla="*/ 1114425 w 3157538"/>
                <a:gd name="connsiteY16" fmla="*/ 1771875 h 3095850"/>
                <a:gd name="connsiteX17" fmla="*/ 385763 w 3157538"/>
                <a:gd name="connsiteY17" fmla="*/ 1352775 h 3095850"/>
                <a:gd name="connsiteX18" fmla="*/ 785813 w 3157538"/>
                <a:gd name="connsiteY18" fmla="*/ 1119412 h 3095850"/>
                <a:gd name="connsiteX19" fmla="*/ 790575 w 3157538"/>
                <a:gd name="connsiteY19" fmla="*/ 519337 h 3095850"/>
                <a:gd name="connsiteX20" fmla="*/ 1076325 w 3157538"/>
                <a:gd name="connsiteY20" fmla="*/ 519337 h 3095850"/>
                <a:gd name="connsiteX21" fmla="*/ 1238250 w 3157538"/>
                <a:gd name="connsiteY21" fmla="*/ 424087 h 3095850"/>
                <a:gd name="connsiteX22" fmla="*/ 2071271 w 3157538"/>
                <a:gd name="connsiteY22" fmla="*/ 1010 h 3095850"/>
                <a:gd name="connsiteX23" fmla="*/ 2512195 w 3157538"/>
                <a:gd name="connsiteY23" fmla="*/ 311037 h 3095850"/>
                <a:gd name="connsiteX24" fmla="*/ 2357160 w 3157538"/>
                <a:gd name="connsiteY24" fmla="*/ 475088 h 3095850"/>
                <a:gd name="connsiteX25" fmla="*/ 2365899 w 3157538"/>
                <a:gd name="connsiteY25" fmla="*/ 883461 h 3095850"/>
                <a:gd name="connsiteX26" fmla="*/ 3157538 w 3157538"/>
                <a:gd name="connsiteY26" fmla="*/ 1428975 h 3095850"/>
                <a:gd name="connsiteX27" fmla="*/ 1752600 w 3157538"/>
                <a:gd name="connsiteY27" fmla="*/ 2319562 h 3095850"/>
                <a:gd name="connsiteX0" fmla="*/ 1752600 w 3157538"/>
                <a:gd name="connsiteY0" fmla="*/ 2319634 h 3095922"/>
                <a:gd name="connsiteX1" fmla="*/ 947738 w 3157538"/>
                <a:gd name="connsiteY1" fmla="*/ 2795884 h 3095922"/>
                <a:gd name="connsiteX2" fmla="*/ 871538 w 3157538"/>
                <a:gd name="connsiteY2" fmla="*/ 2748259 h 3095922"/>
                <a:gd name="connsiteX3" fmla="*/ 776288 w 3157538"/>
                <a:gd name="connsiteY3" fmla="*/ 2738734 h 3095922"/>
                <a:gd name="connsiteX4" fmla="*/ 166688 w 3157538"/>
                <a:gd name="connsiteY4" fmla="*/ 3095922 h 3095922"/>
                <a:gd name="connsiteX5" fmla="*/ 0 w 3157538"/>
                <a:gd name="connsiteY5" fmla="*/ 2995909 h 3095922"/>
                <a:gd name="connsiteX6" fmla="*/ 4763 w 3157538"/>
                <a:gd name="connsiteY6" fmla="*/ 2643484 h 3095922"/>
                <a:gd name="connsiteX7" fmla="*/ 409575 w 3157538"/>
                <a:gd name="connsiteY7" fmla="*/ 2429172 h 3095922"/>
                <a:gd name="connsiteX8" fmla="*/ 833438 w 3157538"/>
                <a:gd name="connsiteY8" fmla="*/ 2429172 h 3095922"/>
                <a:gd name="connsiteX9" fmla="*/ 904875 w 3157538"/>
                <a:gd name="connsiteY9" fmla="*/ 2476797 h 3095922"/>
                <a:gd name="connsiteX10" fmla="*/ 1004888 w 3157538"/>
                <a:gd name="connsiteY10" fmla="*/ 2472034 h 3095922"/>
                <a:gd name="connsiteX11" fmla="*/ 1004888 w 3157538"/>
                <a:gd name="connsiteY11" fmla="*/ 2186284 h 3095922"/>
                <a:gd name="connsiteX12" fmla="*/ 1414463 w 3157538"/>
                <a:gd name="connsiteY12" fmla="*/ 1952922 h 3095922"/>
                <a:gd name="connsiteX13" fmla="*/ 1185863 w 3157538"/>
                <a:gd name="connsiteY13" fmla="*/ 1819572 h 3095922"/>
                <a:gd name="connsiteX14" fmla="*/ 1485900 w 3157538"/>
                <a:gd name="connsiteY14" fmla="*/ 1648122 h 3095922"/>
                <a:gd name="connsiteX15" fmla="*/ 1390650 w 3157538"/>
                <a:gd name="connsiteY15" fmla="*/ 1600497 h 3095922"/>
                <a:gd name="connsiteX16" fmla="*/ 1114425 w 3157538"/>
                <a:gd name="connsiteY16" fmla="*/ 1771947 h 3095922"/>
                <a:gd name="connsiteX17" fmla="*/ 385763 w 3157538"/>
                <a:gd name="connsiteY17" fmla="*/ 1352847 h 3095922"/>
                <a:gd name="connsiteX18" fmla="*/ 785813 w 3157538"/>
                <a:gd name="connsiteY18" fmla="*/ 1119484 h 3095922"/>
                <a:gd name="connsiteX19" fmla="*/ 790575 w 3157538"/>
                <a:gd name="connsiteY19" fmla="*/ 519409 h 3095922"/>
                <a:gd name="connsiteX20" fmla="*/ 1076325 w 3157538"/>
                <a:gd name="connsiteY20" fmla="*/ 519409 h 3095922"/>
                <a:gd name="connsiteX21" fmla="*/ 1238250 w 3157538"/>
                <a:gd name="connsiteY21" fmla="*/ 424159 h 3095922"/>
                <a:gd name="connsiteX22" fmla="*/ 2071271 w 3157538"/>
                <a:gd name="connsiteY22" fmla="*/ 1082 h 3095922"/>
                <a:gd name="connsiteX23" fmla="*/ 2512195 w 3157538"/>
                <a:gd name="connsiteY23" fmla="*/ 311109 h 3095922"/>
                <a:gd name="connsiteX24" fmla="*/ 2357160 w 3157538"/>
                <a:gd name="connsiteY24" fmla="*/ 475160 h 3095922"/>
                <a:gd name="connsiteX25" fmla="*/ 2365899 w 3157538"/>
                <a:gd name="connsiteY25" fmla="*/ 883533 h 3095922"/>
                <a:gd name="connsiteX26" fmla="*/ 3157538 w 3157538"/>
                <a:gd name="connsiteY26" fmla="*/ 1429047 h 3095922"/>
                <a:gd name="connsiteX27" fmla="*/ 1752600 w 3157538"/>
                <a:gd name="connsiteY27" fmla="*/ 2319634 h 3095922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173979 w 3157538"/>
                <a:gd name="connsiteY20" fmla="*/ 349652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102957 w 3157538"/>
                <a:gd name="connsiteY20" fmla="*/ 33189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57538" h="3094840">
                  <a:moveTo>
                    <a:pt x="1752600" y="2318552"/>
                  </a:moveTo>
                  <a:lnTo>
                    <a:pt x="947738" y="2794802"/>
                  </a:lnTo>
                  <a:lnTo>
                    <a:pt x="871538" y="2747177"/>
                  </a:lnTo>
                  <a:lnTo>
                    <a:pt x="776288" y="2737652"/>
                  </a:lnTo>
                  <a:lnTo>
                    <a:pt x="166688" y="3094840"/>
                  </a:lnTo>
                  <a:lnTo>
                    <a:pt x="0" y="2994827"/>
                  </a:lnTo>
                  <a:cubicBezTo>
                    <a:pt x="1588" y="2877352"/>
                    <a:pt x="3175" y="2759877"/>
                    <a:pt x="4763" y="2642402"/>
                  </a:cubicBezTo>
                  <a:lnTo>
                    <a:pt x="409575" y="2428090"/>
                  </a:lnTo>
                  <a:lnTo>
                    <a:pt x="833438" y="2428090"/>
                  </a:lnTo>
                  <a:lnTo>
                    <a:pt x="904875" y="2475715"/>
                  </a:lnTo>
                  <a:lnTo>
                    <a:pt x="1004888" y="2470952"/>
                  </a:lnTo>
                  <a:lnTo>
                    <a:pt x="1004888" y="2185202"/>
                  </a:lnTo>
                  <a:lnTo>
                    <a:pt x="1414463" y="1951840"/>
                  </a:lnTo>
                  <a:lnTo>
                    <a:pt x="1185863" y="1818490"/>
                  </a:lnTo>
                  <a:lnTo>
                    <a:pt x="1485900" y="1647040"/>
                  </a:lnTo>
                  <a:lnTo>
                    <a:pt x="1390650" y="1599415"/>
                  </a:lnTo>
                  <a:lnTo>
                    <a:pt x="1114425" y="1770865"/>
                  </a:lnTo>
                  <a:lnTo>
                    <a:pt x="385763" y="1351765"/>
                  </a:lnTo>
                  <a:lnTo>
                    <a:pt x="785813" y="1118402"/>
                  </a:lnTo>
                  <a:cubicBezTo>
                    <a:pt x="787400" y="918377"/>
                    <a:pt x="788988" y="718352"/>
                    <a:pt x="790575" y="518327"/>
                  </a:cubicBezTo>
                  <a:lnTo>
                    <a:pt x="1102957" y="331897"/>
                  </a:lnTo>
                  <a:lnTo>
                    <a:pt x="1238250" y="423077"/>
                  </a:lnTo>
                  <a:cubicBezTo>
                    <a:pt x="1404074" y="336689"/>
                    <a:pt x="1654760" y="211538"/>
                    <a:pt x="2071271" y="0"/>
                  </a:cubicBezTo>
                  <a:cubicBezTo>
                    <a:pt x="2203696" y="69935"/>
                    <a:pt x="2411280" y="239892"/>
                    <a:pt x="2512195" y="310027"/>
                  </a:cubicBezTo>
                  <a:cubicBezTo>
                    <a:pt x="2444433" y="371285"/>
                    <a:pt x="2417197" y="384508"/>
                    <a:pt x="2357160" y="474078"/>
                  </a:cubicBezTo>
                  <a:lnTo>
                    <a:pt x="2365899" y="882451"/>
                  </a:lnTo>
                  <a:lnTo>
                    <a:pt x="3157538" y="1427965"/>
                  </a:lnTo>
                  <a:lnTo>
                    <a:pt x="1752600" y="2318552"/>
                  </a:lnTo>
                  <a:close/>
                </a:path>
              </a:pathLst>
            </a:custGeom>
            <a:noFill/>
            <a:ln w="76200">
              <a:solidFill>
                <a:schemeClr val="bg2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 57"/>
            <p:cNvSpPr/>
            <p:nvPr/>
          </p:nvSpPr>
          <p:spPr>
            <a:xfrm>
              <a:off x="2695575" y="4810125"/>
              <a:ext cx="828675" cy="228600"/>
            </a:xfrm>
            <a:custGeom>
              <a:avLst/>
              <a:gdLst>
                <a:gd name="connsiteX0" fmla="*/ 828675 w 828675"/>
                <a:gd name="connsiteY0" fmla="*/ 228600 h 228600"/>
                <a:gd name="connsiteX1" fmla="*/ 581025 w 828675"/>
                <a:gd name="connsiteY1" fmla="*/ 76200 h 228600"/>
                <a:gd name="connsiteX2" fmla="*/ 590550 w 828675"/>
                <a:gd name="connsiteY2" fmla="*/ 0 h 228600"/>
                <a:gd name="connsiteX3" fmla="*/ 0 w 828675"/>
                <a:gd name="connsiteY3" fmla="*/ 9525 h 228600"/>
                <a:gd name="connsiteX4" fmla="*/ 19050 w 828675"/>
                <a:gd name="connsiteY4" fmla="*/ 142875 h 228600"/>
                <a:gd name="connsiteX5" fmla="*/ 180975 w 828675"/>
                <a:gd name="connsiteY5" fmla="*/ 28575 h 228600"/>
                <a:gd name="connsiteX6" fmla="*/ 581025 w 828675"/>
                <a:gd name="connsiteY6" fmla="*/ 190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8675" h="228600">
                  <a:moveTo>
                    <a:pt x="828675" y="228600"/>
                  </a:moveTo>
                  <a:lnTo>
                    <a:pt x="581025" y="76200"/>
                  </a:lnTo>
                  <a:lnTo>
                    <a:pt x="590550" y="0"/>
                  </a:lnTo>
                  <a:lnTo>
                    <a:pt x="0" y="9525"/>
                  </a:lnTo>
                  <a:lnTo>
                    <a:pt x="19050" y="142875"/>
                  </a:lnTo>
                  <a:lnTo>
                    <a:pt x="180975" y="28575"/>
                  </a:lnTo>
                  <a:lnTo>
                    <a:pt x="581025" y="19050"/>
                  </a:lnTo>
                </a:path>
              </a:pathLst>
            </a:custGeom>
            <a:noFill/>
            <a:ln w="76200">
              <a:solidFill>
                <a:schemeClr val="bg2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9" name="Conector reto 58"/>
            <p:cNvCxnSpPr>
              <a:stCxn id="57" idx="16"/>
              <a:endCxn id="57" idx="13"/>
            </p:cNvCxnSpPr>
            <p:nvPr/>
          </p:nvCxnSpPr>
          <p:spPr>
            <a:xfrm>
              <a:off x="4649676" y="3824288"/>
              <a:ext cx="71438" cy="47625"/>
            </a:xfrm>
            <a:prstGeom prst="line">
              <a:avLst/>
            </a:prstGeom>
            <a:ln w="76200">
              <a:solidFill>
                <a:schemeClr val="bg2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Espaço Reservado para Número de Slide 3"/>
          <p:cNvSpPr txBox="1">
            <a:spLocks/>
          </p:cNvSpPr>
          <p:nvPr/>
        </p:nvSpPr>
        <p:spPr>
          <a:xfrm>
            <a:off x="10271064" y="231863"/>
            <a:ext cx="1053480" cy="2738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04/04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11353125" y="88998"/>
            <a:ext cx="575401" cy="488914"/>
          </a:xfrm>
          <a:prstGeom prst="rect">
            <a:avLst/>
          </a:prstGeom>
        </p:spPr>
      </p:pic>
      <p:pic>
        <p:nvPicPr>
          <p:cNvPr id="11" name="FECHAR" hidden="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199" y="103344"/>
            <a:ext cx="2895851" cy="6651312"/>
          </a:xfrm>
          <a:prstGeom prst="rect">
            <a:avLst/>
          </a:prstGeom>
        </p:spPr>
      </p:pic>
      <p:grpSp>
        <p:nvGrpSpPr>
          <p:cNvPr id="67" name="Grupo 66"/>
          <p:cNvGrpSpPr/>
          <p:nvPr/>
        </p:nvGrpSpPr>
        <p:grpSpPr>
          <a:xfrm>
            <a:off x="5180760" y="374909"/>
            <a:ext cx="4858776" cy="5737584"/>
            <a:chOff x="5180760" y="374909"/>
            <a:chExt cx="4858776" cy="5737584"/>
          </a:xfrm>
        </p:grpSpPr>
        <p:grpSp>
          <p:nvGrpSpPr>
            <p:cNvPr id="68" name="Grupo 67"/>
            <p:cNvGrpSpPr/>
            <p:nvPr/>
          </p:nvGrpSpPr>
          <p:grpSpPr>
            <a:xfrm>
              <a:off x="5180760" y="3813714"/>
              <a:ext cx="4858776" cy="2298779"/>
              <a:chOff x="5180760" y="3813714"/>
              <a:chExt cx="4858776" cy="2298779"/>
            </a:xfrm>
          </p:grpSpPr>
          <p:sp>
            <p:nvSpPr>
              <p:cNvPr id="77" name="CaixaDeTexto 76"/>
              <p:cNvSpPr txBox="1"/>
              <p:nvPr/>
            </p:nvSpPr>
            <p:spPr>
              <a:xfrm>
                <a:off x="8012683" y="496303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78" name="CaixaDeTexto 77"/>
              <p:cNvSpPr txBox="1"/>
              <p:nvPr/>
            </p:nvSpPr>
            <p:spPr>
              <a:xfrm>
                <a:off x="9365124" y="503734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5" name="CaixaDeTexto 94"/>
              <p:cNvSpPr txBox="1"/>
              <p:nvPr/>
            </p:nvSpPr>
            <p:spPr>
              <a:xfrm>
                <a:off x="9675334" y="4864348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6" name="CaixaDeTexto 95"/>
              <p:cNvSpPr txBox="1"/>
              <p:nvPr/>
            </p:nvSpPr>
            <p:spPr>
              <a:xfrm>
                <a:off x="9304627" y="459028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7" name="CaixaDeTexto 96"/>
              <p:cNvSpPr txBox="1"/>
              <p:nvPr/>
            </p:nvSpPr>
            <p:spPr>
              <a:xfrm>
                <a:off x="6054810" y="4156142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8" name="CaixaDeTexto 97"/>
              <p:cNvSpPr txBox="1"/>
              <p:nvPr/>
            </p:nvSpPr>
            <p:spPr>
              <a:xfrm>
                <a:off x="6240162" y="381371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9" name="CaixaDeTexto 98"/>
              <p:cNvSpPr txBox="1"/>
              <p:nvPr/>
            </p:nvSpPr>
            <p:spPr>
              <a:xfrm>
                <a:off x="5180760" y="449143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0" name="CaixaDeTexto 99"/>
              <p:cNvSpPr txBox="1"/>
              <p:nvPr/>
            </p:nvSpPr>
            <p:spPr>
              <a:xfrm>
                <a:off x="9161106" y="5743161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1" name="CaixaDeTexto 100"/>
              <p:cNvSpPr txBox="1"/>
              <p:nvPr/>
            </p:nvSpPr>
            <p:spPr>
              <a:xfrm>
                <a:off x="7540845" y="5701971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2" name="CaixaDeTexto 101"/>
              <p:cNvSpPr txBox="1"/>
              <p:nvPr/>
            </p:nvSpPr>
            <p:spPr>
              <a:xfrm>
                <a:off x="7656177" y="545348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3" name="CaixaDeTexto 102"/>
              <p:cNvSpPr txBox="1"/>
              <p:nvPr/>
            </p:nvSpPr>
            <p:spPr>
              <a:xfrm>
                <a:off x="5888981" y="551939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4" name="CaixaDeTexto 103"/>
              <p:cNvSpPr txBox="1"/>
              <p:nvPr/>
            </p:nvSpPr>
            <p:spPr>
              <a:xfrm>
                <a:off x="6431614" y="560177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5" name="CaixaDeTexto 104"/>
              <p:cNvSpPr txBox="1"/>
              <p:nvPr/>
            </p:nvSpPr>
            <p:spPr>
              <a:xfrm>
                <a:off x="5843094" y="5126087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6" name="CaixaDeTexto 105"/>
              <p:cNvSpPr txBox="1"/>
              <p:nvPr/>
            </p:nvSpPr>
            <p:spPr>
              <a:xfrm>
                <a:off x="6607218" y="566978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69" name="CaixaDeTexto 68"/>
            <p:cNvSpPr txBox="1"/>
            <p:nvPr/>
          </p:nvSpPr>
          <p:spPr>
            <a:xfrm>
              <a:off x="5330608" y="478387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6219570" y="439257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6487302" y="41572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6960082" y="15630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60714" y="229957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8218847" y="8362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8428913" y="88154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853166" y="37490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7" name="CaixaDeTexto 106"/>
          <p:cNvSpPr txBox="1"/>
          <p:nvPr/>
        </p:nvSpPr>
        <p:spPr>
          <a:xfrm>
            <a:off x="4332056" y="12385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  <a:endParaRPr lang="pt-BR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08" name="Elipse 107"/>
          <p:cNvSpPr/>
          <p:nvPr/>
        </p:nvSpPr>
        <p:spPr>
          <a:xfrm>
            <a:off x="4417351" y="1054630"/>
            <a:ext cx="193612" cy="193612"/>
          </a:xfrm>
          <a:prstGeom prst="ellipse">
            <a:avLst/>
          </a:prstGeom>
          <a:solidFill>
            <a:srgbClr val="9BDB5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/>
          <p:cNvSpPr/>
          <p:nvPr/>
        </p:nvSpPr>
        <p:spPr>
          <a:xfrm>
            <a:off x="4417351" y="792001"/>
            <a:ext cx="193612" cy="19361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Espaço Reservado para Texto 7"/>
          <p:cNvSpPr txBox="1">
            <a:spLocks/>
          </p:cNvSpPr>
          <p:nvPr/>
        </p:nvSpPr>
        <p:spPr>
          <a:xfrm>
            <a:off x="4610963" y="802259"/>
            <a:ext cx="4062055" cy="2455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Pontos atuais mantidos</a:t>
            </a:r>
          </a:p>
        </p:txBody>
      </p:sp>
      <p:sp>
        <p:nvSpPr>
          <p:cNvPr id="111" name="Espaço Reservado para Texto 7"/>
          <p:cNvSpPr txBox="1">
            <a:spLocks/>
          </p:cNvSpPr>
          <p:nvPr/>
        </p:nvSpPr>
        <p:spPr>
          <a:xfrm>
            <a:off x="4610963" y="1078067"/>
            <a:ext cx="4062055" cy="2455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Novos pontos incluídos</a:t>
            </a:r>
          </a:p>
        </p:txBody>
      </p:sp>
      <p:sp>
        <p:nvSpPr>
          <p:cNvPr id="112" name="Espaço Reservado para Texto 7"/>
          <p:cNvSpPr txBox="1">
            <a:spLocks/>
          </p:cNvSpPr>
          <p:nvPr/>
        </p:nvSpPr>
        <p:spPr>
          <a:xfrm>
            <a:off x="4610963" y="1337896"/>
            <a:ext cx="4062055" cy="2455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Pontos retirados</a:t>
            </a:r>
          </a:p>
        </p:txBody>
      </p:sp>
    </p:spTree>
    <p:extLst>
      <p:ext uri="{BB962C8B-B14F-4D97-AF65-F5344CB8AC3E}">
        <p14:creationId xmlns:p14="http://schemas.microsoft.com/office/powerpoint/2010/main" val="269149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46" y="2900"/>
            <a:ext cx="8083297" cy="6858000"/>
          </a:xfrm>
          <a:prstGeom prst="rect">
            <a:avLst/>
          </a:prstGeom>
        </p:spPr>
      </p:pic>
      <p:sp>
        <p:nvSpPr>
          <p:cNvPr id="2" name="Espaço Reservado para Texto 7"/>
          <p:cNvSpPr txBox="1">
            <a:spLocks/>
          </p:cNvSpPr>
          <p:nvPr/>
        </p:nvSpPr>
        <p:spPr>
          <a:xfrm>
            <a:off x="201175" y="274728"/>
            <a:ext cx="6653539" cy="3603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LINHA AMARELA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5311006" y="3639660"/>
            <a:ext cx="4687594" cy="2482850"/>
            <a:chOff x="4386919" y="3123300"/>
            <a:chExt cx="4687594" cy="2482850"/>
          </a:xfrm>
        </p:grpSpPr>
        <p:sp>
          <p:nvSpPr>
            <p:cNvPr id="15" name="Forma livre 14"/>
            <p:cNvSpPr/>
            <p:nvPr/>
          </p:nvSpPr>
          <p:spPr>
            <a:xfrm>
              <a:off x="6509113" y="4463150"/>
              <a:ext cx="2565400" cy="1143000"/>
            </a:xfrm>
            <a:custGeom>
              <a:avLst/>
              <a:gdLst>
                <a:gd name="connsiteX0" fmla="*/ 1987550 w 2565400"/>
                <a:gd name="connsiteY0" fmla="*/ 0 h 1143000"/>
                <a:gd name="connsiteX1" fmla="*/ 2406650 w 2565400"/>
                <a:gd name="connsiteY1" fmla="*/ 241300 h 1143000"/>
                <a:gd name="connsiteX2" fmla="*/ 2057400 w 2565400"/>
                <a:gd name="connsiteY2" fmla="*/ 450850 h 1143000"/>
                <a:gd name="connsiteX3" fmla="*/ 2565400 w 2565400"/>
                <a:gd name="connsiteY3" fmla="*/ 730250 h 1143000"/>
                <a:gd name="connsiteX4" fmla="*/ 1847850 w 2565400"/>
                <a:gd name="connsiteY4" fmla="*/ 1143000 h 1143000"/>
                <a:gd name="connsiteX5" fmla="*/ 0 w 2565400"/>
                <a:gd name="connsiteY5" fmla="*/ 635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5400" h="1143000">
                  <a:moveTo>
                    <a:pt x="1987550" y="0"/>
                  </a:moveTo>
                  <a:lnTo>
                    <a:pt x="2406650" y="241300"/>
                  </a:lnTo>
                  <a:lnTo>
                    <a:pt x="2057400" y="450850"/>
                  </a:lnTo>
                  <a:lnTo>
                    <a:pt x="2565400" y="730250"/>
                  </a:lnTo>
                  <a:lnTo>
                    <a:pt x="1847850" y="1143000"/>
                  </a:lnTo>
                  <a:lnTo>
                    <a:pt x="0" y="63500"/>
                  </a:lnTo>
                </a:path>
              </a:pathLst>
            </a:custGeom>
            <a:noFill/>
            <a:ln w="76200">
              <a:solidFill>
                <a:schemeClr val="accent3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4386919" y="3123300"/>
              <a:ext cx="4116095" cy="1504950"/>
            </a:xfrm>
            <a:custGeom>
              <a:avLst/>
              <a:gdLst>
                <a:gd name="connsiteX0" fmla="*/ 2138363 w 4143375"/>
                <a:gd name="connsiteY0" fmla="*/ 1390650 h 1504950"/>
                <a:gd name="connsiteX1" fmla="*/ 2505075 w 4143375"/>
                <a:gd name="connsiteY1" fmla="*/ 1162050 h 1504950"/>
                <a:gd name="connsiteX2" fmla="*/ 1552575 w 4143375"/>
                <a:gd name="connsiteY2" fmla="*/ 609600 h 1504950"/>
                <a:gd name="connsiteX3" fmla="*/ 1547813 w 4143375"/>
                <a:gd name="connsiteY3" fmla="*/ 423863 h 1504950"/>
                <a:gd name="connsiteX4" fmla="*/ 1190625 w 4143375"/>
                <a:gd name="connsiteY4" fmla="*/ 214313 h 1504950"/>
                <a:gd name="connsiteX5" fmla="*/ 1471613 w 4143375"/>
                <a:gd name="connsiteY5" fmla="*/ 52388 h 1504950"/>
                <a:gd name="connsiteX6" fmla="*/ 1390650 w 4143375"/>
                <a:gd name="connsiteY6" fmla="*/ 0 h 1504950"/>
                <a:gd name="connsiteX7" fmla="*/ 1114425 w 4143375"/>
                <a:gd name="connsiteY7" fmla="*/ 176213 h 1504950"/>
                <a:gd name="connsiteX8" fmla="*/ 1438275 w 4143375"/>
                <a:gd name="connsiteY8" fmla="*/ 371475 h 1504950"/>
                <a:gd name="connsiteX9" fmla="*/ 1009650 w 4143375"/>
                <a:gd name="connsiteY9" fmla="*/ 619125 h 1504950"/>
                <a:gd name="connsiteX10" fmla="*/ 1019175 w 4143375"/>
                <a:gd name="connsiteY10" fmla="*/ 904875 h 1504950"/>
                <a:gd name="connsiteX11" fmla="*/ 895350 w 4143375"/>
                <a:gd name="connsiteY11" fmla="*/ 890588 h 1504950"/>
                <a:gd name="connsiteX12" fmla="*/ 833438 w 4143375"/>
                <a:gd name="connsiteY12" fmla="*/ 838200 h 1504950"/>
                <a:gd name="connsiteX13" fmla="*/ 404813 w 4143375"/>
                <a:gd name="connsiteY13" fmla="*/ 838200 h 1504950"/>
                <a:gd name="connsiteX14" fmla="*/ 0 w 4143375"/>
                <a:gd name="connsiteY14" fmla="*/ 1066800 h 1504950"/>
                <a:gd name="connsiteX15" fmla="*/ 9525 w 4143375"/>
                <a:gd name="connsiteY15" fmla="*/ 1395413 h 1504950"/>
                <a:gd name="connsiteX16" fmla="*/ 185738 w 4143375"/>
                <a:gd name="connsiteY16" fmla="*/ 1504950 h 1504950"/>
                <a:gd name="connsiteX17" fmla="*/ 790575 w 4143375"/>
                <a:gd name="connsiteY17" fmla="*/ 1143000 h 1504950"/>
                <a:gd name="connsiteX18" fmla="*/ 866775 w 4143375"/>
                <a:gd name="connsiteY18" fmla="*/ 1147763 h 1504950"/>
                <a:gd name="connsiteX19" fmla="*/ 952500 w 4143375"/>
                <a:gd name="connsiteY19" fmla="*/ 1209675 h 1504950"/>
                <a:gd name="connsiteX20" fmla="*/ 1747838 w 4143375"/>
                <a:gd name="connsiteY20" fmla="*/ 738188 h 1504950"/>
                <a:gd name="connsiteX21" fmla="*/ 2495550 w 4143375"/>
                <a:gd name="connsiteY21" fmla="*/ 1166813 h 1504950"/>
                <a:gd name="connsiteX22" fmla="*/ 3033713 w 4143375"/>
                <a:gd name="connsiteY22" fmla="*/ 1157288 h 1504950"/>
                <a:gd name="connsiteX23" fmla="*/ 3424238 w 4143375"/>
                <a:gd name="connsiteY23" fmla="*/ 938213 h 1504950"/>
                <a:gd name="connsiteX24" fmla="*/ 4143375 w 4143375"/>
                <a:gd name="connsiteY24" fmla="*/ 1343025 h 1504950"/>
                <a:gd name="connsiteX0" fmla="*/ 2128838 w 4133850"/>
                <a:gd name="connsiteY0" fmla="*/ 1390650 h 1504950"/>
                <a:gd name="connsiteX1" fmla="*/ 2495550 w 4133850"/>
                <a:gd name="connsiteY1" fmla="*/ 1162050 h 1504950"/>
                <a:gd name="connsiteX2" fmla="*/ 1543050 w 4133850"/>
                <a:gd name="connsiteY2" fmla="*/ 609600 h 1504950"/>
                <a:gd name="connsiteX3" fmla="*/ 1538288 w 4133850"/>
                <a:gd name="connsiteY3" fmla="*/ 423863 h 1504950"/>
                <a:gd name="connsiteX4" fmla="*/ 1181100 w 4133850"/>
                <a:gd name="connsiteY4" fmla="*/ 214313 h 1504950"/>
                <a:gd name="connsiteX5" fmla="*/ 1462088 w 4133850"/>
                <a:gd name="connsiteY5" fmla="*/ 52388 h 1504950"/>
                <a:gd name="connsiteX6" fmla="*/ 1381125 w 4133850"/>
                <a:gd name="connsiteY6" fmla="*/ 0 h 1504950"/>
                <a:gd name="connsiteX7" fmla="*/ 1104900 w 4133850"/>
                <a:gd name="connsiteY7" fmla="*/ 176213 h 1504950"/>
                <a:gd name="connsiteX8" fmla="*/ 1428750 w 4133850"/>
                <a:gd name="connsiteY8" fmla="*/ 371475 h 1504950"/>
                <a:gd name="connsiteX9" fmla="*/ 1000125 w 4133850"/>
                <a:gd name="connsiteY9" fmla="*/ 619125 h 1504950"/>
                <a:gd name="connsiteX10" fmla="*/ 1009650 w 4133850"/>
                <a:gd name="connsiteY10" fmla="*/ 904875 h 1504950"/>
                <a:gd name="connsiteX11" fmla="*/ 885825 w 4133850"/>
                <a:gd name="connsiteY11" fmla="*/ 890588 h 1504950"/>
                <a:gd name="connsiteX12" fmla="*/ 823913 w 4133850"/>
                <a:gd name="connsiteY12" fmla="*/ 838200 h 1504950"/>
                <a:gd name="connsiteX13" fmla="*/ 395288 w 4133850"/>
                <a:gd name="connsiteY13" fmla="*/ 838200 h 1504950"/>
                <a:gd name="connsiteX14" fmla="*/ 52618 w 4133850"/>
                <a:gd name="connsiteY14" fmla="*/ 1066800 h 1504950"/>
                <a:gd name="connsiteX15" fmla="*/ 0 w 4133850"/>
                <a:gd name="connsiteY15" fmla="*/ 1395413 h 1504950"/>
                <a:gd name="connsiteX16" fmla="*/ 176213 w 4133850"/>
                <a:gd name="connsiteY16" fmla="*/ 1504950 h 1504950"/>
                <a:gd name="connsiteX17" fmla="*/ 781050 w 4133850"/>
                <a:gd name="connsiteY17" fmla="*/ 1143000 h 1504950"/>
                <a:gd name="connsiteX18" fmla="*/ 857250 w 4133850"/>
                <a:gd name="connsiteY18" fmla="*/ 1147763 h 1504950"/>
                <a:gd name="connsiteX19" fmla="*/ 942975 w 4133850"/>
                <a:gd name="connsiteY19" fmla="*/ 1209675 h 1504950"/>
                <a:gd name="connsiteX20" fmla="*/ 1738313 w 4133850"/>
                <a:gd name="connsiteY20" fmla="*/ 738188 h 1504950"/>
                <a:gd name="connsiteX21" fmla="*/ 2486025 w 4133850"/>
                <a:gd name="connsiteY21" fmla="*/ 1166813 h 1504950"/>
                <a:gd name="connsiteX22" fmla="*/ 3024188 w 4133850"/>
                <a:gd name="connsiteY22" fmla="*/ 1157288 h 1504950"/>
                <a:gd name="connsiteX23" fmla="*/ 3414713 w 4133850"/>
                <a:gd name="connsiteY23" fmla="*/ 938213 h 1504950"/>
                <a:gd name="connsiteX24" fmla="*/ 4133850 w 4133850"/>
                <a:gd name="connsiteY24" fmla="*/ 1343025 h 1504950"/>
                <a:gd name="connsiteX0" fmla="*/ 2128838 w 4133850"/>
                <a:gd name="connsiteY0" fmla="*/ 1390650 h 1504950"/>
                <a:gd name="connsiteX1" fmla="*/ 2495550 w 4133850"/>
                <a:gd name="connsiteY1" fmla="*/ 1162050 h 1504950"/>
                <a:gd name="connsiteX2" fmla="*/ 1543050 w 4133850"/>
                <a:gd name="connsiteY2" fmla="*/ 609600 h 1504950"/>
                <a:gd name="connsiteX3" fmla="*/ 1538288 w 4133850"/>
                <a:gd name="connsiteY3" fmla="*/ 423863 h 1504950"/>
                <a:gd name="connsiteX4" fmla="*/ 1181100 w 4133850"/>
                <a:gd name="connsiteY4" fmla="*/ 214313 h 1504950"/>
                <a:gd name="connsiteX5" fmla="*/ 1462088 w 4133850"/>
                <a:gd name="connsiteY5" fmla="*/ 52388 h 1504950"/>
                <a:gd name="connsiteX6" fmla="*/ 1381125 w 4133850"/>
                <a:gd name="connsiteY6" fmla="*/ 0 h 1504950"/>
                <a:gd name="connsiteX7" fmla="*/ 1104900 w 4133850"/>
                <a:gd name="connsiteY7" fmla="*/ 176213 h 1504950"/>
                <a:gd name="connsiteX8" fmla="*/ 1428750 w 4133850"/>
                <a:gd name="connsiteY8" fmla="*/ 371475 h 1504950"/>
                <a:gd name="connsiteX9" fmla="*/ 1000125 w 4133850"/>
                <a:gd name="connsiteY9" fmla="*/ 619125 h 1504950"/>
                <a:gd name="connsiteX10" fmla="*/ 1009650 w 4133850"/>
                <a:gd name="connsiteY10" fmla="*/ 904875 h 1504950"/>
                <a:gd name="connsiteX11" fmla="*/ 885825 w 4133850"/>
                <a:gd name="connsiteY11" fmla="*/ 890588 h 1504950"/>
                <a:gd name="connsiteX12" fmla="*/ 823913 w 4133850"/>
                <a:gd name="connsiteY12" fmla="*/ 838200 h 1504950"/>
                <a:gd name="connsiteX13" fmla="*/ 395288 w 4133850"/>
                <a:gd name="connsiteY13" fmla="*/ 838200 h 1504950"/>
                <a:gd name="connsiteX14" fmla="*/ 70373 w 4133850"/>
                <a:gd name="connsiteY14" fmla="*/ 1031289 h 1504950"/>
                <a:gd name="connsiteX15" fmla="*/ 0 w 4133850"/>
                <a:gd name="connsiteY15" fmla="*/ 1395413 h 1504950"/>
                <a:gd name="connsiteX16" fmla="*/ 176213 w 4133850"/>
                <a:gd name="connsiteY16" fmla="*/ 1504950 h 1504950"/>
                <a:gd name="connsiteX17" fmla="*/ 781050 w 4133850"/>
                <a:gd name="connsiteY17" fmla="*/ 1143000 h 1504950"/>
                <a:gd name="connsiteX18" fmla="*/ 857250 w 4133850"/>
                <a:gd name="connsiteY18" fmla="*/ 1147763 h 1504950"/>
                <a:gd name="connsiteX19" fmla="*/ 942975 w 4133850"/>
                <a:gd name="connsiteY19" fmla="*/ 1209675 h 1504950"/>
                <a:gd name="connsiteX20" fmla="*/ 1738313 w 4133850"/>
                <a:gd name="connsiteY20" fmla="*/ 738188 h 1504950"/>
                <a:gd name="connsiteX21" fmla="*/ 2486025 w 4133850"/>
                <a:gd name="connsiteY21" fmla="*/ 1166813 h 1504950"/>
                <a:gd name="connsiteX22" fmla="*/ 3024188 w 4133850"/>
                <a:gd name="connsiteY22" fmla="*/ 1157288 h 1504950"/>
                <a:gd name="connsiteX23" fmla="*/ 3414713 w 4133850"/>
                <a:gd name="connsiteY23" fmla="*/ 938213 h 1504950"/>
                <a:gd name="connsiteX24" fmla="*/ 4133850 w 4133850"/>
                <a:gd name="connsiteY24" fmla="*/ 1343025 h 1504950"/>
                <a:gd name="connsiteX0" fmla="*/ 2119961 w 4124973"/>
                <a:gd name="connsiteY0" fmla="*/ 1390650 h 1504950"/>
                <a:gd name="connsiteX1" fmla="*/ 2486673 w 4124973"/>
                <a:gd name="connsiteY1" fmla="*/ 1162050 h 1504950"/>
                <a:gd name="connsiteX2" fmla="*/ 1534173 w 4124973"/>
                <a:gd name="connsiteY2" fmla="*/ 609600 h 1504950"/>
                <a:gd name="connsiteX3" fmla="*/ 1529411 w 4124973"/>
                <a:gd name="connsiteY3" fmla="*/ 423863 h 1504950"/>
                <a:gd name="connsiteX4" fmla="*/ 1172223 w 4124973"/>
                <a:gd name="connsiteY4" fmla="*/ 214313 h 1504950"/>
                <a:gd name="connsiteX5" fmla="*/ 1453211 w 4124973"/>
                <a:gd name="connsiteY5" fmla="*/ 52388 h 1504950"/>
                <a:gd name="connsiteX6" fmla="*/ 1372248 w 4124973"/>
                <a:gd name="connsiteY6" fmla="*/ 0 h 1504950"/>
                <a:gd name="connsiteX7" fmla="*/ 1096023 w 4124973"/>
                <a:gd name="connsiteY7" fmla="*/ 176213 h 1504950"/>
                <a:gd name="connsiteX8" fmla="*/ 1419873 w 4124973"/>
                <a:gd name="connsiteY8" fmla="*/ 371475 h 1504950"/>
                <a:gd name="connsiteX9" fmla="*/ 991248 w 4124973"/>
                <a:gd name="connsiteY9" fmla="*/ 619125 h 1504950"/>
                <a:gd name="connsiteX10" fmla="*/ 1000773 w 4124973"/>
                <a:gd name="connsiteY10" fmla="*/ 904875 h 1504950"/>
                <a:gd name="connsiteX11" fmla="*/ 876948 w 4124973"/>
                <a:gd name="connsiteY11" fmla="*/ 890588 h 1504950"/>
                <a:gd name="connsiteX12" fmla="*/ 815036 w 4124973"/>
                <a:gd name="connsiteY12" fmla="*/ 838200 h 1504950"/>
                <a:gd name="connsiteX13" fmla="*/ 386411 w 4124973"/>
                <a:gd name="connsiteY13" fmla="*/ 838200 h 1504950"/>
                <a:gd name="connsiteX14" fmla="*/ 61496 w 4124973"/>
                <a:gd name="connsiteY14" fmla="*/ 1031289 h 1504950"/>
                <a:gd name="connsiteX15" fmla="*/ 0 w 4124973"/>
                <a:gd name="connsiteY15" fmla="*/ 1430923 h 1504950"/>
                <a:gd name="connsiteX16" fmla="*/ 167336 w 4124973"/>
                <a:gd name="connsiteY16" fmla="*/ 1504950 h 1504950"/>
                <a:gd name="connsiteX17" fmla="*/ 772173 w 4124973"/>
                <a:gd name="connsiteY17" fmla="*/ 1143000 h 1504950"/>
                <a:gd name="connsiteX18" fmla="*/ 848373 w 4124973"/>
                <a:gd name="connsiteY18" fmla="*/ 1147763 h 1504950"/>
                <a:gd name="connsiteX19" fmla="*/ 934098 w 4124973"/>
                <a:gd name="connsiteY19" fmla="*/ 1209675 h 1504950"/>
                <a:gd name="connsiteX20" fmla="*/ 1729436 w 4124973"/>
                <a:gd name="connsiteY20" fmla="*/ 738188 h 1504950"/>
                <a:gd name="connsiteX21" fmla="*/ 2477148 w 4124973"/>
                <a:gd name="connsiteY21" fmla="*/ 1166813 h 1504950"/>
                <a:gd name="connsiteX22" fmla="*/ 3015311 w 4124973"/>
                <a:gd name="connsiteY22" fmla="*/ 1157288 h 1504950"/>
                <a:gd name="connsiteX23" fmla="*/ 3405836 w 4124973"/>
                <a:gd name="connsiteY23" fmla="*/ 938213 h 1504950"/>
                <a:gd name="connsiteX24" fmla="*/ 4124973 w 4124973"/>
                <a:gd name="connsiteY24" fmla="*/ 1343025 h 1504950"/>
                <a:gd name="connsiteX0" fmla="*/ 2111083 w 4116095"/>
                <a:gd name="connsiteY0" fmla="*/ 1390650 h 1504950"/>
                <a:gd name="connsiteX1" fmla="*/ 2477795 w 4116095"/>
                <a:gd name="connsiteY1" fmla="*/ 1162050 h 1504950"/>
                <a:gd name="connsiteX2" fmla="*/ 1525295 w 4116095"/>
                <a:gd name="connsiteY2" fmla="*/ 609600 h 1504950"/>
                <a:gd name="connsiteX3" fmla="*/ 1520533 w 4116095"/>
                <a:gd name="connsiteY3" fmla="*/ 423863 h 1504950"/>
                <a:gd name="connsiteX4" fmla="*/ 1163345 w 4116095"/>
                <a:gd name="connsiteY4" fmla="*/ 214313 h 1504950"/>
                <a:gd name="connsiteX5" fmla="*/ 1444333 w 4116095"/>
                <a:gd name="connsiteY5" fmla="*/ 52388 h 1504950"/>
                <a:gd name="connsiteX6" fmla="*/ 1363370 w 4116095"/>
                <a:gd name="connsiteY6" fmla="*/ 0 h 1504950"/>
                <a:gd name="connsiteX7" fmla="*/ 1087145 w 4116095"/>
                <a:gd name="connsiteY7" fmla="*/ 176213 h 1504950"/>
                <a:gd name="connsiteX8" fmla="*/ 1410995 w 4116095"/>
                <a:gd name="connsiteY8" fmla="*/ 371475 h 1504950"/>
                <a:gd name="connsiteX9" fmla="*/ 982370 w 4116095"/>
                <a:gd name="connsiteY9" fmla="*/ 619125 h 1504950"/>
                <a:gd name="connsiteX10" fmla="*/ 991895 w 4116095"/>
                <a:gd name="connsiteY10" fmla="*/ 904875 h 1504950"/>
                <a:gd name="connsiteX11" fmla="*/ 868070 w 4116095"/>
                <a:gd name="connsiteY11" fmla="*/ 890588 h 1504950"/>
                <a:gd name="connsiteX12" fmla="*/ 806158 w 4116095"/>
                <a:gd name="connsiteY12" fmla="*/ 838200 h 1504950"/>
                <a:gd name="connsiteX13" fmla="*/ 377533 w 4116095"/>
                <a:gd name="connsiteY13" fmla="*/ 838200 h 1504950"/>
                <a:gd name="connsiteX14" fmla="*/ 52618 w 4116095"/>
                <a:gd name="connsiteY14" fmla="*/ 1031289 h 1504950"/>
                <a:gd name="connsiteX15" fmla="*/ 0 w 4116095"/>
                <a:gd name="connsiteY15" fmla="*/ 1422046 h 1504950"/>
                <a:gd name="connsiteX16" fmla="*/ 158458 w 4116095"/>
                <a:gd name="connsiteY16" fmla="*/ 1504950 h 1504950"/>
                <a:gd name="connsiteX17" fmla="*/ 763295 w 4116095"/>
                <a:gd name="connsiteY17" fmla="*/ 1143000 h 1504950"/>
                <a:gd name="connsiteX18" fmla="*/ 839495 w 4116095"/>
                <a:gd name="connsiteY18" fmla="*/ 1147763 h 1504950"/>
                <a:gd name="connsiteX19" fmla="*/ 925220 w 4116095"/>
                <a:gd name="connsiteY19" fmla="*/ 1209675 h 1504950"/>
                <a:gd name="connsiteX20" fmla="*/ 1720558 w 4116095"/>
                <a:gd name="connsiteY20" fmla="*/ 738188 h 1504950"/>
                <a:gd name="connsiteX21" fmla="*/ 2468270 w 4116095"/>
                <a:gd name="connsiteY21" fmla="*/ 1166813 h 1504950"/>
                <a:gd name="connsiteX22" fmla="*/ 3006433 w 4116095"/>
                <a:gd name="connsiteY22" fmla="*/ 1157288 h 1504950"/>
                <a:gd name="connsiteX23" fmla="*/ 3396958 w 4116095"/>
                <a:gd name="connsiteY23" fmla="*/ 938213 h 1504950"/>
                <a:gd name="connsiteX24" fmla="*/ 4116095 w 4116095"/>
                <a:gd name="connsiteY24" fmla="*/ 1343025 h 150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16095" h="1504950">
                  <a:moveTo>
                    <a:pt x="2111083" y="1390650"/>
                  </a:moveTo>
                  <a:lnTo>
                    <a:pt x="2477795" y="1162050"/>
                  </a:lnTo>
                  <a:lnTo>
                    <a:pt x="1525295" y="609600"/>
                  </a:lnTo>
                  <a:lnTo>
                    <a:pt x="1520533" y="423863"/>
                  </a:lnTo>
                  <a:lnTo>
                    <a:pt x="1163345" y="214313"/>
                  </a:lnTo>
                  <a:lnTo>
                    <a:pt x="1444333" y="52388"/>
                  </a:lnTo>
                  <a:lnTo>
                    <a:pt x="1363370" y="0"/>
                  </a:lnTo>
                  <a:lnTo>
                    <a:pt x="1087145" y="176213"/>
                  </a:lnTo>
                  <a:lnTo>
                    <a:pt x="1410995" y="371475"/>
                  </a:lnTo>
                  <a:lnTo>
                    <a:pt x="982370" y="619125"/>
                  </a:lnTo>
                  <a:lnTo>
                    <a:pt x="991895" y="904875"/>
                  </a:lnTo>
                  <a:lnTo>
                    <a:pt x="868070" y="890588"/>
                  </a:lnTo>
                  <a:lnTo>
                    <a:pt x="806158" y="838200"/>
                  </a:lnTo>
                  <a:lnTo>
                    <a:pt x="377533" y="838200"/>
                  </a:lnTo>
                  <a:lnTo>
                    <a:pt x="52618" y="1031289"/>
                  </a:lnTo>
                  <a:lnTo>
                    <a:pt x="0" y="1422046"/>
                  </a:lnTo>
                  <a:lnTo>
                    <a:pt x="158458" y="1504950"/>
                  </a:lnTo>
                  <a:lnTo>
                    <a:pt x="763295" y="1143000"/>
                  </a:lnTo>
                  <a:lnTo>
                    <a:pt x="839495" y="1147763"/>
                  </a:lnTo>
                  <a:lnTo>
                    <a:pt x="925220" y="1209675"/>
                  </a:lnTo>
                  <a:lnTo>
                    <a:pt x="1720558" y="738188"/>
                  </a:lnTo>
                  <a:lnTo>
                    <a:pt x="2468270" y="1166813"/>
                  </a:lnTo>
                  <a:lnTo>
                    <a:pt x="3006433" y="1157288"/>
                  </a:lnTo>
                  <a:lnTo>
                    <a:pt x="3396958" y="938213"/>
                  </a:lnTo>
                  <a:lnTo>
                    <a:pt x="4116095" y="1343025"/>
                  </a:lnTo>
                </a:path>
              </a:pathLst>
            </a:custGeom>
            <a:noFill/>
            <a:ln w="76200">
              <a:solidFill>
                <a:schemeClr val="accent3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11590089" y="6285278"/>
            <a:ext cx="584696" cy="557045"/>
            <a:chOff x="2091829" y="1746397"/>
            <a:chExt cx="739629" cy="704652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39" name="Seta circular 38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0" name="Seta circular 39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 flipV="1">
            <a:off x="11089187" y="6285278"/>
            <a:ext cx="584696" cy="557045"/>
            <a:chOff x="2091829" y="1746397"/>
            <a:chExt cx="739629" cy="704652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42" name="Seta circular 41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Seta circular 42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 flipV="1">
            <a:off x="10588285" y="6285278"/>
            <a:ext cx="584696" cy="557045"/>
            <a:chOff x="2091829" y="1746397"/>
            <a:chExt cx="739629" cy="704652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45" name="Seta circular 44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Seta circular 45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10087383" y="6285278"/>
            <a:ext cx="584696" cy="557045"/>
            <a:chOff x="2091829" y="1746397"/>
            <a:chExt cx="739629" cy="704652"/>
          </a:xfrm>
          <a:solidFill>
            <a:schemeClr val="accent3">
              <a:alpha val="80000"/>
            </a:schemeClr>
          </a:solidFill>
        </p:grpSpPr>
        <p:sp>
          <p:nvSpPr>
            <p:cNvPr id="48" name="Seta circular 47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Seta circular 48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9" name="Espaço Reservado para Número de Slide 3"/>
          <p:cNvSpPr txBox="1">
            <a:spLocks/>
          </p:cNvSpPr>
          <p:nvPr/>
        </p:nvSpPr>
        <p:spPr>
          <a:xfrm>
            <a:off x="10271064" y="231863"/>
            <a:ext cx="1053480" cy="2738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01/04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" name="Imagem 29">
            <a:hlinkClick r:id="" action="ppaction://hlinkshowjump?jump=nextslide"/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48398"/>
          <a:stretch/>
        </p:blipFill>
        <p:spPr>
          <a:xfrm>
            <a:off x="11370648" y="722352"/>
            <a:ext cx="485352" cy="521746"/>
          </a:xfrm>
          <a:prstGeom prst="rect">
            <a:avLst/>
          </a:prstGeom>
        </p:spPr>
      </p:pic>
      <p:pic>
        <p:nvPicPr>
          <p:cNvPr id="32" name="Imagem 3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1353125" y="88998"/>
            <a:ext cx="575401" cy="48891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36000" y="1087494"/>
            <a:ext cx="338324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200" dirty="0"/>
              <a:t>PORTARIA 2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RESTAURANTE CENTRAL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POSTO MÉDICO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CENTRAL DE RESÍDUOS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FÁBRICA DE CENÁRIOS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EIXO 300 - FÁBRICA DE CENÁRIO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EIXO 300 - MG1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GIRAFAS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 err="1" smtClean="0"/>
              <a:t>KOPENHAGEN</a:t>
            </a:r>
            <a:endParaRPr lang="pt-BR" sz="1200" dirty="0"/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PORTARIA 3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MP SALMÃO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MP AZUL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 smtClean="0"/>
              <a:t>PRAÇA DOS MPs</a:t>
            </a:r>
            <a:endParaRPr lang="pt-BR" sz="1200" dirty="0"/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MP AZULÃO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MG3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MG1 - C/D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MG1 - A/B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 err="1"/>
              <a:t>KOPENHAGEN</a:t>
            </a:r>
            <a:endParaRPr lang="pt-BR" sz="1200" dirty="0"/>
          </a:p>
          <a:p>
            <a:pPr marL="342900" indent="-342900">
              <a:buFont typeface="+mj-lt"/>
              <a:buAutoNum type="arabicPeriod"/>
            </a:pPr>
            <a:r>
              <a:rPr lang="pt-BR" sz="1200" dirty="0" smtClean="0"/>
              <a:t>MG2</a:t>
            </a:r>
            <a:endParaRPr lang="pt-BR" sz="1200" dirty="0"/>
          </a:p>
        </p:txBody>
      </p:sp>
      <p:sp>
        <p:nvSpPr>
          <p:cNvPr id="34" name="Espaço Reservado para Texto 7"/>
          <p:cNvSpPr txBox="1">
            <a:spLocks/>
          </p:cNvSpPr>
          <p:nvPr/>
        </p:nvSpPr>
        <p:spPr>
          <a:xfrm>
            <a:off x="201174" y="782972"/>
            <a:ext cx="6653539" cy="3603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PONTOS MAPEADOS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7" name="Grupo 66"/>
          <p:cNvGrpSpPr/>
          <p:nvPr/>
        </p:nvGrpSpPr>
        <p:grpSpPr>
          <a:xfrm>
            <a:off x="5180760" y="374909"/>
            <a:ext cx="4858776" cy="5737584"/>
            <a:chOff x="5180760" y="374909"/>
            <a:chExt cx="4858776" cy="5737584"/>
          </a:xfrm>
        </p:grpSpPr>
        <p:grpSp>
          <p:nvGrpSpPr>
            <p:cNvPr id="68" name="Grupo 67"/>
            <p:cNvGrpSpPr/>
            <p:nvPr/>
          </p:nvGrpSpPr>
          <p:grpSpPr>
            <a:xfrm>
              <a:off x="5180760" y="3813714"/>
              <a:ext cx="4858776" cy="2298779"/>
              <a:chOff x="5180760" y="3813714"/>
              <a:chExt cx="4858776" cy="2298779"/>
            </a:xfrm>
          </p:grpSpPr>
          <p:sp>
            <p:nvSpPr>
              <p:cNvPr id="77" name="CaixaDeTexto 76"/>
              <p:cNvSpPr txBox="1"/>
              <p:nvPr/>
            </p:nvSpPr>
            <p:spPr>
              <a:xfrm>
                <a:off x="8012683" y="496303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78" name="CaixaDeTexto 77"/>
              <p:cNvSpPr txBox="1"/>
              <p:nvPr/>
            </p:nvSpPr>
            <p:spPr>
              <a:xfrm>
                <a:off x="9365124" y="503734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79" name="CaixaDeTexto 78"/>
              <p:cNvSpPr txBox="1"/>
              <p:nvPr/>
            </p:nvSpPr>
            <p:spPr>
              <a:xfrm>
                <a:off x="9675334" y="4864348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9304627" y="459028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6054810" y="4156142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2" name="CaixaDeTexto 81"/>
              <p:cNvSpPr txBox="1"/>
              <p:nvPr/>
            </p:nvSpPr>
            <p:spPr>
              <a:xfrm>
                <a:off x="6240162" y="381371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3" name="CaixaDeTexto 82"/>
              <p:cNvSpPr txBox="1"/>
              <p:nvPr/>
            </p:nvSpPr>
            <p:spPr>
              <a:xfrm>
                <a:off x="5180760" y="449143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4" name="CaixaDeTexto 83"/>
              <p:cNvSpPr txBox="1"/>
              <p:nvPr/>
            </p:nvSpPr>
            <p:spPr>
              <a:xfrm>
                <a:off x="9161106" y="5743161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5" name="CaixaDeTexto 84"/>
              <p:cNvSpPr txBox="1"/>
              <p:nvPr/>
            </p:nvSpPr>
            <p:spPr>
              <a:xfrm>
                <a:off x="7540845" y="5701971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6" name="CaixaDeTexto 85"/>
              <p:cNvSpPr txBox="1"/>
              <p:nvPr/>
            </p:nvSpPr>
            <p:spPr>
              <a:xfrm>
                <a:off x="7656177" y="545348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7" name="CaixaDeTexto 86"/>
              <p:cNvSpPr txBox="1"/>
              <p:nvPr/>
            </p:nvSpPr>
            <p:spPr>
              <a:xfrm>
                <a:off x="5888981" y="551939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8" name="CaixaDeTexto 87"/>
              <p:cNvSpPr txBox="1"/>
              <p:nvPr/>
            </p:nvSpPr>
            <p:spPr>
              <a:xfrm>
                <a:off x="6431614" y="560177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9" name="CaixaDeTexto 88"/>
              <p:cNvSpPr txBox="1"/>
              <p:nvPr/>
            </p:nvSpPr>
            <p:spPr>
              <a:xfrm>
                <a:off x="5843094" y="5126087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0" name="CaixaDeTexto 89"/>
              <p:cNvSpPr txBox="1"/>
              <p:nvPr/>
            </p:nvSpPr>
            <p:spPr>
              <a:xfrm>
                <a:off x="6607218" y="566978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69" name="CaixaDeTexto 68"/>
            <p:cNvSpPr txBox="1"/>
            <p:nvPr/>
          </p:nvSpPr>
          <p:spPr>
            <a:xfrm>
              <a:off x="5330608" y="478387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6219570" y="439257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6487302" y="41572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6960082" y="15630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60714" y="229957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8218847" y="8362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8428913" y="88154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853166" y="37490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97" name="CaixaDeTexto 96"/>
          <p:cNvSpPr txBox="1"/>
          <p:nvPr/>
        </p:nvSpPr>
        <p:spPr>
          <a:xfrm>
            <a:off x="4332056" y="12385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  <a:endParaRPr lang="pt-BR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4417351" y="1054630"/>
            <a:ext cx="193612" cy="193612"/>
          </a:xfrm>
          <a:prstGeom prst="ellipse">
            <a:avLst/>
          </a:prstGeom>
          <a:solidFill>
            <a:srgbClr val="9BDB5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4417351" y="792001"/>
            <a:ext cx="193612" cy="19361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spaço Reservado para Texto 7"/>
          <p:cNvSpPr txBox="1">
            <a:spLocks/>
          </p:cNvSpPr>
          <p:nvPr/>
        </p:nvSpPr>
        <p:spPr>
          <a:xfrm>
            <a:off x="4610963" y="802259"/>
            <a:ext cx="4062055" cy="2455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Pontos atuais mantidos</a:t>
            </a:r>
          </a:p>
        </p:txBody>
      </p:sp>
      <p:sp>
        <p:nvSpPr>
          <p:cNvPr id="101" name="Espaço Reservado para Texto 7"/>
          <p:cNvSpPr txBox="1">
            <a:spLocks/>
          </p:cNvSpPr>
          <p:nvPr/>
        </p:nvSpPr>
        <p:spPr>
          <a:xfrm>
            <a:off x="4610963" y="1078067"/>
            <a:ext cx="4062055" cy="2455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Novos pontos incluídos</a:t>
            </a:r>
          </a:p>
        </p:txBody>
      </p:sp>
      <p:sp>
        <p:nvSpPr>
          <p:cNvPr id="102" name="Espaço Reservado para Texto 7"/>
          <p:cNvSpPr txBox="1">
            <a:spLocks/>
          </p:cNvSpPr>
          <p:nvPr/>
        </p:nvSpPr>
        <p:spPr>
          <a:xfrm>
            <a:off x="4610963" y="1337896"/>
            <a:ext cx="4062055" cy="2455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Pontos retirados</a:t>
            </a:r>
          </a:p>
        </p:txBody>
      </p:sp>
    </p:spTree>
    <p:extLst>
      <p:ext uri="{BB962C8B-B14F-4D97-AF65-F5344CB8AC3E}">
        <p14:creationId xmlns:p14="http://schemas.microsoft.com/office/powerpoint/2010/main" val="134704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46" y="2900"/>
            <a:ext cx="8083297" cy="6858000"/>
          </a:xfrm>
          <a:prstGeom prst="rect">
            <a:avLst/>
          </a:prstGeom>
        </p:spPr>
      </p:pic>
      <p:sp>
        <p:nvSpPr>
          <p:cNvPr id="2" name="Espaço Reservado para Texto 7"/>
          <p:cNvSpPr txBox="1">
            <a:spLocks/>
          </p:cNvSpPr>
          <p:nvPr/>
        </p:nvSpPr>
        <p:spPr>
          <a:xfrm>
            <a:off x="201175" y="274728"/>
            <a:ext cx="6653539" cy="3603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LINHA ROSA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upo 37"/>
          <p:cNvGrpSpPr/>
          <p:nvPr/>
        </p:nvGrpSpPr>
        <p:grpSpPr>
          <a:xfrm>
            <a:off x="11590089" y="6285278"/>
            <a:ext cx="584696" cy="557045"/>
            <a:chOff x="2091829" y="1746397"/>
            <a:chExt cx="739629" cy="704652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39" name="Seta circular 38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0" name="Seta circular 39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 flipV="1">
            <a:off x="11089187" y="6285278"/>
            <a:ext cx="584696" cy="557045"/>
            <a:chOff x="2091829" y="1746397"/>
            <a:chExt cx="739629" cy="704652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42" name="Seta circular 41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Seta circular 42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 flipV="1">
            <a:off x="10588285" y="6285278"/>
            <a:ext cx="584696" cy="557045"/>
            <a:chOff x="2091829" y="1746397"/>
            <a:chExt cx="739629" cy="704652"/>
          </a:xfrm>
          <a:solidFill>
            <a:schemeClr val="bg2">
              <a:alpha val="80000"/>
            </a:schemeClr>
          </a:solidFill>
        </p:grpSpPr>
        <p:sp>
          <p:nvSpPr>
            <p:cNvPr id="45" name="Seta circular 44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Seta circular 45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10087383" y="6285278"/>
            <a:ext cx="584696" cy="557045"/>
            <a:chOff x="2091829" y="1746397"/>
            <a:chExt cx="739629" cy="704652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48" name="Seta circular 47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Seta circular 48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4434648" y="2031905"/>
            <a:ext cx="3997214" cy="3094840"/>
            <a:chOff x="2695575" y="2053423"/>
            <a:chExt cx="3997214" cy="3094840"/>
          </a:xfrm>
        </p:grpSpPr>
        <p:sp>
          <p:nvSpPr>
            <p:cNvPr id="57" name="Forma livre 56"/>
            <p:cNvSpPr/>
            <p:nvPr/>
          </p:nvSpPr>
          <p:spPr>
            <a:xfrm>
              <a:off x="3535251" y="2053423"/>
              <a:ext cx="3157538" cy="3094840"/>
            </a:xfrm>
            <a:custGeom>
              <a:avLst/>
              <a:gdLst>
                <a:gd name="connsiteX0" fmla="*/ 1752600 w 3157538"/>
                <a:gd name="connsiteY0" fmla="*/ 1981200 h 2757488"/>
                <a:gd name="connsiteX1" fmla="*/ 947738 w 3157538"/>
                <a:gd name="connsiteY1" fmla="*/ 2457450 h 2757488"/>
                <a:gd name="connsiteX2" fmla="*/ 871538 w 3157538"/>
                <a:gd name="connsiteY2" fmla="*/ 2409825 h 2757488"/>
                <a:gd name="connsiteX3" fmla="*/ 776288 w 3157538"/>
                <a:gd name="connsiteY3" fmla="*/ 2400300 h 2757488"/>
                <a:gd name="connsiteX4" fmla="*/ 166688 w 3157538"/>
                <a:gd name="connsiteY4" fmla="*/ 2757488 h 2757488"/>
                <a:gd name="connsiteX5" fmla="*/ 0 w 3157538"/>
                <a:gd name="connsiteY5" fmla="*/ 2657475 h 2757488"/>
                <a:gd name="connsiteX6" fmla="*/ 4763 w 3157538"/>
                <a:gd name="connsiteY6" fmla="*/ 2305050 h 2757488"/>
                <a:gd name="connsiteX7" fmla="*/ 409575 w 3157538"/>
                <a:gd name="connsiteY7" fmla="*/ 2090738 h 2757488"/>
                <a:gd name="connsiteX8" fmla="*/ 833438 w 3157538"/>
                <a:gd name="connsiteY8" fmla="*/ 2090738 h 2757488"/>
                <a:gd name="connsiteX9" fmla="*/ 904875 w 3157538"/>
                <a:gd name="connsiteY9" fmla="*/ 2138363 h 2757488"/>
                <a:gd name="connsiteX10" fmla="*/ 1004888 w 3157538"/>
                <a:gd name="connsiteY10" fmla="*/ 2133600 h 2757488"/>
                <a:gd name="connsiteX11" fmla="*/ 1004888 w 3157538"/>
                <a:gd name="connsiteY11" fmla="*/ 1847850 h 2757488"/>
                <a:gd name="connsiteX12" fmla="*/ 1414463 w 3157538"/>
                <a:gd name="connsiteY12" fmla="*/ 1614488 h 2757488"/>
                <a:gd name="connsiteX13" fmla="*/ 1185863 w 3157538"/>
                <a:gd name="connsiteY13" fmla="*/ 1481138 h 2757488"/>
                <a:gd name="connsiteX14" fmla="*/ 1485900 w 3157538"/>
                <a:gd name="connsiteY14" fmla="*/ 1309688 h 2757488"/>
                <a:gd name="connsiteX15" fmla="*/ 1390650 w 3157538"/>
                <a:gd name="connsiteY15" fmla="*/ 1262063 h 2757488"/>
                <a:gd name="connsiteX16" fmla="*/ 1114425 w 3157538"/>
                <a:gd name="connsiteY16" fmla="*/ 1433513 h 2757488"/>
                <a:gd name="connsiteX17" fmla="*/ 385763 w 3157538"/>
                <a:gd name="connsiteY17" fmla="*/ 1014413 h 2757488"/>
                <a:gd name="connsiteX18" fmla="*/ 785813 w 3157538"/>
                <a:gd name="connsiteY18" fmla="*/ 781050 h 2757488"/>
                <a:gd name="connsiteX19" fmla="*/ 790575 w 3157538"/>
                <a:gd name="connsiteY19" fmla="*/ 180975 h 2757488"/>
                <a:gd name="connsiteX20" fmla="*/ 1076325 w 3157538"/>
                <a:gd name="connsiteY20" fmla="*/ 180975 h 2757488"/>
                <a:gd name="connsiteX21" fmla="*/ 1238250 w 3157538"/>
                <a:gd name="connsiteY21" fmla="*/ 85725 h 2757488"/>
                <a:gd name="connsiteX22" fmla="*/ 1085850 w 3157538"/>
                <a:gd name="connsiteY22" fmla="*/ 0 h 2757488"/>
                <a:gd name="connsiteX23" fmla="*/ 781050 w 3157538"/>
                <a:gd name="connsiteY23" fmla="*/ 185738 h 2757488"/>
                <a:gd name="connsiteX24" fmla="*/ 785813 w 3157538"/>
                <a:gd name="connsiteY24" fmla="*/ 509588 h 2757488"/>
                <a:gd name="connsiteX25" fmla="*/ 2286000 w 3157538"/>
                <a:gd name="connsiteY25" fmla="*/ 509588 h 2757488"/>
                <a:gd name="connsiteX26" fmla="*/ 3157538 w 3157538"/>
                <a:gd name="connsiteY26" fmla="*/ 1090613 h 2757488"/>
                <a:gd name="connsiteX27" fmla="*/ 1752600 w 3157538"/>
                <a:gd name="connsiteY27" fmla="*/ 1981200 h 2757488"/>
                <a:gd name="connsiteX0" fmla="*/ 1752600 w 3157538"/>
                <a:gd name="connsiteY0" fmla="*/ 1981200 h 2757488"/>
                <a:gd name="connsiteX1" fmla="*/ 947738 w 3157538"/>
                <a:gd name="connsiteY1" fmla="*/ 2457450 h 2757488"/>
                <a:gd name="connsiteX2" fmla="*/ 871538 w 3157538"/>
                <a:gd name="connsiteY2" fmla="*/ 2409825 h 2757488"/>
                <a:gd name="connsiteX3" fmla="*/ 776288 w 3157538"/>
                <a:gd name="connsiteY3" fmla="*/ 2400300 h 2757488"/>
                <a:gd name="connsiteX4" fmla="*/ 166688 w 3157538"/>
                <a:gd name="connsiteY4" fmla="*/ 2757488 h 2757488"/>
                <a:gd name="connsiteX5" fmla="*/ 0 w 3157538"/>
                <a:gd name="connsiteY5" fmla="*/ 2657475 h 2757488"/>
                <a:gd name="connsiteX6" fmla="*/ 4763 w 3157538"/>
                <a:gd name="connsiteY6" fmla="*/ 2305050 h 2757488"/>
                <a:gd name="connsiteX7" fmla="*/ 409575 w 3157538"/>
                <a:gd name="connsiteY7" fmla="*/ 2090738 h 2757488"/>
                <a:gd name="connsiteX8" fmla="*/ 833438 w 3157538"/>
                <a:gd name="connsiteY8" fmla="*/ 2090738 h 2757488"/>
                <a:gd name="connsiteX9" fmla="*/ 904875 w 3157538"/>
                <a:gd name="connsiteY9" fmla="*/ 2138363 h 2757488"/>
                <a:gd name="connsiteX10" fmla="*/ 1004888 w 3157538"/>
                <a:gd name="connsiteY10" fmla="*/ 2133600 h 2757488"/>
                <a:gd name="connsiteX11" fmla="*/ 1004888 w 3157538"/>
                <a:gd name="connsiteY11" fmla="*/ 1847850 h 2757488"/>
                <a:gd name="connsiteX12" fmla="*/ 1414463 w 3157538"/>
                <a:gd name="connsiteY12" fmla="*/ 1614488 h 2757488"/>
                <a:gd name="connsiteX13" fmla="*/ 1185863 w 3157538"/>
                <a:gd name="connsiteY13" fmla="*/ 1481138 h 2757488"/>
                <a:gd name="connsiteX14" fmla="*/ 1485900 w 3157538"/>
                <a:gd name="connsiteY14" fmla="*/ 1309688 h 2757488"/>
                <a:gd name="connsiteX15" fmla="*/ 1390650 w 3157538"/>
                <a:gd name="connsiteY15" fmla="*/ 1262063 h 2757488"/>
                <a:gd name="connsiteX16" fmla="*/ 1114425 w 3157538"/>
                <a:gd name="connsiteY16" fmla="*/ 1433513 h 2757488"/>
                <a:gd name="connsiteX17" fmla="*/ 385763 w 3157538"/>
                <a:gd name="connsiteY17" fmla="*/ 1014413 h 2757488"/>
                <a:gd name="connsiteX18" fmla="*/ 785813 w 3157538"/>
                <a:gd name="connsiteY18" fmla="*/ 781050 h 2757488"/>
                <a:gd name="connsiteX19" fmla="*/ 790575 w 3157538"/>
                <a:gd name="connsiteY19" fmla="*/ 180975 h 2757488"/>
                <a:gd name="connsiteX20" fmla="*/ 1076325 w 3157538"/>
                <a:gd name="connsiteY20" fmla="*/ 180975 h 2757488"/>
                <a:gd name="connsiteX21" fmla="*/ 1238250 w 3157538"/>
                <a:gd name="connsiteY21" fmla="*/ 85725 h 2757488"/>
                <a:gd name="connsiteX22" fmla="*/ 1085850 w 3157538"/>
                <a:gd name="connsiteY22" fmla="*/ 0 h 2757488"/>
                <a:gd name="connsiteX23" fmla="*/ 781050 w 3157538"/>
                <a:gd name="connsiteY23" fmla="*/ 185738 h 2757488"/>
                <a:gd name="connsiteX24" fmla="*/ 1025510 w 3157538"/>
                <a:gd name="connsiteY24" fmla="*/ 482955 h 2757488"/>
                <a:gd name="connsiteX25" fmla="*/ 2286000 w 3157538"/>
                <a:gd name="connsiteY25" fmla="*/ 509588 h 2757488"/>
                <a:gd name="connsiteX26" fmla="*/ 3157538 w 3157538"/>
                <a:gd name="connsiteY26" fmla="*/ 1090613 h 2757488"/>
                <a:gd name="connsiteX27" fmla="*/ 1752600 w 3157538"/>
                <a:gd name="connsiteY27" fmla="*/ 1981200 h 2757488"/>
                <a:gd name="connsiteX0" fmla="*/ 1752600 w 3157538"/>
                <a:gd name="connsiteY0" fmla="*/ 1981200 h 2757488"/>
                <a:gd name="connsiteX1" fmla="*/ 947738 w 3157538"/>
                <a:gd name="connsiteY1" fmla="*/ 2457450 h 2757488"/>
                <a:gd name="connsiteX2" fmla="*/ 871538 w 3157538"/>
                <a:gd name="connsiteY2" fmla="*/ 2409825 h 2757488"/>
                <a:gd name="connsiteX3" fmla="*/ 776288 w 3157538"/>
                <a:gd name="connsiteY3" fmla="*/ 2400300 h 2757488"/>
                <a:gd name="connsiteX4" fmla="*/ 166688 w 3157538"/>
                <a:gd name="connsiteY4" fmla="*/ 2757488 h 2757488"/>
                <a:gd name="connsiteX5" fmla="*/ 0 w 3157538"/>
                <a:gd name="connsiteY5" fmla="*/ 2657475 h 2757488"/>
                <a:gd name="connsiteX6" fmla="*/ 4763 w 3157538"/>
                <a:gd name="connsiteY6" fmla="*/ 2305050 h 2757488"/>
                <a:gd name="connsiteX7" fmla="*/ 409575 w 3157538"/>
                <a:gd name="connsiteY7" fmla="*/ 2090738 h 2757488"/>
                <a:gd name="connsiteX8" fmla="*/ 833438 w 3157538"/>
                <a:gd name="connsiteY8" fmla="*/ 2090738 h 2757488"/>
                <a:gd name="connsiteX9" fmla="*/ 904875 w 3157538"/>
                <a:gd name="connsiteY9" fmla="*/ 2138363 h 2757488"/>
                <a:gd name="connsiteX10" fmla="*/ 1004888 w 3157538"/>
                <a:gd name="connsiteY10" fmla="*/ 2133600 h 2757488"/>
                <a:gd name="connsiteX11" fmla="*/ 1004888 w 3157538"/>
                <a:gd name="connsiteY11" fmla="*/ 1847850 h 2757488"/>
                <a:gd name="connsiteX12" fmla="*/ 1414463 w 3157538"/>
                <a:gd name="connsiteY12" fmla="*/ 1614488 h 2757488"/>
                <a:gd name="connsiteX13" fmla="*/ 1185863 w 3157538"/>
                <a:gd name="connsiteY13" fmla="*/ 1481138 h 2757488"/>
                <a:gd name="connsiteX14" fmla="*/ 1485900 w 3157538"/>
                <a:gd name="connsiteY14" fmla="*/ 1309688 h 2757488"/>
                <a:gd name="connsiteX15" fmla="*/ 1390650 w 3157538"/>
                <a:gd name="connsiteY15" fmla="*/ 1262063 h 2757488"/>
                <a:gd name="connsiteX16" fmla="*/ 1114425 w 3157538"/>
                <a:gd name="connsiteY16" fmla="*/ 1433513 h 2757488"/>
                <a:gd name="connsiteX17" fmla="*/ 385763 w 3157538"/>
                <a:gd name="connsiteY17" fmla="*/ 1014413 h 2757488"/>
                <a:gd name="connsiteX18" fmla="*/ 785813 w 3157538"/>
                <a:gd name="connsiteY18" fmla="*/ 781050 h 2757488"/>
                <a:gd name="connsiteX19" fmla="*/ 790575 w 3157538"/>
                <a:gd name="connsiteY19" fmla="*/ 180975 h 2757488"/>
                <a:gd name="connsiteX20" fmla="*/ 1076325 w 3157538"/>
                <a:gd name="connsiteY20" fmla="*/ 180975 h 2757488"/>
                <a:gd name="connsiteX21" fmla="*/ 1238250 w 3157538"/>
                <a:gd name="connsiteY21" fmla="*/ 85725 h 2757488"/>
                <a:gd name="connsiteX22" fmla="*/ 1085850 w 3157538"/>
                <a:gd name="connsiteY22" fmla="*/ 0 h 2757488"/>
                <a:gd name="connsiteX23" fmla="*/ 781050 w 3157538"/>
                <a:gd name="connsiteY23" fmla="*/ 185738 h 2757488"/>
                <a:gd name="connsiteX24" fmla="*/ 2152974 w 3157538"/>
                <a:gd name="connsiteY24" fmla="*/ 207748 h 2757488"/>
                <a:gd name="connsiteX25" fmla="*/ 2286000 w 3157538"/>
                <a:gd name="connsiteY25" fmla="*/ 509588 h 2757488"/>
                <a:gd name="connsiteX26" fmla="*/ 3157538 w 3157538"/>
                <a:gd name="connsiteY26" fmla="*/ 1090613 h 2757488"/>
                <a:gd name="connsiteX27" fmla="*/ 1752600 w 3157538"/>
                <a:gd name="connsiteY27" fmla="*/ 1981200 h 2757488"/>
                <a:gd name="connsiteX0" fmla="*/ 1752600 w 3157538"/>
                <a:gd name="connsiteY0" fmla="*/ 1981200 h 2757488"/>
                <a:gd name="connsiteX1" fmla="*/ 947738 w 3157538"/>
                <a:gd name="connsiteY1" fmla="*/ 2457450 h 2757488"/>
                <a:gd name="connsiteX2" fmla="*/ 871538 w 3157538"/>
                <a:gd name="connsiteY2" fmla="*/ 2409825 h 2757488"/>
                <a:gd name="connsiteX3" fmla="*/ 776288 w 3157538"/>
                <a:gd name="connsiteY3" fmla="*/ 2400300 h 2757488"/>
                <a:gd name="connsiteX4" fmla="*/ 166688 w 3157538"/>
                <a:gd name="connsiteY4" fmla="*/ 2757488 h 2757488"/>
                <a:gd name="connsiteX5" fmla="*/ 0 w 3157538"/>
                <a:gd name="connsiteY5" fmla="*/ 2657475 h 2757488"/>
                <a:gd name="connsiteX6" fmla="*/ 4763 w 3157538"/>
                <a:gd name="connsiteY6" fmla="*/ 2305050 h 2757488"/>
                <a:gd name="connsiteX7" fmla="*/ 409575 w 3157538"/>
                <a:gd name="connsiteY7" fmla="*/ 2090738 h 2757488"/>
                <a:gd name="connsiteX8" fmla="*/ 833438 w 3157538"/>
                <a:gd name="connsiteY8" fmla="*/ 2090738 h 2757488"/>
                <a:gd name="connsiteX9" fmla="*/ 904875 w 3157538"/>
                <a:gd name="connsiteY9" fmla="*/ 2138363 h 2757488"/>
                <a:gd name="connsiteX10" fmla="*/ 1004888 w 3157538"/>
                <a:gd name="connsiteY10" fmla="*/ 2133600 h 2757488"/>
                <a:gd name="connsiteX11" fmla="*/ 1004888 w 3157538"/>
                <a:gd name="connsiteY11" fmla="*/ 1847850 h 2757488"/>
                <a:gd name="connsiteX12" fmla="*/ 1414463 w 3157538"/>
                <a:gd name="connsiteY12" fmla="*/ 1614488 h 2757488"/>
                <a:gd name="connsiteX13" fmla="*/ 1185863 w 3157538"/>
                <a:gd name="connsiteY13" fmla="*/ 1481138 h 2757488"/>
                <a:gd name="connsiteX14" fmla="*/ 1485900 w 3157538"/>
                <a:gd name="connsiteY14" fmla="*/ 1309688 h 2757488"/>
                <a:gd name="connsiteX15" fmla="*/ 1390650 w 3157538"/>
                <a:gd name="connsiteY15" fmla="*/ 1262063 h 2757488"/>
                <a:gd name="connsiteX16" fmla="*/ 1114425 w 3157538"/>
                <a:gd name="connsiteY16" fmla="*/ 1433513 h 2757488"/>
                <a:gd name="connsiteX17" fmla="*/ 385763 w 3157538"/>
                <a:gd name="connsiteY17" fmla="*/ 1014413 h 2757488"/>
                <a:gd name="connsiteX18" fmla="*/ 785813 w 3157538"/>
                <a:gd name="connsiteY18" fmla="*/ 781050 h 2757488"/>
                <a:gd name="connsiteX19" fmla="*/ 790575 w 3157538"/>
                <a:gd name="connsiteY19" fmla="*/ 180975 h 2757488"/>
                <a:gd name="connsiteX20" fmla="*/ 1076325 w 3157538"/>
                <a:gd name="connsiteY20" fmla="*/ 180975 h 2757488"/>
                <a:gd name="connsiteX21" fmla="*/ 1238250 w 3157538"/>
                <a:gd name="connsiteY21" fmla="*/ 85725 h 2757488"/>
                <a:gd name="connsiteX22" fmla="*/ 1085850 w 3157538"/>
                <a:gd name="connsiteY22" fmla="*/ 0 h 2757488"/>
                <a:gd name="connsiteX23" fmla="*/ 781050 w 3157538"/>
                <a:gd name="connsiteY23" fmla="*/ 185738 h 2757488"/>
                <a:gd name="connsiteX24" fmla="*/ 2152974 w 3157538"/>
                <a:gd name="connsiteY24" fmla="*/ 207748 h 2757488"/>
                <a:gd name="connsiteX25" fmla="*/ 2365899 w 3157538"/>
                <a:gd name="connsiteY25" fmla="*/ 545099 h 2757488"/>
                <a:gd name="connsiteX26" fmla="*/ 3157538 w 3157538"/>
                <a:gd name="connsiteY26" fmla="*/ 1090613 h 2757488"/>
                <a:gd name="connsiteX27" fmla="*/ 1752600 w 3157538"/>
                <a:gd name="connsiteY27" fmla="*/ 1981200 h 2757488"/>
                <a:gd name="connsiteX0" fmla="*/ 1752600 w 3157538"/>
                <a:gd name="connsiteY0" fmla="*/ 1981200 h 2757488"/>
                <a:gd name="connsiteX1" fmla="*/ 947738 w 3157538"/>
                <a:gd name="connsiteY1" fmla="*/ 2457450 h 2757488"/>
                <a:gd name="connsiteX2" fmla="*/ 871538 w 3157538"/>
                <a:gd name="connsiteY2" fmla="*/ 2409825 h 2757488"/>
                <a:gd name="connsiteX3" fmla="*/ 776288 w 3157538"/>
                <a:gd name="connsiteY3" fmla="*/ 2400300 h 2757488"/>
                <a:gd name="connsiteX4" fmla="*/ 166688 w 3157538"/>
                <a:gd name="connsiteY4" fmla="*/ 2757488 h 2757488"/>
                <a:gd name="connsiteX5" fmla="*/ 0 w 3157538"/>
                <a:gd name="connsiteY5" fmla="*/ 2657475 h 2757488"/>
                <a:gd name="connsiteX6" fmla="*/ 4763 w 3157538"/>
                <a:gd name="connsiteY6" fmla="*/ 2305050 h 2757488"/>
                <a:gd name="connsiteX7" fmla="*/ 409575 w 3157538"/>
                <a:gd name="connsiteY7" fmla="*/ 2090738 h 2757488"/>
                <a:gd name="connsiteX8" fmla="*/ 833438 w 3157538"/>
                <a:gd name="connsiteY8" fmla="*/ 2090738 h 2757488"/>
                <a:gd name="connsiteX9" fmla="*/ 904875 w 3157538"/>
                <a:gd name="connsiteY9" fmla="*/ 2138363 h 2757488"/>
                <a:gd name="connsiteX10" fmla="*/ 1004888 w 3157538"/>
                <a:gd name="connsiteY10" fmla="*/ 2133600 h 2757488"/>
                <a:gd name="connsiteX11" fmla="*/ 1004888 w 3157538"/>
                <a:gd name="connsiteY11" fmla="*/ 1847850 h 2757488"/>
                <a:gd name="connsiteX12" fmla="*/ 1414463 w 3157538"/>
                <a:gd name="connsiteY12" fmla="*/ 1614488 h 2757488"/>
                <a:gd name="connsiteX13" fmla="*/ 1185863 w 3157538"/>
                <a:gd name="connsiteY13" fmla="*/ 1481138 h 2757488"/>
                <a:gd name="connsiteX14" fmla="*/ 1485900 w 3157538"/>
                <a:gd name="connsiteY14" fmla="*/ 1309688 h 2757488"/>
                <a:gd name="connsiteX15" fmla="*/ 1390650 w 3157538"/>
                <a:gd name="connsiteY15" fmla="*/ 1262063 h 2757488"/>
                <a:gd name="connsiteX16" fmla="*/ 1114425 w 3157538"/>
                <a:gd name="connsiteY16" fmla="*/ 1433513 h 2757488"/>
                <a:gd name="connsiteX17" fmla="*/ 385763 w 3157538"/>
                <a:gd name="connsiteY17" fmla="*/ 1014413 h 2757488"/>
                <a:gd name="connsiteX18" fmla="*/ 785813 w 3157538"/>
                <a:gd name="connsiteY18" fmla="*/ 781050 h 2757488"/>
                <a:gd name="connsiteX19" fmla="*/ 790575 w 3157538"/>
                <a:gd name="connsiteY19" fmla="*/ 180975 h 2757488"/>
                <a:gd name="connsiteX20" fmla="*/ 1076325 w 3157538"/>
                <a:gd name="connsiteY20" fmla="*/ 180975 h 2757488"/>
                <a:gd name="connsiteX21" fmla="*/ 1238250 w 3157538"/>
                <a:gd name="connsiteY21" fmla="*/ 85725 h 2757488"/>
                <a:gd name="connsiteX22" fmla="*/ 1085850 w 3157538"/>
                <a:gd name="connsiteY22" fmla="*/ 0 h 2757488"/>
                <a:gd name="connsiteX23" fmla="*/ 781050 w 3157538"/>
                <a:gd name="connsiteY23" fmla="*/ 185738 h 2757488"/>
                <a:gd name="connsiteX24" fmla="*/ 2357160 w 3157538"/>
                <a:gd name="connsiteY24" fmla="*/ 136726 h 2757488"/>
                <a:gd name="connsiteX25" fmla="*/ 2365899 w 3157538"/>
                <a:gd name="connsiteY25" fmla="*/ 545099 h 2757488"/>
                <a:gd name="connsiteX26" fmla="*/ 3157538 w 3157538"/>
                <a:gd name="connsiteY26" fmla="*/ 1090613 h 2757488"/>
                <a:gd name="connsiteX27" fmla="*/ 1752600 w 3157538"/>
                <a:gd name="connsiteY27" fmla="*/ 1981200 h 2757488"/>
                <a:gd name="connsiteX0" fmla="*/ 1752600 w 3157538"/>
                <a:gd name="connsiteY0" fmla="*/ 1981200 h 2757488"/>
                <a:gd name="connsiteX1" fmla="*/ 947738 w 3157538"/>
                <a:gd name="connsiteY1" fmla="*/ 2457450 h 2757488"/>
                <a:gd name="connsiteX2" fmla="*/ 871538 w 3157538"/>
                <a:gd name="connsiteY2" fmla="*/ 2409825 h 2757488"/>
                <a:gd name="connsiteX3" fmla="*/ 776288 w 3157538"/>
                <a:gd name="connsiteY3" fmla="*/ 2400300 h 2757488"/>
                <a:gd name="connsiteX4" fmla="*/ 166688 w 3157538"/>
                <a:gd name="connsiteY4" fmla="*/ 2757488 h 2757488"/>
                <a:gd name="connsiteX5" fmla="*/ 0 w 3157538"/>
                <a:gd name="connsiteY5" fmla="*/ 2657475 h 2757488"/>
                <a:gd name="connsiteX6" fmla="*/ 4763 w 3157538"/>
                <a:gd name="connsiteY6" fmla="*/ 2305050 h 2757488"/>
                <a:gd name="connsiteX7" fmla="*/ 409575 w 3157538"/>
                <a:gd name="connsiteY7" fmla="*/ 2090738 h 2757488"/>
                <a:gd name="connsiteX8" fmla="*/ 833438 w 3157538"/>
                <a:gd name="connsiteY8" fmla="*/ 2090738 h 2757488"/>
                <a:gd name="connsiteX9" fmla="*/ 904875 w 3157538"/>
                <a:gd name="connsiteY9" fmla="*/ 2138363 h 2757488"/>
                <a:gd name="connsiteX10" fmla="*/ 1004888 w 3157538"/>
                <a:gd name="connsiteY10" fmla="*/ 2133600 h 2757488"/>
                <a:gd name="connsiteX11" fmla="*/ 1004888 w 3157538"/>
                <a:gd name="connsiteY11" fmla="*/ 1847850 h 2757488"/>
                <a:gd name="connsiteX12" fmla="*/ 1414463 w 3157538"/>
                <a:gd name="connsiteY12" fmla="*/ 1614488 h 2757488"/>
                <a:gd name="connsiteX13" fmla="*/ 1185863 w 3157538"/>
                <a:gd name="connsiteY13" fmla="*/ 1481138 h 2757488"/>
                <a:gd name="connsiteX14" fmla="*/ 1485900 w 3157538"/>
                <a:gd name="connsiteY14" fmla="*/ 1309688 h 2757488"/>
                <a:gd name="connsiteX15" fmla="*/ 1390650 w 3157538"/>
                <a:gd name="connsiteY15" fmla="*/ 1262063 h 2757488"/>
                <a:gd name="connsiteX16" fmla="*/ 1114425 w 3157538"/>
                <a:gd name="connsiteY16" fmla="*/ 1433513 h 2757488"/>
                <a:gd name="connsiteX17" fmla="*/ 385763 w 3157538"/>
                <a:gd name="connsiteY17" fmla="*/ 1014413 h 2757488"/>
                <a:gd name="connsiteX18" fmla="*/ 785813 w 3157538"/>
                <a:gd name="connsiteY18" fmla="*/ 781050 h 2757488"/>
                <a:gd name="connsiteX19" fmla="*/ 790575 w 3157538"/>
                <a:gd name="connsiteY19" fmla="*/ 180975 h 2757488"/>
                <a:gd name="connsiteX20" fmla="*/ 1076325 w 3157538"/>
                <a:gd name="connsiteY20" fmla="*/ 180975 h 2757488"/>
                <a:gd name="connsiteX21" fmla="*/ 1238250 w 3157538"/>
                <a:gd name="connsiteY21" fmla="*/ 85725 h 2757488"/>
                <a:gd name="connsiteX22" fmla="*/ 1085850 w 3157538"/>
                <a:gd name="connsiteY22" fmla="*/ 0 h 2757488"/>
                <a:gd name="connsiteX23" fmla="*/ 1278199 w 3157538"/>
                <a:gd name="connsiteY23" fmla="*/ 336659 h 2757488"/>
                <a:gd name="connsiteX24" fmla="*/ 2357160 w 3157538"/>
                <a:gd name="connsiteY24" fmla="*/ 136726 h 2757488"/>
                <a:gd name="connsiteX25" fmla="*/ 2365899 w 3157538"/>
                <a:gd name="connsiteY25" fmla="*/ 545099 h 2757488"/>
                <a:gd name="connsiteX26" fmla="*/ 3157538 w 3157538"/>
                <a:gd name="connsiteY26" fmla="*/ 1090613 h 2757488"/>
                <a:gd name="connsiteX27" fmla="*/ 1752600 w 3157538"/>
                <a:gd name="connsiteY27" fmla="*/ 1981200 h 2757488"/>
                <a:gd name="connsiteX0" fmla="*/ 1752600 w 3157538"/>
                <a:gd name="connsiteY0" fmla="*/ 1990770 h 2767058"/>
                <a:gd name="connsiteX1" fmla="*/ 947738 w 3157538"/>
                <a:gd name="connsiteY1" fmla="*/ 2467020 h 2767058"/>
                <a:gd name="connsiteX2" fmla="*/ 871538 w 3157538"/>
                <a:gd name="connsiteY2" fmla="*/ 2419395 h 2767058"/>
                <a:gd name="connsiteX3" fmla="*/ 776288 w 3157538"/>
                <a:gd name="connsiteY3" fmla="*/ 2409870 h 2767058"/>
                <a:gd name="connsiteX4" fmla="*/ 166688 w 3157538"/>
                <a:gd name="connsiteY4" fmla="*/ 2767058 h 2767058"/>
                <a:gd name="connsiteX5" fmla="*/ 0 w 3157538"/>
                <a:gd name="connsiteY5" fmla="*/ 2667045 h 2767058"/>
                <a:gd name="connsiteX6" fmla="*/ 4763 w 3157538"/>
                <a:gd name="connsiteY6" fmla="*/ 2314620 h 2767058"/>
                <a:gd name="connsiteX7" fmla="*/ 409575 w 3157538"/>
                <a:gd name="connsiteY7" fmla="*/ 2100308 h 2767058"/>
                <a:gd name="connsiteX8" fmla="*/ 833438 w 3157538"/>
                <a:gd name="connsiteY8" fmla="*/ 2100308 h 2767058"/>
                <a:gd name="connsiteX9" fmla="*/ 904875 w 3157538"/>
                <a:gd name="connsiteY9" fmla="*/ 2147933 h 2767058"/>
                <a:gd name="connsiteX10" fmla="*/ 1004888 w 3157538"/>
                <a:gd name="connsiteY10" fmla="*/ 2143170 h 2767058"/>
                <a:gd name="connsiteX11" fmla="*/ 1004888 w 3157538"/>
                <a:gd name="connsiteY11" fmla="*/ 1857420 h 2767058"/>
                <a:gd name="connsiteX12" fmla="*/ 1414463 w 3157538"/>
                <a:gd name="connsiteY12" fmla="*/ 1624058 h 2767058"/>
                <a:gd name="connsiteX13" fmla="*/ 1185863 w 3157538"/>
                <a:gd name="connsiteY13" fmla="*/ 1490708 h 2767058"/>
                <a:gd name="connsiteX14" fmla="*/ 1485900 w 3157538"/>
                <a:gd name="connsiteY14" fmla="*/ 1319258 h 2767058"/>
                <a:gd name="connsiteX15" fmla="*/ 1390650 w 3157538"/>
                <a:gd name="connsiteY15" fmla="*/ 1271633 h 2767058"/>
                <a:gd name="connsiteX16" fmla="*/ 1114425 w 3157538"/>
                <a:gd name="connsiteY16" fmla="*/ 1443083 h 2767058"/>
                <a:gd name="connsiteX17" fmla="*/ 385763 w 3157538"/>
                <a:gd name="connsiteY17" fmla="*/ 1023983 h 2767058"/>
                <a:gd name="connsiteX18" fmla="*/ 785813 w 3157538"/>
                <a:gd name="connsiteY18" fmla="*/ 790620 h 2767058"/>
                <a:gd name="connsiteX19" fmla="*/ 790575 w 3157538"/>
                <a:gd name="connsiteY19" fmla="*/ 190545 h 2767058"/>
                <a:gd name="connsiteX20" fmla="*/ 1076325 w 3157538"/>
                <a:gd name="connsiteY20" fmla="*/ 190545 h 2767058"/>
                <a:gd name="connsiteX21" fmla="*/ 1238250 w 3157538"/>
                <a:gd name="connsiteY21" fmla="*/ 95295 h 2767058"/>
                <a:gd name="connsiteX22" fmla="*/ 1085850 w 3157538"/>
                <a:gd name="connsiteY22" fmla="*/ 9570 h 2767058"/>
                <a:gd name="connsiteX23" fmla="*/ 2467806 w 3157538"/>
                <a:gd name="connsiteY23" fmla="*/ 0 h 2767058"/>
                <a:gd name="connsiteX24" fmla="*/ 2357160 w 3157538"/>
                <a:gd name="connsiteY24" fmla="*/ 146296 h 2767058"/>
                <a:gd name="connsiteX25" fmla="*/ 2365899 w 3157538"/>
                <a:gd name="connsiteY25" fmla="*/ 554669 h 2767058"/>
                <a:gd name="connsiteX26" fmla="*/ 3157538 w 3157538"/>
                <a:gd name="connsiteY26" fmla="*/ 1100183 h 2767058"/>
                <a:gd name="connsiteX27" fmla="*/ 1752600 w 3157538"/>
                <a:gd name="connsiteY27" fmla="*/ 1990770 h 2767058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467806 w 3157538"/>
                <a:gd name="connsiteY23" fmla="*/ 327782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9562 h 3095850"/>
                <a:gd name="connsiteX1" fmla="*/ 947738 w 3157538"/>
                <a:gd name="connsiteY1" fmla="*/ 2795812 h 3095850"/>
                <a:gd name="connsiteX2" fmla="*/ 871538 w 3157538"/>
                <a:gd name="connsiteY2" fmla="*/ 2748187 h 3095850"/>
                <a:gd name="connsiteX3" fmla="*/ 776288 w 3157538"/>
                <a:gd name="connsiteY3" fmla="*/ 2738662 h 3095850"/>
                <a:gd name="connsiteX4" fmla="*/ 166688 w 3157538"/>
                <a:gd name="connsiteY4" fmla="*/ 3095850 h 3095850"/>
                <a:gd name="connsiteX5" fmla="*/ 0 w 3157538"/>
                <a:gd name="connsiteY5" fmla="*/ 2995837 h 3095850"/>
                <a:gd name="connsiteX6" fmla="*/ 4763 w 3157538"/>
                <a:gd name="connsiteY6" fmla="*/ 2643412 h 3095850"/>
                <a:gd name="connsiteX7" fmla="*/ 409575 w 3157538"/>
                <a:gd name="connsiteY7" fmla="*/ 2429100 h 3095850"/>
                <a:gd name="connsiteX8" fmla="*/ 833438 w 3157538"/>
                <a:gd name="connsiteY8" fmla="*/ 2429100 h 3095850"/>
                <a:gd name="connsiteX9" fmla="*/ 904875 w 3157538"/>
                <a:gd name="connsiteY9" fmla="*/ 2476725 h 3095850"/>
                <a:gd name="connsiteX10" fmla="*/ 1004888 w 3157538"/>
                <a:gd name="connsiteY10" fmla="*/ 2471962 h 3095850"/>
                <a:gd name="connsiteX11" fmla="*/ 1004888 w 3157538"/>
                <a:gd name="connsiteY11" fmla="*/ 2186212 h 3095850"/>
                <a:gd name="connsiteX12" fmla="*/ 1414463 w 3157538"/>
                <a:gd name="connsiteY12" fmla="*/ 1952850 h 3095850"/>
                <a:gd name="connsiteX13" fmla="*/ 1185863 w 3157538"/>
                <a:gd name="connsiteY13" fmla="*/ 1819500 h 3095850"/>
                <a:gd name="connsiteX14" fmla="*/ 1485900 w 3157538"/>
                <a:gd name="connsiteY14" fmla="*/ 1648050 h 3095850"/>
                <a:gd name="connsiteX15" fmla="*/ 1390650 w 3157538"/>
                <a:gd name="connsiteY15" fmla="*/ 1600425 h 3095850"/>
                <a:gd name="connsiteX16" fmla="*/ 1114425 w 3157538"/>
                <a:gd name="connsiteY16" fmla="*/ 1771875 h 3095850"/>
                <a:gd name="connsiteX17" fmla="*/ 385763 w 3157538"/>
                <a:gd name="connsiteY17" fmla="*/ 1352775 h 3095850"/>
                <a:gd name="connsiteX18" fmla="*/ 785813 w 3157538"/>
                <a:gd name="connsiteY18" fmla="*/ 1119412 h 3095850"/>
                <a:gd name="connsiteX19" fmla="*/ 790575 w 3157538"/>
                <a:gd name="connsiteY19" fmla="*/ 519337 h 3095850"/>
                <a:gd name="connsiteX20" fmla="*/ 1076325 w 3157538"/>
                <a:gd name="connsiteY20" fmla="*/ 519337 h 3095850"/>
                <a:gd name="connsiteX21" fmla="*/ 1238250 w 3157538"/>
                <a:gd name="connsiteY21" fmla="*/ 424087 h 3095850"/>
                <a:gd name="connsiteX22" fmla="*/ 2071271 w 3157538"/>
                <a:gd name="connsiteY22" fmla="*/ 1010 h 3095850"/>
                <a:gd name="connsiteX23" fmla="*/ 2512195 w 3157538"/>
                <a:gd name="connsiteY23" fmla="*/ 311037 h 3095850"/>
                <a:gd name="connsiteX24" fmla="*/ 2357160 w 3157538"/>
                <a:gd name="connsiteY24" fmla="*/ 475088 h 3095850"/>
                <a:gd name="connsiteX25" fmla="*/ 2365899 w 3157538"/>
                <a:gd name="connsiteY25" fmla="*/ 883461 h 3095850"/>
                <a:gd name="connsiteX26" fmla="*/ 3157538 w 3157538"/>
                <a:gd name="connsiteY26" fmla="*/ 1428975 h 3095850"/>
                <a:gd name="connsiteX27" fmla="*/ 1752600 w 3157538"/>
                <a:gd name="connsiteY27" fmla="*/ 2319562 h 3095850"/>
                <a:gd name="connsiteX0" fmla="*/ 1752600 w 3157538"/>
                <a:gd name="connsiteY0" fmla="*/ 2319562 h 3095850"/>
                <a:gd name="connsiteX1" fmla="*/ 947738 w 3157538"/>
                <a:gd name="connsiteY1" fmla="*/ 2795812 h 3095850"/>
                <a:gd name="connsiteX2" fmla="*/ 871538 w 3157538"/>
                <a:gd name="connsiteY2" fmla="*/ 2748187 h 3095850"/>
                <a:gd name="connsiteX3" fmla="*/ 776288 w 3157538"/>
                <a:gd name="connsiteY3" fmla="*/ 2738662 h 3095850"/>
                <a:gd name="connsiteX4" fmla="*/ 166688 w 3157538"/>
                <a:gd name="connsiteY4" fmla="*/ 3095850 h 3095850"/>
                <a:gd name="connsiteX5" fmla="*/ 0 w 3157538"/>
                <a:gd name="connsiteY5" fmla="*/ 2995837 h 3095850"/>
                <a:gd name="connsiteX6" fmla="*/ 4763 w 3157538"/>
                <a:gd name="connsiteY6" fmla="*/ 2643412 h 3095850"/>
                <a:gd name="connsiteX7" fmla="*/ 409575 w 3157538"/>
                <a:gd name="connsiteY7" fmla="*/ 2429100 h 3095850"/>
                <a:gd name="connsiteX8" fmla="*/ 833438 w 3157538"/>
                <a:gd name="connsiteY8" fmla="*/ 2429100 h 3095850"/>
                <a:gd name="connsiteX9" fmla="*/ 904875 w 3157538"/>
                <a:gd name="connsiteY9" fmla="*/ 2476725 h 3095850"/>
                <a:gd name="connsiteX10" fmla="*/ 1004888 w 3157538"/>
                <a:gd name="connsiteY10" fmla="*/ 2471962 h 3095850"/>
                <a:gd name="connsiteX11" fmla="*/ 1004888 w 3157538"/>
                <a:gd name="connsiteY11" fmla="*/ 2186212 h 3095850"/>
                <a:gd name="connsiteX12" fmla="*/ 1414463 w 3157538"/>
                <a:gd name="connsiteY12" fmla="*/ 1952850 h 3095850"/>
                <a:gd name="connsiteX13" fmla="*/ 1185863 w 3157538"/>
                <a:gd name="connsiteY13" fmla="*/ 1819500 h 3095850"/>
                <a:gd name="connsiteX14" fmla="*/ 1485900 w 3157538"/>
                <a:gd name="connsiteY14" fmla="*/ 1648050 h 3095850"/>
                <a:gd name="connsiteX15" fmla="*/ 1390650 w 3157538"/>
                <a:gd name="connsiteY15" fmla="*/ 1600425 h 3095850"/>
                <a:gd name="connsiteX16" fmla="*/ 1114425 w 3157538"/>
                <a:gd name="connsiteY16" fmla="*/ 1771875 h 3095850"/>
                <a:gd name="connsiteX17" fmla="*/ 385763 w 3157538"/>
                <a:gd name="connsiteY17" fmla="*/ 1352775 h 3095850"/>
                <a:gd name="connsiteX18" fmla="*/ 785813 w 3157538"/>
                <a:gd name="connsiteY18" fmla="*/ 1119412 h 3095850"/>
                <a:gd name="connsiteX19" fmla="*/ 790575 w 3157538"/>
                <a:gd name="connsiteY19" fmla="*/ 519337 h 3095850"/>
                <a:gd name="connsiteX20" fmla="*/ 1076325 w 3157538"/>
                <a:gd name="connsiteY20" fmla="*/ 519337 h 3095850"/>
                <a:gd name="connsiteX21" fmla="*/ 1238250 w 3157538"/>
                <a:gd name="connsiteY21" fmla="*/ 424087 h 3095850"/>
                <a:gd name="connsiteX22" fmla="*/ 2071271 w 3157538"/>
                <a:gd name="connsiteY22" fmla="*/ 1010 h 3095850"/>
                <a:gd name="connsiteX23" fmla="*/ 2512195 w 3157538"/>
                <a:gd name="connsiteY23" fmla="*/ 311037 h 3095850"/>
                <a:gd name="connsiteX24" fmla="*/ 2357160 w 3157538"/>
                <a:gd name="connsiteY24" fmla="*/ 475088 h 3095850"/>
                <a:gd name="connsiteX25" fmla="*/ 2365899 w 3157538"/>
                <a:gd name="connsiteY25" fmla="*/ 883461 h 3095850"/>
                <a:gd name="connsiteX26" fmla="*/ 3157538 w 3157538"/>
                <a:gd name="connsiteY26" fmla="*/ 1428975 h 3095850"/>
                <a:gd name="connsiteX27" fmla="*/ 1752600 w 3157538"/>
                <a:gd name="connsiteY27" fmla="*/ 2319562 h 3095850"/>
                <a:gd name="connsiteX0" fmla="*/ 1752600 w 3157538"/>
                <a:gd name="connsiteY0" fmla="*/ 2319562 h 3095850"/>
                <a:gd name="connsiteX1" fmla="*/ 947738 w 3157538"/>
                <a:gd name="connsiteY1" fmla="*/ 2795812 h 3095850"/>
                <a:gd name="connsiteX2" fmla="*/ 871538 w 3157538"/>
                <a:gd name="connsiteY2" fmla="*/ 2748187 h 3095850"/>
                <a:gd name="connsiteX3" fmla="*/ 776288 w 3157538"/>
                <a:gd name="connsiteY3" fmla="*/ 2738662 h 3095850"/>
                <a:gd name="connsiteX4" fmla="*/ 166688 w 3157538"/>
                <a:gd name="connsiteY4" fmla="*/ 3095850 h 3095850"/>
                <a:gd name="connsiteX5" fmla="*/ 0 w 3157538"/>
                <a:gd name="connsiteY5" fmla="*/ 2995837 h 3095850"/>
                <a:gd name="connsiteX6" fmla="*/ 4763 w 3157538"/>
                <a:gd name="connsiteY6" fmla="*/ 2643412 h 3095850"/>
                <a:gd name="connsiteX7" fmla="*/ 409575 w 3157538"/>
                <a:gd name="connsiteY7" fmla="*/ 2429100 h 3095850"/>
                <a:gd name="connsiteX8" fmla="*/ 833438 w 3157538"/>
                <a:gd name="connsiteY8" fmla="*/ 2429100 h 3095850"/>
                <a:gd name="connsiteX9" fmla="*/ 904875 w 3157538"/>
                <a:gd name="connsiteY9" fmla="*/ 2476725 h 3095850"/>
                <a:gd name="connsiteX10" fmla="*/ 1004888 w 3157538"/>
                <a:gd name="connsiteY10" fmla="*/ 2471962 h 3095850"/>
                <a:gd name="connsiteX11" fmla="*/ 1004888 w 3157538"/>
                <a:gd name="connsiteY11" fmla="*/ 2186212 h 3095850"/>
                <a:gd name="connsiteX12" fmla="*/ 1414463 w 3157538"/>
                <a:gd name="connsiteY12" fmla="*/ 1952850 h 3095850"/>
                <a:gd name="connsiteX13" fmla="*/ 1185863 w 3157538"/>
                <a:gd name="connsiteY13" fmla="*/ 1819500 h 3095850"/>
                <a:gd name="connsiteX14" fmla="*/ 1485900 w 3157538"/>
                <a:gd name="connsiteY14" fmla="*/ 1648050 h 3095850"/>
                <a:gd name="connsiteX15" fmla="*/ 1390650 w 3157538"/>
                <a:gd name="connsiteY15" fmla="*/ 1600425 h 3095850"/>
                <a:gd name="connsiteX16" fmla="*/ 1114425 w 3157538"/>
                <a:gd name="connsiteY16" fmla="*/ 1771875 h 3095850"/>
                <a:gd name="connsiteX17" fmla="*/ 385763 w 3157538"/>
                <a:gd name="connsiteY17" fmla="*/ 1352775 h 3095850"/>
                <a:gd name="connsiteX18" fmla="*/ 785813 w 3157538"/>
                <a:gd name="connsiteY18" fmla="*/ 1119412 h 3095850"/>
                <a:gd name="connsiteX19" fmla="*/ 790575 w 3157538"/>
                <a:gd name="connsiteY19" fmla="*/ 519337 h 3095850"/>
                <a:gd name="connsiteX20" fmla="*/ 1076325 w 3157538"/>
                <a:gd name="connsiteY20" fmla="*/ 519337 h 3095850"/>
                <a:gd name="connsiteX21" fmla="*/ 1238250 w 3157538"/>
                <a:gd name="connsiteY21" fmla="*/ 424087 h 3095850"/>
                <a:gd name="connsiteX22" fmla="*/ 2071271 w 3157538"/>
                <a:gd name="connsiteY22" fmla="*/ 1010 h 3095850"/>
                <a:gd name="connsiteX23" fmla="*/ 2512195 w 3157538"/>
                <a:gd name="connsiteY23" fmla="*/ 311037 h 3095850"/>
                <a:gd name="connsiteX24" fmla="*/ 2357160 w 3157538"/>
                <a:gd name="connsiteY24" fmla="*/ 475088 h 3095850"/>
                <a:gd name="connsiteX25" fmla="*/ 2365899 w 3157538"/>
                <a:gd name="connsiteY25" fmla="*/ 883461 h 3095850"/>
                <a:gd name="connsiteX26" fmla="*/ 3157538 w 3157538"/>
                <a:gd name="connsiteY26" fmla="*/ 1428975 h 3095850"/>
                <a:gd name="connsiteX27" fmla="*/ 1752600 w 3157538"/>
                <a:gd name="connsiteY27" fmla="*/ 2319562 h 3095850"/>
                <a:gd name="connsiteX0" fmla="*/ 1752600 w 3157538"/>
                <a:gd name="connsiteY0" fmla="*/ 2319562 h 3095850"/>
                <a:gd name="connsiteX1" fmla="*/ 947738 w 3157538"/>
                <a:gd name="connsiteY1" fmla="*/ 2795812 h 3095850"/>
                <a:gd name="connsiteX2" fmla="*/ 871538 w 3157538"/>
                <a:gd name="connsiteY2" fmla="*/ 2748187 h 3095850"/>
                <a:gd name="connsiteX3" fmla="*/ 776288 w 3157538"/>
                <a:gd name="connsiteY3" fmla="*/ 2738662 h 3095850"/>
                <a:gd name="connsiteX4" fmla="*/ 166688 w 3157538"/>
                <a:gd name="connsiteY4" fmla="*/ 3095850 h 3095850"/>
                <a:gd name="connsiteX5" fmla="*/ 0 w 3157538"/>
                <a:gd name="connsiteY5" fmla="*/ 2995837 h 3095850"/>
                <a:gd name="connsiteX6" fmla="*/ 4763 w 3157538"/>
                <a:gd name="connsiteY6" fmla="*/ 2643412 h 3095850"/>
                <a:gd name="connsiteX7" fmla="*/ 409575 w 3157538"/>
                <a:gd name="connsiteY7" fmla="*/ 2429100 h 3095850"/>
                <a:gd name="connsiteX8" fmla="*/ 833438 w 3157538"/>
                <a:gd name="connsiteY8" fmla="*/ 2429100 h 3095850"/>
                <a:gd name="connsiteX9" fmla="*/ 904875 w 3157538"/>
                <a:gd name="connsiteY9" fmla="*/ 2476725 h 3095850"/>
                <a:gd name="connsiteX10" fmla="*/ 1004888 w 3157538"/>
                <a:gd name="connsiteY10" fmla="*/ 2471962 h 3095850"/>
                <a:gd name="connsiteX11" fmla="*/ 1004888 w 3157538"/>
                <a:gd name="connsiteY11" fmla="*/ 2186212 h 3095850"/>
                <a:gd name="connsiteX12" fmla="*/ 1414463 w 3157538"/>
                <a:gd name="connsiteY12" fmla="*/ 1952850 h 3095850"/>
                <a:gd name="connsiteX13" fmla="*/ 1185863 w 3157538"/>
                <a:gd name="connsiteY13" fmla="*/ 1819500 h 3095850"/>
                <a:gd name="connsiteX14" fmla="*/ 1485900 w 3157538"/>
                <a:gd name="connsiteY14" fmla="*/ 1648050 h 3095850"/>
                <a:gd name="connsiteX15" fmla="*/ 1390650 w 3157538"/>
                <a:gd name="connsiteY15" fmla="*/ 1600425 h 3095850"/>
                <a:gd name="connsiteX16" fmla="*/ 1114425 w 3157538"/>
                <a:gd name="connsiteY16" fmla="*/ 1771875 h 3095850"/>
                <a:gd name="connsiteX17" fmla="*/ 385763 w 3157538"/>
                <a:gd name="connsiteY17" fmla="*/ 1352775 h 3095850"/>
                <a:gd name="connsiteX18" fmla="*/ 785813 w 3157538"/>
                <a:gd name="connsiteY18" fmla="*/ 1119412 h 3095850"/>
                <a:gd name="connsiteX19" fmla="*/ 790575 w 3157538"/>
                <a:gd name="connsiteY19" fmla="*/ 519337 h 3095850"/>
                <a:gd name="connsiteX20" fmla="*/ 1076325 w 3157538"/>
                <a:gd name="connsiteY20" fmla="*/ 519337 h 3095850"/>
                <a:gd name="connsiteX21" fmla="*/ 1238250 w 3157538"/>
                <a:gd name="connsiteY21" fmla="*/ 424087 h 3095850"/>
                <a:gd name="connsiteX22" fmla="*/ 2071271 w 3157538"/>
                <a:gd name="connsiteY22" fmla="*/ 1010 h 3095850"/>
                <a:gd name="connsiteX23" fmla="*/ 2512195 w 3157538"/>
                <a:gd name="connsiteY23" fmla="*/ 311037 h 3095850"/>
                <a:gd name="connsiteX24" fmla="*/ 2357160 w 3157538"/>
                <a:gd name="connsiteY24" fmla="*/ 475088 h 3095850"/>
                <a:gd name="connsiteX25" fmla="*/ 2365899 w 3157538"/>
                <a:gd name="connsiteY25" fmla="*/ 883461 h 3095850"/>
                <a:gd name="connsiteX26" fmla="*/ 3157538 w 3157538"/>
                <a:gd name="connsiteY26" fmla="*/ 1428975 h 3095850"/>
                <a:gd name="connsiteX27" fmla="*/ 1752600 w 3157538"/>
                <a:gd name="connsiteY27" fmla="*/ 2319562 h 3095850"/>
                <a:gd name="connsiteX0" fmla="*/ 1752600 w 3157538"/>
                <a:gd name="connsiteY0" fmla="*/ 2319562 h 3095850"/>
                <a:gd name="connsiteX1" fmla="*/ 947738 w 3157538"/>
                <a:gd name="connsiteY1" fmla="*/ 2795812 h 3095850"/>
                <a:gd name="connsiteX2" fmla="*/ 871538 w 3157538"/>
                <a:gd name="connsiteY2" fmla="*/ 2748187 h 3095850"/>
                <a:gd name="connsiteX3" fmla="*/ 776288 w 3157538"/>
                <a:gd name="connsiteY3" fmla="*/ 2738662 h 3095850"/>
                <a:gd name="connsiteX4" fmla="*/ 166688 w 3157538"/>
                <a:gd name="connsiteY4" fmla="*/ 3095850 h 3095850"/>
                <a:gd name="connsiteX5" fmla="*/ 0 w 3157538"/>
                <a:gd name="connsiteY5" fmla="*/ 2995837 h 3095850"/>
                <a:gd name="connsiteX6" fmla="*/ 4763 w 3157538"/>
                <a:gd name="connsiteY6" fmla="*/ 2643412 h 3095850"/>
                <a:gd name="connsiteX7" fmla="*/ 409575 w 3157538"/>
                <a:gd name="connsiteY7" fmla="*/ 2429100 h 3095850"/>
                <a:gd name="connsiteX8" fmla="*/ 833438 w 3157538"/>
                <a:gd name="connsiteY8" fmla="*/ 2429100 h 3095850"/>
                <a:gd name="connsiteX9" fmla="*/ 904875 w 3157538"/>
                <a:gd name="connsiteY9" fmla="*/ 2476725 h 3095850"/>
                <a:gd name="connsiteX10" fmla="*/ 1004888 w 3157538"/>
                <a:gd name="connsiteY10" fmla="*/ 2471962 h 3095850"/>
                <a:gd name="connsiteX11" fmla="*/ 1004888 w 3157538"/>
                <a:gd name="connsiteY11" fmla="*/ 2186212 h 3095850"/>
                <a:gd name="connsiteX12" fmla="*/ 1414463 w 3157538"/>
                <a:gd name="connsiteY12" fmla="*/ 1952850 h 3095850"/>
                <a:gd name="connsiteX13" fmla="*/ 1185863 w 3157538"/>
                <a:gd name="connsiteY13" fmla="*/ 1819500 h 3095850"/>
                <a:gd name="connsiteX14" fmla="*/ 1485900 w 3157538"/>
                <a:gd name="connsiteY14" fmla="*/ 1648050 h 3095850"/>
                <a:gd name="connsiteX15" fmla="*/ 1390650 w 3157538"/>
                <a:gd name="connsiteY15" fmla="*/ 1600425 h 3095850"/>
                <a:gd name="connsiteX16" fmla="*/ 1114425 w 3157538"/>
                <a:gd name="connsiteY16" fmla="*/ 1771875 h 3095850"/>
                <a:gd name="connsiteX17" fmla="*/ 385763 w 3157538"/>
                <a:gd name="connsiteY17" fmla="*/ 1352775 h 3095850"/>
                <a:gd name="connsiteX18" fmla="*/ 785813 w 3157538"/>
                <a:gd name="connsiteY18" fmla="*/ 1119412 h 3095850"/>
                <a:gd name="connsiteX19" fmla="*/ 790575 w 3157538"/>
                <a:gd name="connsiteY19" fmla="*/ 519337 h 3095850"/>
                <a:gd name="connsiteX20" fmla="*/ 1076325 w 3157538"/>
                <a:gd name="connsiteY20" fmla="*/ 519337 h 3095850"/>
                <a:gd name="connsiteX21" fmla="*/ 1238250 w 3157538"/>
                <a:gd name="connsiteY21" fmla="*/ 424087 h 3095850"/>
                <a:gd name="connsiteX22" fmla="*/ 2071271 w 3157538"/>
                <a:gd name="connsiteY22" fmla="*/ 1010 h 3095850"/>
                <a:gd name="connsiteX23" fmla="*/ 2512195 w 3157538"/>
                <a:gd name="connsiteY23" fmla="*/ 311037 h 3095850"/>
                <a:gd name="connsiteX24" fmla="*/ 2357160 w 3157538"/>
                <a:gd name="connsiteY24" fmla="*/ 475088 h 3095850"/>
                <a:gd name="connsiteX25" fmla="*/ 2365899 w 3157538"/>
                <a:gd name="connsiteY25" fmla="*/ 883461 h 3095850"/>
                <a:gd name="connsiteX26" fmla="*/ 3157538 w 3157538"/>
                <a:gd name="connsiteY26" fmla="*/ 1428975 h 3095850"/>
                <a:gd name="connsiteX27" fmla="*/ 1752600 w 3157538"/>
                <a:gd name="connsiteY27" fmla="*/ 2319562 h 3095850"/>
                <a:gd name="connsiteX0" fmla="*/ 1752600 w 3157538"/>
                <a:gd name="connsiteY0" fmla="*/ 2319562 h 3095850"/>
                <a:gd name="connsiteX1" fmla="*/ 947738 w 3157538"/>
                <a:gd name="connsiteY1" fmla="*/ 2795812 h 3095850"/>
                <a:gd name="connsiteX2" fmla="*/ 871538 w 3157538"/>
                <a:gd name="connsiteY2" fmla="*/ 2748187 h 3095850"/>
                <a:gd name="connsiteX3" fmla="*/ 776288 w 3157538"/>
                <a:gd name="connsiteY3" fmla="*/ 2738662 h 3095850"/>
                <a:gd name="connsiteX4" fmla="*/ 166688 w 3157538"/>
                <a:gd name="connsiteY4" fmla="*/ 3095850 h 3095850"/>
                <a:gd name="connsiteX5" fmla="*/ 0 w 3157538"/>
                <a:gd name="connsiteY5" fmla="*/ 2995837 h 3095850"/>
                <a:gd name="connsiteX6" fmla="*/ 4763 w 3157538"/>
                <a:gd name="connsiteY6" fmla="*/ 2643412 h 3095850"/>
                <a:gd name="connsiteX7" fmla="*/ 409575 w 3157538"/>
                <a:gd name="connsiteY7" fmla="*/ 2429100 h 3095850"/>
                <a:gd name="connsiteX8" fmla="*/ 833438 w 3157538"/>
                <a:gd name="connsiteY8" fmla="*/ 2429100 h 3095850"/>
                <a:gd name="connsiteX9" fmla="*/ 904875 w 3157538"/>
                <a:gd name="connsiteY9" fmla="*/ 2476725 h 3095850"/>
                <a:gd name="connsiteX10" fmla="*/ 1004888 w 3157538"/>
                <a:gd name="connsiteY10" fmla="*/ 2471962 h 3095850"/>
                <a:gd name="connsiteX11" fmla="*/ 1004888 w 3157538"/>
                <a:gd name="connsiteY11" fmla="*/ 2186212 h 3095850"/>
                <a:gd name="connsiteX12" fmla="*/ 1414463 w 3157538"/>
                <a:gd name="connsiteY12" fmla="*/ 1952850 h 3095850"/>
                <a:gd name="connsiteX13" fmla="*/ 1185863 w 3157538"/>
                <a:gd name="connsiteY13" fmla="*/ 1819500 h 3095850"/>
                <a:gd name="connsiteX14" fmla="*/ 1485900 w 3157538"/>
                <a:gd name="connsiteY14" fmla="*/ 1648050 h 3095850"/>
                <a:gd name="connsiteX15" fmla="*/ 1390650 w 3157538"/>
                <a:gd name="connsiteY15" fmla="*/ 1600425 h 3095850"/>
                <a:gd name="connsiteX16" fmla="*/ 1114425 w 3157538"/>
                <a:gd name="connsiteY16" fmla="*/ 1771875 h 3095850"/>
                <a:gd name="connsiteX17" fmla="*/ 385763 w 3157538"/>
                <a:gd name="connsiteY17" fmla="*/ 1352775 h 3095850"/>
                <a:gd name="connsiteX18" fmla="*/ 785813 w 3157538"/>
                <a:gd name="connsiteY18" fmla="*/ 1119412 h 3095850"/>
                <a:gd name="connsiteX19" fmla="*/ 790575 w 3157538"/>
                <a:gd name="connsiteY19" fmla="*/ 519337 h 3095850"/>
                <a:gd name="connsiteX20" fmla="*/ 1076325 w 3157538"/>
                <a:gd name="connsiteY20" fmla="*/ 519337 h 3095850"/>
                <a:gd name="connsiteX21" fmla="*/ 1238250 w 3157538"/>
                <a:gd name="connsiteY21" fmla="*/ 424087 h 3095850"/>
                <a:gd name="connsiteX22" fmla="*/ 2071271 w 3157538"/>
                <a:gd name="connsiteY22" fmla="*/ 1010 h 3095850"/>
                <a:gd name="connsiteX23" fmla="*/ 2512195 w 3157538"/>
                <a:gd name="connsiteY23" fmla="*/ 311037 h 3095850"/>
                <a:gd name="connsiteX24" fmla="*/ 2357160 w 3157538"/>
                <a:gd name="connsiteY24" fmla="*/ 475088 h 3095850"/>
                <a:gd name="connsiteX25" fmla="*/ 2365899 w 3157538"/>
                <a:gd name="connsiteY25" fmla="*/ 883461 h 3095850"/>
                <a:gd name="connsiteX26" fmla="*/ 3157538 w 3157538"/>
                <a:gd name="connsiteY26" fmla="*/ 1428975 h 3095850"/>
                <a:gd name="connsiteX27" fmla="*/ 1752600 w 3157538"/>
                <a:gd name="connsiteY27" fmla="*/ 2319562 h 3095850"/>
                <a:gd name="connsiteX0" fmla="*/ 1752600 w 3157538"/>
                <a:gd name="connsiteY0" fmla="*/ 2319634 h 3095922"/>
                <a:gd name="connsiteX1" fmla="*/ 947738 w 3157538"/>
                <a:gd name="connsiteY1" fmla="*/ 2795884 h 3095922"/>
                <a:gd name="connsiteX2" fmla="*/ 871538 w 3157538"/>
                <a:gd name="connsiteY2" fmla="*/ 2748259 h 3095922"/>
                <a:gd name="connsiteX3" fmla="*/ 776288 w 3157538"/>
                <a:gd name="connsiteY3" fmla="*/ 2738734 h 3095922"/>
                <a:gd name="connsiteX4" fmla="*/ 166688 w 3157538"/>
                <a:gd name="connsiteY4" fmla="*/ 3095922 h 3095922"/>
                <a:gd name="connsiteX5" fmla="*/ 0 w 3157538"/>
                <a:gd name="connsiteY5" fmla="*/ 2995909 h 3095922"/>
                <a:gd name="connsiteX6" fmla="*/ 4763 w 3157538"/>
                <a:gd name="connsiteY6" fmla="*/ 2643484 h 3095922"/>
                <a:gd name="connsiteX7" fmla="*/ 409575 w 3157538"/>
                <a:gd name="connsiteY7" fmla="*/ 2429172 h 3095922"/>
                <a:gd name="connsiteX8" fmla="*/ 833438 w 3157538"/>
                <a:gd name="connsiteY8" fmla="*/ 2429172 h 3095922"/>
                <a:gd name="connsiteX9" fmla="*/ 904875 w 3157538"/>
                <a:gd name="connsiteY9" fmla="*/ 2476797 h 3095922"/>
                <a:gd name="connsiteX10" fmla="*/ 1004888 w 3157538"/>
                <a:gd name="connsiteY10" fmla="*/ 2472034 h 3095922"/>
                <a:gd name="connsiteX11" fmla="*/ 1004888 w 3157538"/>
                <a:gd name="connsiteY11" fmla="*/ 2186284 h 3095922"/>
                <a:gd name="connsiteX12" fmla="*/ 1414463 w 3157538"/>
                <a:gd name="connsiteY12" fmla="*/ 1952922 h 3095922"/>
                <a:gd name="connsiteX13" fmla="*/ 1185863 w 3157538"/>
                <a:gd name="connsiteY13" fmla="*/ 1819572 h 3095922"/>
                <a:gd name="connsiteX14" fmla="*/ 1485900 w 3157538"/>
                <a:gd name="connsiteY14" fmla="*/ 1648122 h 3095922"/>
                <a:gd name="connsiteX15" fmla="*/ 1390650 w 3157538"/>
                <a:gd name="connsiteY15" fmla="*/ 1600497 h 3095922"/>
                <a:gd name="connsiteX16" fmla="*/ 1114425 w 3157538"/>
                <a:gd name="connsiteY16" fmla="*/ 1771947 h 3095922"/>
                <a:gd name="connsiteX17" fmla="*/ 385763 w 3157538"/>
                <a:gd name="connsiteY17" fmla="*/ 1352847 h 3095922"/>
                <a:gd name="connsiteX18" fmla="*/ 785813 w 3157538"/>
                <a:gd name="connsiteY18" fmla="*/ 1119484 h 3095922"/>
                <a:gd name="connsiteX19" fmla="*/ 790575 w 3157538"/>
                <a:gd name="connsiteY19" fmla="*/ 519409 h 3095922"/>
                <a:gd name="connsiteX20" fmla="*/ 1076325 w 3157538"/>
                <a:gd name="connsiteY20" fmla="*/ 519409 h 3095922"/>
                <a:gd name="connsiteX21" fmla="*/ 1238250 w 3157538"/>
                <a:gd name="connsiteY21" fmla="*/ 424159 h 3095922"/>
                <a:gd name="connsiteX22" fmla="*/ 2071271 w 3157538"/>
                <a:gd name="connsiteY22" fmla="*/ 1082 h 3095922"/>
                <a:gd name="connsiteX23" fmla="*/ 2512195 w 3157538"/>
                <a:gd name="connsiteY23" fmla="*/ 311109 h 3095922"/>
                <a:gd name="connsiteX24" fmla="*/ 2357160 w 3157538"/>
                <a:gd name="connsiteY24" fmla="*/ 475160 h 3095922"/>
                <a:gd name="connsiteX25" fmla="*/ 2365899 w 3157538"/>
                <a:gd name="connsiteY25" fmla="*/ 883533 h 3095922"/>
                <a:gd name="connsiteX26" fmla="*/ 3157538 w 3157538"/>
                <a:gd name="connsiteY26" fmla="*/ 1429047 h 3095922"/>
                <a:gd name="connsiteX27" fmla="*/ 1752600 w 3157538"/>
                <a:gd name="connsiteY27" fmla="*/ 2319634 h 3095922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076325 w 3157538"/>
                <a:gd name="connsiteY20" fmla="*/ 51832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173979 w 3157538"/>
                <a:gd name="connsiteY20" fmla="*/ 349652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  <a:gd name="connsiteX0" fmla="*/ 1752600 w 3157538"/>
                <a:gd name="connsiteY0" fmla="*/ 2318552 h 3094840"/>
                <a:gd name="connsiteX1" fmla="*/ 947738 w 3157538"/>
                <a:gd name="connsiteY1" fmla="*/ 2794802 h 3094840"/>
                <a:gd name="connsiteX2" fmla="*/ 871538 w 3157538"/>
                <a:gd name="connsiteY2" fmla="*/ 2747177 h 3094840"/>
                <a:gd name="connsiteX3" fmla="*/ 776288 w 3157538"/>
                <a:gd name="connsiteY3" fmla="*/ 2737652 h 3094840"/>
                <a:gd name="connsiteX4" fmla="*/ 166688 w 3157538"/>
                <a:gd name="connsiteY4" fmla="*/ 3094840 h 3094840"/>
                <a:gd name="connsiteX5" fmla="*/ 0 w 3157538"/>
                <a:gd name="connsiteY5" fmla="*/ 2994827 h 3094840"/>
                <a:gd name="connsiteX6" fmla="*/ 4763 w 3157538"/>
                <a:gd name="connsiteY6" fmla="*/ 2642402 h 3094840"/>
                <a:gd name="connsiteX7" fmla="*/ 409575 w 3157538"/>
                <a:gd name="connsiteY7" fmla="*/ 2428090 h 3094840"/>
                <a:gd name="connsiteX8" fmla="*/ 833438 w 3157538"/>
                <a:gd name="connsiteY8" fmla="*/ 2428090 h 3094840"/>
                <a:gd name="connsiteX9" fmla="*/ 904875 w 3157538"/>
                <a:gd name="connsiteY9" fmla="*/ 2475715 h 3094840"/>
                <a:gd name="connsiteX10" fmla="*/ 1004888 w 3157538"/>
                <a:gd name="connsiteY10" fmla="*/ 2470952 h 3094840"/>
                <a:gd name="connsiteX11" fmla="*/ 1004888 w 3157538"/>
                <a:gd name="connsiteY11" fmla="*/ 2185202 h 3094840"/>
                <a:gd name="connsiteX12" fmla="*/ 1414463 w 3157538"/>
                <a:gd name="connsiteY12" fmla="*/ 1951840 h 3094840"/>
                <a:gd name="connsiteX13" fmla="*/ 1185863 w 3157538"/>
                <a:gd name="connsiteY13" fmla="*/ 1818490 h 3094840"/>
                <a:gd name="connsiteX14" fmla="*/ 1485900 w 3157538"/>
                <a:gd name="connsiteY14" fmla="*/ 1647040 h 3094840"/>
                <a:gd name="connsiteX15" fmla="*/ 1390650 w 3157538"/>
                <a:gd name="connsiteY15" fmla="*/ 1599415 h 3094840"/>
                <a:gd name="connsiteX16" fmla="*/ 1114425 w 3157538"/>
                <a:gd name="connsiteY16" fmla="*/ 1770865 h 3094840"/>
                <a:gd name="connsiteX17" fmla="*/ 385763 w 3157538"/>
                <a:gd name="connsiteY17" fmla="*/ 1351765 h 3094840"/>
                <a:gd name="connsiteX18" fmla="*/ 785813 w 3157538"/>
                <a:gd name="connsiteY18" fmla="*/ 1118402 h 3094840"/>
                <a:gd name="connsiteX19" fmla="*/ 790575 w 3157538"/>
                <a:gd name="connsiteY19" fmla="*/ 518327 h 3094840"/>
                <a:gd name="connsiteX20" fmla="*/ 1102957 w 3157538"/>
                <a:gd name="connsiteY20" fmla="*/ 331897 h 3094840"/>
                <a:gd name="connsiteX21" fmla="*/ 1238250 w 3157538"/>
                <a:gd name="connsiteY21" fmla="*/ 423077 h 3094840"/>
                <a:gd name="connsiteX22" fmla="*/ 2071271 w 3157538"/>
                <a:gd name="connsiteY22" fmla="*/ 0 h 3094840"/>
                <a:gd name="connsiteX23" fmla="*/ 2512195 w 3157538"/>
                <a:gd name="connsiteY23" fmla="*/ 310027 h 3094840"/>
                <a:gd name="connsiteX24" fmla="*/ 2357160 w 3157538"/>
                <a:gd name="connsiteY24" fmla="*/ 474078 h 3094840"/>
                <a:gd name="connsiteX25" fmla="*/ 2365899 w 3157538"/>
                <a:gd name="connsiteY25" fmla="*/ 882451 h 3094840"/>
                <a:gd name="connsiteX26" fmla="*/ 3157538 w 3157538"/>
                <a:gd name="connsiteY26" fmla="*/ 1427965 h 3094840"/>
                <a:gd name="connsiteX27" fmla="*/ 1752600 w 3157538"/>
                <a:gd name="connsiteY27" fmla="*/ 2318552 h 309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57538" h="3094840">
                  <a:moveTo>
                    <a:pt x="1752600" y="2318552"/>
                  </a:moveTo>
                  <a:lnTo>
                    <a:pt x="947738" y="2794802"/>
                  </a:lnTo>
                  <a:lnTo>
                    <a:pt x="871538" y="2747177"/>
                  </a:lnTo>
                  <a:lnTo>
                    <a:pt x="776288" y="2737652"/>
                  </a:lnTo>
                  <a:lnTo>
                    <a:pt x="166688" y="3094840"/>
                  </a:lnTo>
                  <a:lnTo>
                    <a:pt x="0" y="2994827"/>
                  </a:lnTo>
                  <a:cubicBezTo>
                    <a:pt x="1588" y="2877352"/>
                    <a:pt x="3175" y="2759877"/>
                    <a:pt x="4763" y="2642402"/>
                  </a:cubicBezTo>
                  <a:lnTo>
                    <a:pt x="409575" y="2428090"/>
                  </a:lnTo>
                  <a:lnTo>
                    <a:pt x="833438" y="2428090"/>
                  </a:lnTo>
                  <a:lnTo>
                    <a:pt x="904875" y="2475715"/>
                  </a:lnTo>
                  <a:lnTo>
                    <a:pt x="1004888" y="2470952"/>
                  </a:lnTo>
                  <a:lnTo>
                    <a:pt x="1004888" y="2185202"/>
                  </a:lnTo>
                  <a:lnTo>
                    <a:pt x="1414463" y="1951840"/>
                  </a:lnTo>
                  <a:lnTo>
                    <a:pt x="1185863" y="1818490"/>
                  </a:lnTo>
                  <a:lnTo>
                    <a:pt x="1485900" y="1647040"/>
                  </a:lnTo>
                  <a:lnTo>
                    <a:pt x="1390650" y="1599415"/>
                  </a:lnTo>
                  <a:lnTo>
                    <a:pt x="1114425" y="1770865"/>
                  </a:lnTo>
                  <a:lnTo>
                    <a:pt x="385763" y="1351765"/>
                  </a:lnTo>
                  <a:lnTo>
                    <a:pt x="785813" y="1118402"/>
                  </a:lnTo>
                  <a:cubicBezTo>
                    <a:pt x="787400" y="918377"/>
                    <a:pt x="788988" y="718352"/>
                    <a:pt x="790575" y="518327"/>
                  </a:cubicBezTo>
                  <a:lnTo>
                    <a:pt x="1102957" y="331897"/>
                  </a:lnTo>
                  <a:lnTo>
                    <a:pt x="1238250" y="423077"/>
                  </a:lnTo>
                  <a:cubicBezTo>
                    <a:pt x="1404074" y="336689"/>
                    <a:pt x="1654760" y="211538"/>
                    <a:pt x="2071271" y="0"/>
                  </a:cubicBezTo>
                  <a:cubicBezTo>
                    <a:pt x="2203696" y="69935"/>
                    <a:pt x="2411280" y="239892"/>
                    <a:pt x="2512195" y="310027"/>
                  </a:cubicBezTo>
                  <a:cubicBezTo>
                    <a:pt x="2444433" y="371285"/>
                    <a:pt x="2417197" y="384508"/>
                    <a:pt x="2357160" y="474078"/>
                  </a:cubicBezTo>
                  <a:lnTo>
                    <a:pt x="2365899" y="882451"/>
                  </a:lnTo>
                  <a:lnTo>
                    <a:pt x="3157538" y="1427965"/>
                  </a:lnTo>
                  <a:lnTo>
                    <a:pt x="1752600" y="2318552"/>
                  </a:lnTo>
                  <a:close/>
                </a:path>
              </a:pathLst>
            </a:custGeom>
            <a:noFill/>
            <a:ln w="76200">
              <a:solidFill>
                <a:schemeClr val="bg2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 57"/>
            <p:cNvSpPr/>
            <p:nvPr/>
          </p:nvSpPr>
          <p:spPr>
            <a:xfrm>
              <a:off x="2695575" y="4810125"/>
              <a:ext cx="828675" cy="228600"/>
            </a:xfrm>
            <a:custGeom>
              <a:avLst/>
              <a:gdLst>
                <a:gd name="connsiteX0" fmla="*/ 828675 w 828675"/>
                <a:gd name="connsiteY0" fmla="*/ 228600 h 228600"/>
                <a:gd name="connsiteX1" fmla="*/ 581025 w 828675"/>
                <a:gd name="connsiteY1" fmla="*/ 76200 h 228600"/>
                <a:gd name="connsiteX2" fmla="*/ 590550 w 828675"/>
                <a:gd name="connsiteY2" fmla="*/ 0 h 228600"/>
                <a:gd name="connsiteX3" fmla="*/ 0 w 828675"/>
                <a:gd name="connsiteY3" fmla="*/ 9525 h 228600"/>
                <a:gd name="connsiteX4" fmla="*/ 19050 w 828675"/>
                <a:gd name="connsiteY4" fmla="*/ 142875 h 228600"/>
                <a:gd name="connsiteX5" fmla="*/ 180975 w 828675"/>
                <a:gd name="connsiteY5" fmla="*/ 28575 h 228600"/>
                <a:gd name="connsiteX6" fmla="*/ 581025 w 828675"/>
                <a:gd name="connsiteY6" fmla="*/ 190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8675" h="228600">
                  <a:moveTo>
                    <a:pt x="828675" y="228600"/>
                  </a:moveTo>
                  <a:lnTo>
                    <a:pt x="581025" y="76200"/>
                  </a:lnTo>
                  <a:lnTo>
                    <a:pt x="590550" y="0"/>
                  </a:lnTo>
                  <a:lnTo>
                    <a:pt x="0" y="9525"/>
                  </a:lnTo>
                  <a:lnTo>
                    <a:pt x="19050" y="142875"/>
                  </a:lnTo>
                  <a:lnTo>
                    <a:pt x="180975" y="28575"/>
                  </a:lnTo>
                  <a:lnTo>
                    <a:pt x="581025" y="19050"/>
                  </a:lnTo>
                </a:path>
              </a:pathLst>
            </a:custGeom>
            <a:noFill/>
            <a:ln w="76200">
              <a:solidFill>
                <a:schemeClr val="bg2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9" name="Conector reto 58"/>
            <p:cNvCxnSpPr>
              <a:stCxn id="57" idx="16"/>
              <a:endCxn id="57" idx="13"/>
            </p:cNvCxnSpPr>
            <p:nvPr/>
          </p:nvCxnSpPr>
          <p:spPr>
            <a:xfrm>
              <a:off x="4649676" y="3824288"/>
              <a:ext cx="71438" cy="47625"/>
            </a:xfrm>
            <a:prstGeom prst="line">
              <a:avLst/>
            </a:prstGeom>
            <a:ln w="76200">
              <a:solidFill>
                <a:schemeClr val="bg2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Imagem 28">
            <a:hlinkClick r:id="" action="ppaction://hlinkshowjump?jump=nextslide"/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48398"/>
          <a:stretch/>
        </p:blipFill>
        <p:spPr>
          <a:xfrm>
            <a:off x="11370648" y="722352"/>
            <a:ext cx="485352" cy="521746"/>
          </a:xfrm>
          <a:prstGeom prst="rect">
            <a:avLst/>
          </a:prstGeom>
        </p:spPr>
      </p:pic>
      <p:pic>
        <p:nvPicPr>
          <p:cNvPr id="30" name="Imagem 29">
            <a:hlinkClick r:id="" action="ppaction://hlinkshowjump?jump=previousslide"/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r="50558"/>
          <a:stretch/>
        </p:blipFill>
        <p:spPr>
          <a:xfrm>
            <a:off x="10787062" y="722351"/>
            <a:ext cx="465031" cy="521745"/>
          </a:xfrm>
          <a:prstGeom prst="rect">
            <a:avLst/>
          </a:prstGeom>
        </p:spPr>
      </p:pic>
      <p:pic>
        <p:nvPicPr>
          <p:cNvPr id="31" name="Imagem 3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1353125" y="88998"/>
            <a:ext cx="575401" cy="488914"/>
          </a:xfrm>
          <a:prstGeom prst="rect">
            <a:avLst/>
          </a:prstGeom>
        </p:spPr>
      </p:pic>
      <p:sp>
        <p:nvSpPr>
          <p:cNvPr id="32" name="Espaço Reservado para Número de Slide 3"/>
          <p:cNvSpPr txBox="1">
            <a:spLocks/>
          </p:cNvSpPr>
          <p:nvPr/>
        </p:nvSpPr>
        <p:spPr>
          <a:xfrm>
            <a:off x="10271064" y="231863"/>
            <a:ext cx="1053480" cy="2738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02/04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Espaço Reservado para Texto 7"/>
          <p:cNvSpPr txBox="1">
            <a:spLocks/>
          </p:cNvSpPr>
          <p:nvPr/>
        </p:nvSpPr>
        <p:spPr>
          <a:xfrm>
            <a:off x="201174" y="782972"/>
            <a:ext cx="6653539" cy="3603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PONTOS MAPEADOS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36000" y="1087494"/>
            <a:ext cx="338324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200" dirty="0"/>
              <a:t>PORTARIA 3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MP SALMÃO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MP AZUL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 smtClean="0"/>
              <a:t>PRAÇA MPs</a:t>
            </a:r>
            <a:endParaRPr lang="pt-BR" sz="1200" dirty="0"/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MP AZULÃO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PULMÃO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MAIS VC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PULMÃO / </a:t>
            </a:r>
            <a:r>
              <a:rPr lang="pt-BR" sz="1200" dirty="0" err="1"/>
              <a:t>BBB</a:t>
            </a:r>
            <a:endParaRPr lang="pt-BR" sz="1200" dirty="0"/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MG3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MG1 - C/D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MG1 - A/B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MG4 - ENTRADA DE PEDESTRES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 smtClean="0"/>
              <a:t>MG4 </a:t>
            </a:r>
            <a:r>
              <a:rPr lang="pt-BR" sz="1200" dirty="0"/>
              <a:t>- PRAÇA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 smtClean="0"/>
              <a:t>PORTARIA </a:t>
            </a:r>
            <a:r>
              <a:rPr lang="pt-BR" sz="1200" dirty="0"/>
              <a:t>5 (CC3)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 smtClean="0"/>
              <a:t>IGREJA</a:t>
            </a:r>
            <a:endParaRPr lang="pt-BR" sz="1200" dirty="0"/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PA3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PORTARIA </a:t>
            </a:r>
            <a:r>
              <a:rPr lang="pt-BR" sz="1200" dirty="0" smtClean="0"/>
              <a:t>4</a:t>
            </a:r>
            <a:endParaRPr lang="pt-BR" sz="1200" dirty="0"/>
          </a:p>
        </p:txBody>
      </p:sp>
      <p:grpSp>
        <p:nvGrpSpPr>
          <p:cNvPr id="50" name="Grupo 49"/>
          <p:cNvGrpSpPr/>
          <p:nvPr/>
        </p:nvGrpSpPr>
        <p:grpSpPr>
          <a:xfrm>
            <a:off x="5180760" y="374909"/>
            <a:ext cx="4858776" cy="5737584"/>
            <a:chOff x="5180760" y="374909"/>
            <a:chExt cx="4858776" cy="5737584"/>
          </a:xfrm>
        </p:grpSpPr>
        <p:grpSp>
          <p:nvGrpSpPr>
            <p:cNvPr id="51" name="Grupo 50"/>
            <p:cNvGrpSpPr/>
            <p:nvPr/>
          </p:nvGrpSpPr>
          <p:grpSpPr>
            <a:xfrm>
              <a:off x="5180760" y="3813714"/>
              <a:ext cx="4858776" cy="2298779"/>
              <a:chOff x="5180760" y="3813714"/>
              <a:chExt cx="4858776" cy="2298779"/>
            </a:xfrm>
          </p:grpSpPr>
          <p:sp>
            <p:nvSpPr>
              <p:cNvPr id="81" name="CaixaDeTexto 80"/>
              <p:cNvSpPr txBox="1"/>
              <p:nvPr/>
            </p:nvSpPr>
            <p:spPr>
              <a:xfrm>
                <a:off x="8012683" y="496303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2" name="CaixaDeTexto 81"/>
              <p:cNvSpPr txBox="1"/>
              <p:nvPr/>
            </p:nvSpPr>
            <p:spPr>
              <a:xfrm>
                <a:off x="9365124" y="503734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3" name="CaixaDeTexto 82"/>
              <p:cNvSpPr txBox="1"/>
              <p:nvPr/>
            </p:nvSpPr>
            <p:spPr>
              <a:xfrm>
                <a:off x="9675334" y="4864348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4" name="CaixaDeTexto 83"/>
              <p:cNvSpPr txBox="1"/>
              <p:nvPr/>
            </p:nvSpPr>
            <p:spPr>
              <a:xfrm>
                <a:off x="9304627" y="459028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5" name="CaixaDeTexto 84"/>
              <p:cNvSpPr txBox="1"/>
              <p:nvPr/>
            </p:nvSpPr>
            <p:spPr>
              <a:xfrm>
                <a:off x="6054810" y="4156142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6" name="CaixaDeTexto 85"/>
              <p:cNvSpPr txBox="1"/>
              <p:nvPr/>
            </p:nvSpPr>
            <p:spPr>
              <a:xfrm>
                <a:off x="6240162" y="381371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7" name="CaixaDeTexto 86"/>
              <p:cNvSpPr txBox="1"/>
              <p:nvPr/>
            </p:nvSpPr>
            <p:spPr>
              <a:xfrm>
                <a:off x="5180760" y="449143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8" name="CaixaDeTexto 87"/>
              <p:cNvSpPr txBox="1"/>
              <p:nvPr/>
            </p:nvSpPr>
            <p:spPr>
              <a:xfrm>
                <a:off x="9161106" y="5743161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9" name="CaixaDeTexto 88"/>
              <p:cNvSpPr txBox="1"/>
              <p:nvPr/>
            </p:nvSpPr>
            <p:spPr>
              <a:xfrm>
                <a:off x="7540845" y="5701971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0" name="CaixaDeTexto 89"/>
              <p:cNvSpPr txBox="1"/>
              <p:nvPr/>
            </p:nvSpPr>
            <p:spPr>
              <a:xfrm>
                <a:off x="7656177" y="545348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1" name="CaixaDeTexto 90"/>
              <p:cNvSpPr txBox="1"/>
              <p:nvPr/>
            </p:nvSpPr>
            <p:spPr>
              <a:xfrm>
                <a:off x="5888981" y="551939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2" name="CaixaDeTexto 91"/>
              <p:cNvSpPr txBox="1"/>
              <p:nvPr/>
            </p:nvSpPr>
            <p:spPr>
              <a:xfrm>
                <a:off x="6431614" y="560177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3" name="CaixaDeTexto 92"/>
              <p:cNvSpPr txBox="1"/>
              <p:nvPr/>
            </p:nvSpPr>
            <p:spPr>
              <a:xfrm>
                <a:off x="5843094" y="5126087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4" name="CaixaDeTexto 93"/>
              <p:cNvSpPr txBox="1"/>
              <p:nvPr/>
            </p:nvSpPr>
            <p:spPr>
              <a:xfrm>
                <a:off x="6607218" y="566978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2" name="CaixaDeTexto 51"/>
            <p:cNvSpPr txBox="1"/>
            <p:nvPr/>
          </p:nvSpPr>
          <p:spPr>
            <a:xfrm>
              <a:off x="5330608" y="478387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6219570" y="439257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487302" y="41572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6960082" y="15630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5760714" y="229957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8218847" y="8362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8428913" y="88154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8853166" y="37490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7" name="CaixaDeTexto 106"/>
          <p:cNvSpPr txBox="1"/>
          <p:nvPr/>
        </p:nvSpPr>
        <p:spPr>
          <a:xfrm>
            <a:off x="4332056" y="12385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  <a:endParaRPr lang="pt-BR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08" name="Elipse 107"/>
          <p:cNvSpPr/>
          <p:nvPr/>
        </p:nvSpPr>
        <p:spPr>
          <a:xfrm>
            <a:off x="4417351" y="1054630"/>
            <a:ext cx="193612" cy="193612"/>
          </a:xfrm>
          <a:prstGeom prst="ellipse">
            <a:avLst/>
          </a:prstGeom>
          <a:solidFill>
            <a:srgbClr val="9BDB5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/>
          <p:cNvSpPr/>
          <p:nvPr/>
        </p:nvSpPr>
        <p:spPr>
          <a:xfrm>
            <a:off x="4417351" y="792001"/>
            <a:ext cx="193612" cy="19361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Espaço Reservado para Texto 7"/>
          <p:cNvSpPr txBox="1">
            <a:spLocks/>
          </p:cNvSpPr>
          <p:nvPr/>
        </p:nvSpPr>
        <p:spPr>
          <a:xfrm>
            <a:off x="4610963" y="802259"/>
            <a:ext cx="4062055" cy="2455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Pontos atuais mantidos</a:t>
            </a:r>
          </a:p>
        </p:txBody>
      </p:sp>
      <p:sp>
        <p:nvSpPr>
          <p:cNvPr id="111" name="Espaço Reservado para Texto 7"/>
          <p:cNvSpPr txBox="1">
            <a:spLocks/>
          </p:cNvSpPr>
          <p:nvPr/>
        </p:nvSpPr>
        <p:spPr>
          <a:xfrm>
            <a:off x="4610963" y="1078067"/>
            <a:ext cx="4062055" cy="2455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Novos pontos incluídos</a:t>
            </a:r>
          </a:p>
        </p:txBody>
      </p:sp>
      <p:sp>
        <p:nvSpPr>
          <p:cNvPr id="112" name="Espaço Reservado para Texto 7"/>
          <p:cNvSpPr txBox="1">
            <a:spLocks/>
          </p:cNvSpPr>
          <p:nvPr/>
        </p:nvSpPr>
        <p:spPr>
          <a:xfrm>
            <a:off x="4610963" y="1337896"/>
            <a:ext cx="4062055" cy="2455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Pontos retirados</a:t>
            </a:r>
          </a:p>
        </p:txBody>
      </p:sp>
    </p:spTree>
    <p:extLst>
      <p:ext uri="{BB962C8B-B14F-4D97-AF65-F5344CB8AC3E}">
        <p14:creationId xmlns:p14="http://schemas.microsoft.com/office/powerpoint/2010/main" val="31496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46" y="2900"/>
            <a:ext cx="8083297" cy="6858000"/>
          </a:xfrm>
          <a:prstGeom prst="rect">
            <a:avLst/>
          </a:prstGeom>
        </p:spPr>
      </p:pic>
      <p:sp>
        <p:nvSpPr>
          <p:cNvPr id="2" name="Espaço Reservado para Texto 7"/>
          <p:cNvSpPr txBox="1">
            <a:spLocks/>
          </p:cNvSpPr>
          <p:nvPr/>
        </p:nvSpPr>
        <p:spPr>
          <a:xfrm>
            <a:off x="201175" y="274728"/>
            <a:ext cx="6653539" cy="3603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LINHA AZUL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orma livre 8"/>
          <p:cNvSpPr/>
          <p:nvPr/>
        </p:nvSpPr>
        <p:spPr>
          <a:xfrm>
            <a:off x="5352709" y="2015230"/>
            <a:ext cx="6297319" cy="4088525"/>
          </a:xfrm>
          <a:custGeom>
            <a:avLst/>
            <a:gdLst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38375 w 6315075"/>
              <a:gd name="connsiteY23" fmla="*/ 523875 h 3714750"/>
              <a:gd name="connsiteX24" fmla="*/ 771525 w 6315075"/>
              <a:gd name="connsiteY24" fmla="*/ 523875 h 3714750"/>
              <a:gd name="connsiteX25" fmla="*/ 771525 w 6315075"/>
              <a:gd name="connsiteY25" fmla="*/ 180975 h 3714750"/>
              <a:gd name="connsiteX26" fmla="*/ 1085850 w 6315075"/>
              <a:gd name="connsiteY26" fmla="*/ 200025 h 3714750"/>
              <a:gd name="connsiteX27" fmla="*/ 1219200 w 6315075"/>
              <a:gd name="connsiteY27" fmla="*/ 114300 h 3714750"/>
              <a:gd name="connsiteX28" fmla="*/ 1047750 w 6315075"/>
              <a:gd name="connsiteY28" fmla="*/ 0 h 3714750"/>
              <a:gd name="connsiteX29" fmla="*/ 762000 w 6315075"/>
              <a:gd name="connsiteY29" fmla="*/ 209550 h 3714750"/>
              <a:gd name="connsiteX30" fmla="*/ 781050 w 6315075"/>
              <a:gd name="connsiteY30" fmla="*/ 828675 h 3714750"/>
              <a:gd name="connsiteX31" fmla="*/ 361950 w 6315075"/>
              <a:gd name="connsiteY31" fmla="*/ 1047750 h 3714750"/>
              <a:gd name="connsiteX32" fmla="*/ 1562100 w 6315075"/>
              <a:gd name="connsiteY32" fmla="*/ 1657350 h 3714750"/>
              <a:gd name="connsiteX33" fmla="*/ 1581150 w 6315075"/>
              <a:gd name="connsiteY33" fmla="*/ 1857375 h 3714750"/>
              <a:gd name="connsiteX34" fmla="*/ 2495550 w 6315075"/>
              <a:gd name="connsiteY34" fmla="*/ 2390775 h 3714750"/>
              <a:gd name="connsiteX35" fmla="*/ 2114550 w 6315075"/>
              <a:gd name="connsiteY35" fmla="*/ 2609850 h 3714750"/>
              <a:gd name="connsiteX36" fmla="*/ 4010025 w 6315075"/>
              <a:gd name="connsiteY36" fmla="*/ 3714750 h 3714750"/>
              <a:gd name="connsiteX37" fmla="*/ 6115050 w 6315075"/>
              <a:gd name="connsiteY37" fmla="*/ 2495550 h 3714750"/>
              <a:gd name="connsiteX38" fmla="*/ 6315075 w 6315075"/>
              <a:gd name="connsiteY38" fmla="*/ 2505075 h 3714750"/>
              <a:gd name="connsiteX39" fmla="*/ 6229350 w 6315075"/>
              <a:gd name="connsiteY39" fmla="*/ 2619375 h 3714750"/>
              <a:gd name="connsiteX40" fmla="*/ 6048375 w 6315075"/>
              <a:gd name="connsiteY40" fmla="*/ 2533650 h 3714750"/>
              <a:gd name="connsiteX41" fmla="*/ 5076825 w 6315075"/>
              <a:gd name="connsiteY41" fmla="*/ 3086100 h 3714750"/>
              <a:gd name="connsiteX42" fmla="*/ 4133850 w 6315075"/>
              <a:gd name="connsiteY42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771525 w 6315075"/>
              <a:gd name="connsiteY24" fmla="*/ 523875 h 3714750"/>
              <a:gd name="connsiteX25" fmla="*/ 771525 w 6315075"/>
              <a:gd name="connsiteY25" fmla="*/ 180975 h 3714750"/>
              <a:gd name="connsiteX26" fmla="*/ 1085850 w 6315075"/>
              <a:gd name="connsiteY26" fmla="*/ 200025 h 3714750"/>
              <a:gd name="connsiteX27" fmla="*/ 1219200 w 6315075"/>
              <a:gd name="connsiteY27" fmla="*/ 114300 h 3714750"/>
              <a:gd name="connsiteX28" fmla="*/ 1047750 w 6315075"/>
              <a:gd name="connsiteY28" fmla="*/ 0 h 3714750"/>
              <a:gd name="connsiteX29" fmla="*/ 762000 w 6315075"/>
              <a:gd name="connsiteY29" fmla="*/ 209550 h 3714750"/>
              <a:gd name="connsiteX30" fmla="*/ 781050 w 6315075"/>
              <a:gd name="connsiteY30" fmla="*/ 828675 h 3714750"/>
              <a:gd name="connsiteX31" fmla="*/ 361950 w 6315075"/>
              <a:gd name="connsiteY31" fmla="*/ 1047750 h 3714750"/>
              <a:gd name="connsiteX32" fmla="*/ 1562100 w 6315075"/>
              <a:gd name="connsiteY32" fmla="*/ 1657350 h 3714750"/>
              <a:gd name="connsiteX33" fmla="*/ 1581150 w 6315075"/>
              <a:gd name="connsiteY33" fmla="*/ 1857375 h 3714750"/>
              <a:gd name="connsiteX34" fmla="*/ 2495550 w 6315075"/>
              <a:gd name="connsiteY34" fmla="*/ 2390775 h 3714750"/>
              <a:gd name="connsiteX35" fmla="*/ 2114550 w 6315075"/>
              <a:gd name="connsiteY35" fmla="*/ 2609850 h 3714750"/>
              <a:gd name="connsiteX36" fmla="*/ 4010025 w 6315075"/>
              <a:gd name="connsiteY36" fmla="*/ 3714750 h 3714750"/>
              <a:gd name="connsiteX37" fmla="*/ 6115050 w 6315075"/>
              <a:gd name="connsiteY37" fmla="*/ 2495550 h 3714750"/>
              <a:gd name="connsiteX38" fmla="*/ 6315075 w 6315075"/>
              <a:gd name="connsiteY38" fmla="*/ 2505075 h 3714750"/>
              <a:gd name="connsiteX39" fmla="*/ 6229350 w 6315075"/>
              <a:gd name="connsiteY39" fmla="*/ 2619375 h 3714750"/>
              <a:gd name="connsiteX40" fmla="*/ 6048375 w 6315075"/>
              <a:gd name="connsiteY40" fmla="*/ 2533650 h 3714750"/>
              <a:gd name="connsiteX41" fmla="*/ 5076825 w 6315075"/>
              <a:gd name="connsiteY41" fmla="*/ 3086100 h 3714750"/>
              <a:gd name="connsiteX42" fmla="*/ 4133850 w 6315075"/>
              <a:gd name="connsiteY42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543882 w 6315075"/>
              <a:gd name="connsiteY24" fmla="*/ 408466 h 3714750"/>
              <a:gd name="connsiteX25" fmla="*/ 771525 w 6315075"/>
              <a:gd name="connsiteY25" fmla="*/ 180975 h 3714750"/>
              <a:gd name="connsiteX26" fmla="*/ 1085850 w 6315075"/>
              <a:gd name="connsiteY26" fmla="*/ 200025 h 3714750"/>
              <a:gd name="connsiteX27" fmla="*/ 1219200 w 6315075"/>
              <a:gd name="connsiteY27" fmla="*/ 114300 h 3714750"/>
              <a:gd name="connsiteX28" fmla="*/ 1047750 w 6315075"/>
              <a:gd name="connsiteY28" fmla="*/ 0 h 3714750"/>
              <a:gd name="connsiteX29" fmla="*/ 762000 w 6315075"/>
              <a:gd name="connsiteY29" fmla="*/ 209550 h 3714750"/>
              <a:gd name="connsiteX30" fmla="*/ 781050 w 6315075"/>
              <a:gd name="connsiteY30" fmla="*/ 828675 h 3714750"/>
              <a:gd name="connsiteX31" fmla="*/ 361950 w 6315075"/>
              <a:gd name="connsiteY31" fmla="*/ 1047750 h 3714750"/>
              <a:gd name="connsiteX32" fmla="*/ 1562100 w 6315075"/>
              <a:gd name="connsiteY32" fmla="*/ 1657350 h 3714750"/>
              <a:gd name="connsiteX33" fmla="*/ 1581150 w 6315075"/>
              <a:gd name="connsiteY33" fmla="*/ 1857375 h 3714750"/>
              <a:gd name="connsiteX34" fmla="*/ 2495550 w 6315075"/>
              <a:gd name="connsiteY34" fmla="*/ 2390775 h 3714750"/>
              <a:gd name="connsiteX35" fmla="*/ 2114550 w 6315075"/>
              <a:gd name="connsiteY35" fmla="*/ 2609850 h 3714750"/>
              <a:gd name="connsiteX36" fmla="*/ 4010025 w 6315075"/>
              <a:gd name="connsiteY36" fmla="*/ 3714750 h 3714750"/>
              <a:gd name="connsiteX37" fmla="*/ 6115050 w 6315075"/>
              <a:gd name="connsiteY37" fmla="*/ 2495550 h 3714750"/>
              <a:gd name="connsiteX38" fmla="*/ 6315075 w 6315075"/>
              <a:gd name="connsiteY38" fmla="*/ 2505075 h 3714750"/>
              <a:gd name="connsiteX39" fmla="*/ 6229350 w 6315075"/>
              <a:gd name="connsiteY39" fmla="*/ 2619375 h 3714750"/>
              <a:gd name="connsiteX40" fmla="*/ 6048375 w 6315075"/>
              <a:gd name="connsiteY40" fmla="*/ 2533650 h 3714750"/>
              <a:gd name="connsiteX41" fmla="*/ 5076825 w 6315075"/>
              <a:gd name="connsiteY41" fmla="*/ 3086100 h 3714750"/>
              <a:gd name="connsiteX42" fmla="*/ 4133850 w 6315075"/>
              <a:gd name="connsiteY42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771525 w 6315075"/>
              <a:gd name="connsiteY24" fmla="*/ 180975 h 3714750"/>
              <a:gd name="connsiteX25" fmla="*/ 1085850 w 6315075"/>
              <a:gd name="connsiteY25" fmla="*/ 200025 h 3714750"/>
              <a:gd name="connsiteX26" fmla="*/ 1219200 w 6315075"/>
              <a:gd name="connsiteY26" fmla="*/ 114300 h 3714750"/>
              <a:gd name="connsiteX27" fmla="*/ 1047750 w 6315075"/>
              <a:gd name="connsiteY27" fmla="*/ 0 h 3714750"/>
              <a:gd name="connsiteX28" fmla="*/ 762000 w 6315075"/>
              <a:gd name="connsiteY28" fmla="*/ 209550 h 3714750"/>
              <a:gd name="connsiteX29" fmla="*/ 781050 w 6315075"/>
              <a:gd name="connsiteY29" fmla="*/ 828675 h 3714750"/>
              <a:gd name="connsiteX30" fmla="*/ 361950 w 6315075"/>
              <a:gd name="connsiteY30" fmla="*/ 1047750 h 3714750"/>
              <a:gd name="connsiteX31" fmla="*/ 1562100 w 6315075"/>
              <a:gd name="connsiteY31" fmla="*/ 1657350 h 3714750"/>
              <a:gd name="connsiteX32" fmla="*/ 1581150 w 6315075"/>
              <a:gd name="connsiteY32" fmla="*/ 1857375 h 3714750"/>
              <a:gd name="connsiteX33" fmla="*/ 2495550 w 6315075"/>
              <a:gd name="connsiteY33" fmla="*/ 2390775 h 3714750"/>
              <a:gd name="connsiteX34" fmla="*/ 2114550 w 6315075"/>
              <a:gd name="connsiteY34" fmla="*/ 2609850 h 3714750"/>
              <a:gd name="connsiteX35" fmla="*/ 4010025 w 6315075"/>
              <a:gd name="connsiteY35" fmla="*/ 3714750 h 3714750"/>
              <a:gd name="connsiteX36" fmla="*/ 6115050 w 6315075"/>
              <a:gd name="connsiteY36" fmla="*/ 2495550 h 3714750"/>
              <a:gd name="connsiteX37" fmla="*/ 6315075 w 6315075"/>
              <a:gd name="connsiteY37" fmla="*/ 2505075 h 3714750"/>
              <a:gd name="connsiteX38" fmla="*/ 6229350 w 6315075"/>
              <a:gd name="connsiteY38" fmla="*/ 2619375 h 3714750"/>
              <a:gd name="connsiteX39" fmla="*/ 6048375 w 6315075"/>
              <a:gd name="connsiteY39" fmla="*/ 2533650 h 3714750"/>
              <a:gd name="connsiteX40" fmla="*/ 5076825 w 6315075"/>
              <a:gd name="connsiteY40" fmla="*/ 3086100 h 3714750"/>
              <a:gd name="connsiteX41" fmla="*/ 4133850 w 6315075"/>
              <a:gd name="connsiteY41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455105 w 6315075"/>
              <a:gd name="connsiteY24" fmla="*/ 251997 h 3714750"/>
              <a:gd name="connsiteX25" fmla="*/ 1085850 w 6315075"/>
              <a:gd name="connsiteY25" fmla="*/ 200025 h 3714750"/>
              <a:gd name="connsiteX26" fmla="*/ 1219200 w 6315075"/>
              <a:gd name="connsiteY26" fmla="*/ 114300 h 3714750"/>
              <a:gd name="connsiteX27" fmla="*/ 1047750 w 6315075"/>
              <a:gd name="connsiteY27" fmla="*/ 0 h 3714750"/>
              <a:gd name="connsiteX28" fmla="*/ 762000 w 6315075"/>
              <a:gd name="connsiteY28" fmla="*/ 209550 h 3714750"/>
              <a:gd name="connsiteX29" fmla="*/ 781050 w 6315075"/>
              <a:gd name="connsiteY29" fmla="*/ 828675 h 3714750"/>
              <a:gd name="connsiteX30" fmla="*/ 361950 w 6315075"/>
              <a:gd name="connsiteY30" fmla="*/ 1047750 h 3714750"/>
              <a:gd name="connsiteX31" fmla="*/ 1562100 w 6315075"/>
              <a:gd name="connsiteY31" fmla="*/ 1657350 h 3714750"/>
              <a:gd name="connsiteX32" fmla="*/ 1581150 w 6315075"/>
              <a:gd name="connsiteY32" fmla="*/ 1857375 h 3714750"/>
              <a:gd name="connsiteX33" fmla="*/ 2495550 w 6315075"/>
              <a:gd name="connsiteY33" fmla="*/ 2390775 h 3714750"/>
              <a:gd name="connsiteX34" fmla="*/ 2114550 w 6315075"/>
              <a:gd name="connsiteY34" fmla="*/ 2609850 h 3714750"/>
              <a:gd name="connsiteX35" fmla="*/ 4010025 w 6315075"/>
              <a:gd name="connsiteY35" fmla="*/ 3714750 h 3714750"/>
              <a:gd name="connsiteX36" fmla="*/ 6115050 w 6315075"/>
              <a:gd name="connsiteY36" fmla="*/ 2495550 h 3714750"/>
              <a:gd name="connsiteX37" fmla="*/ 6315075 w 6315075"/>
              <a:gd name="connsiteY37" fmla="*/ 2505075 h 3714750"/>
              <a:gd name="connsiteX38" fmla="*/ 6229350 w 6315075"/>
              <a:gd name="connsiteY38" fmla="*/ 2619375 h 3714750"/>
              <a:gd name="connsiteX39" fmla="*/ 6048375 w 6315075"/>
              <a:gd name="connsiteY39" fmla="*/ 2533650 h 3714750"/>
              <a:gd name="connsiteX40" fmla="*/ 5076825 w 6315075"/>
              <a:gd name="connsiteY40" fmla="*/ 3086100 h 3714750"/>
              <a:gd name="connsiteX41" fmla="*/ 4133850 w 6315075"/>
              <a:gd name="connsiteY41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085850 w 6315075"/>
              <a:gd name="connsiteY24" fmla="*/ 200025 h 3714750"/>
              <a:gd name="connsiteX25" fmla="*/ 1219200 w 6315075"/>
              <a:gd name="connsiteY25" fmla="*/ 114300 h 3714750"/>
              <a:gd name="connsiteX26" fmla="*/ 1047750 w 6315075"/>
              <a:gd name="connsiteY26" fmla="*/ 0 h 3714750"/>
              <a:gd name="connsiteX27" fmla="*/ 762000 w 6315075"/>
              <a:gd name="connsiteY27" fmla="*/ 209550 h 3714750"/>
              <a:gd name="connsiteX28" fmla="*/ 781050 w 6315075"/>
              <a:gd name="connsiteY28" fmla="*/ 828675 h 3714750"/>
              <a:gd name="connsiteX29" fmla="*/ 361950 w 6315075"/>
              <a:gd name="connsiteY29" fmla="*/ 1047750 h 3714750"/>
              <a:gd name="connsiteX30" fmla="*/ 1562100 w 6315075"/>
              <a:gd name="connsiteY30" fmla="*/ 1657350 h 3714750"/>
              <a:gd name="connsiteX31" fmla="*/ 1581150 w 6315075"/>
              <a:gd name="connsiteY31" fmla="*/ 1857375 h 3714750"/>
              <a:gd name="connsiteX32" fmla="*/ 2495550 w 6315075"/>
              <a:gd name="connsiteY32" fmla="*/ 2390775 h 3714750"/>
              <a:gd name="connsiteX33" fmla="*/ 2114550 w 6315075"/>
              <a:gd name="connsiteY33" fmla="*/ 2609850 h 3714750"/>
              <a:gd name="connsiteX34" fmla="*/ 4010025 w 6315075"/>
              <a:gd name="connsiteY34" fmla="*/ 3714750 h 3714750"/>
              <a:gd name="connsiteX35" fmla="*/ 6115050 w 6315075"/>
              <a:gd name="connsiteY35" fmla="*/ 2495550 h 3714750"/>
              <a:gd name="connsiteX36" fmla="*/ 6315075 w 6315075"/>
              <a:gd name="connsiteY36" fmla="*/ 2505075 h 3714750"/>
              <a:gd name="connsiteX37" fmla="*/ 6229350 w 6315075"/>
              <a:gd name="connsiteY37" fmla="*/ 2619375 h 3714750"/>
              <a:gd name="connsiteX38" fmla="*/ 6048375 w 6315075"/>
              <a:gd name="connsiteY38" fmla="*/ 2533650 h 3714750"/>
              <a:gd name="connsiteX39" fmla="*/ 5076825 w 6315075"/>
              <a:gd name="connsiteY39" fmla="*/ 3086100 h 3714750"/>
              <a:gd name="connsiteX40" fmla="*/ 4133850 w 6315075"/>
              <a:gd name="connsiteY40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219200 w 6315075"/>
              <a:gd name="connsiteY24" fmla="*/ 114300 h 3714750"/>
              <a:gd name="connsiteX25" fmla="*/ 1047750 w 6315075"/>
              <a:gd name="connsiteY25" fmla="*/ 0 h 3714750"/>
              <a:gd name="connsiteX26" fmla="*/ 762000 w 6315075"/>
              <a:gd name="connsiteY26" fmla="*/ 209550 h 3714750"/>
              <a:gd name="connsiteX27" fmla="*/ 781050 w 6315075"/>
              <a:gd name="connsiteY27" fmla="*/ 828675 h 3714750"/>
              <a:gd name="connsiteX28" fmla="*/ 361950 w 6315075"/>
              <a:gd name="connsiteY28" fmla="*/ 1047750 h 3714750"/>
              <a:gd name="connsiteX29" fmla="*/ 1562100 w 6315075"/>
              <a:gd name="connsiteY29" fmla="*/ 1657350 h 3714750"/>
              <a:gd name="connsiteX30" fmla="*/ 1581150 w 6315075"/>
              <a:gd name="connsiteY30" fmla="*/ 1857375 h 3714750"/>
              <a:gd name="connsiteX31" fmla="*/ 2495550 w 6315075"/>
              <a:gd name="connsiteY31" fmla="*/ 2390775 h 3714750"/>
              <a:gd name="connsiteX32" fmla="*/ 2114550 w 6315075"/>
              <a:gd name="connsiteY32" fmla="*/ 2609850 h 3714750"/>
              <a:gd name="connsiteX33" fmla="*/ 4010025 w 6315075"/>
              <a:gd name="connsiteY33" fmla="*/ 3714750 h 3714750"/>
              <a:gd name="connsiteX34" fmla="*/ 6115050 w 6315075"/>
              <a:gd name="connsiteY34" fmla="*/ 2495550 h 3714750"/>
              <a:gd name="connsiteX35" fmla="*/ 6315075 w 6315075"/>
              <a:gd name="connsiteY35" fmla="*/ 2505075 h 3714750"/>
              <a:gd name="connsiteX36" fmla="*/ 6229350 w 6315075"/>
              <a:gd name="connsiteY36" fmla="*/ 2619375 h 3714750"/>
              <a:gd name="connsiteX37" fmla="*/ 6048375 w 6315075"/>
              <a:gd name="connsiteY37" fmla="*/ 2533650 h 3714750"/>
              <a:gd name="connsiteX38" fmla="*/ 5076825 w 6315075"/>
              <a:gd name="connsiteY38" fmla="*/ 3086100 h 3714750"/>
              <a:gd name="connsiteX39" fmla="*/ 4133850 w 6315075"/>
              <a:gd name="connsiteY39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047750 w 6315075"/>
              <a:gd name="connsiteY24" fmla="*/ 0 h 3714750"/>
              <a:gd name="connsiteX25" fmla="*/ 762000 w 6315075"/>
              <a:gd name="connsiteY25" fmla="*/ 209550 h 3714750"/>
              <a:gd name="connsiteX26" fmla="*/ 781050 w 6315075"/>
              <a:gd name="connsiteY26" fmla="*/ 828675 h 3714750"/>
              <a:gd name="connsiteX27" fmla="*/ 361950 w 6315075"/>
              <a:gd name="connsiteY27" fmla="*/ 1047750 h 3714750"/>
              <a:gd name="connsiteX28" fmla="*/ 1562100 w 6315075"/>
              <a:gd name="connsiteY28" fmla="*/ 1657350 h 3714750"/>
              <a:gd name="connsiteX29" fmla="*/ 1581150 w 6315075"/>
              <a:gd name="connsiteY29" fmla="*/ 1857375 h 3714750"/>
              <a:gd name="connsiteX30" fmla="*/ 2495550 w 6315075"/>
              <a:gd name="connsiteY30" fmla="*/ 2390775 h 3714750"/>
              <a:gd name="connsiteX31" fmla="*/ 2114550 w 6315075"/>
              <a:gd name="connsiteY31" fmla="*/ 2609850 h 3714750"/>
              <a:gd name="connsiteX32" fmla="*/ 4010025 w 6315075"/>
              <a:gd name="connsiteY32" fmla="*/ 3714750 h 3714750"/>
              <a:gd name="connsiteX33" fmla="*/ 6115050 w 6315075"/>
              <a:gd name="connsiteY33" fmla="*/ 2495550 h 3714750"/>
              <a:gd name="connsiteX34" fmla="*/ 6315075 w 6315075"/>
              <a:gd name="connsiteY34" fmla="*/ 2505075 h 3714750"/>
              <a:gd name="connsiteX35" fmla="*/ 6229350 w 6315075"/>
              <a:gd name="connsiteY35" fmla="*/ 2619375 h 3714750"/>
              <a:gd name="connsiteX36" fmla="*/ 6048375 w 6315075"/>
              <a:gd name="connsiteY36" fmla="*/ 2533650 h 3714750"/>
              <a:gd name="connsiteX37" fmla="*/ 5076825 w 6315075"/>
              <a:gd name="connsiteY37" fmla="*/ 3086100 h 3714750"/>
              <a:gd name="connsiteX38" fmla="*/ 4133850 w 6315075"/>
              <a:gd name="connsiteY38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332180 w 6315075"/>
              <a:gd name="connsiteY24" fmla="*/ 105620 h 3714750"/>
              <a:gd name="connsiteX25" fmla="*/ 1047750 w 6315075"/>
              <a:gd name="connsiteY25" fmla="*/ 0 h 3714750"/>
              <a:gd name="connsiteX26" fmla="*/ 762000 w 6315075"/>
              <a:gd name="connsiteY26" fmla="*/ 209550 h 3714750"/>
              <a:gd name="connsiteX27" fmla="*/ 781050 w 6315075"/>
              <a:gd name="connsiteY27" fmla="*/ 828675 h 3714750"/>
              <a:gd name="connsiteX28" fmla="*/ 361950 w 6315075"/>
              <a:gd name="connsiteY28" fmla="*/ 1047750 h 3714750"/>
              <a:gd name="connsiteX29" fmla="*/ 1562100 w 6315075"/>
              <a:gd name="connsiteY29" fmla="*/ 1657350 h 3714750"/>
              <a:gd name="connsiteX30" fmla="*/ 1581150 w 6315075"/>
              <a:gd name="connsiteY30" fmla="*/ 1857375 h 3714750"/>
              <a:gd name="connsiteX31" fmla="*/ 2495550 w 6315075"/>
              <a:gd name="connsiteY31" fmla="*/ 2390775 h 3714750"/>
              <a:gd name="connsiteX32" fmla="*/ 2114550 w 6315075"/>
              <a:gd name="connsiteY32" fmla="*/ 2609850 h 3714750"/>
              <a:gd name="connsiteX33" fmla="*/ 4010025 w 6315075"/>
              <a:gd name="connsiteY33" fmla="*/ 3714750 h 3714750"/>
              <a:gd name="connsiteX34" fmla="*/ 6115050 w 6315075"/>
              <a:gd name="connsiteY34" fmla="*/ 2495550 h 3714750"/>
              <a:gd name="connsiteX35" fmla="*/ 6315075 w 6315075"/>
              <a:gd name="connsiteY35" fmla="*/ 2505075 h 3714750"/>
              <a:gd name="connsiteX36" fmla="*/ 6229350 w 6315075"/>
              <a:gd name="connsiteY36" fmla="*/ 2619375 h 3714750"/>
              <a:gd name="connsiteX37" fmla="*/ 6048375 w 6315075"/>
              <a:gd name="connsiteY37" fmla="*/ 2533650 h 3714750"/>
              <a:gd name="connsiteX38" fmla="*/ 5076825 w 6315075"/>
              <a:gd name="connsiteY38" fmla="*/ 3086100 h 3714750"/>
              <a:gd name="connsiteX39" fmla="*/ 4133850 w 6315075"/>
              <a:gd name="connsiteY39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270036 w 6315075"/>
              <a:gd name="connsiteY24" fmla="*/ 114497 h 3714750"/>
              <a:gd name="connsiteX25" fmla="*/ 1047750 w 6315075"/>
              <a:gd name="connsiteY25" fmla="*/ 0 h 3714750"/>
              <a:gd name="connsiteX26" fmla="*/ 762000 w 6315075"/>
              <a:gd name="connsiteY26" fmla="*/ 209550 h 3714750"/>
              <a:gd name="connsiteX27" fmla="*/ 781050 w 6315075"/>
              <a:gd name="connsiteY27" fmla="*/ 828675 h 3714750"/>
              <a:gd name="connsiteX28" fmla="*/ 361950 w 6315075"/>
              <a:gd name="connsiteY28" fmla="*/ 1047750 h 3714750"/>
              <a:gd name="connsiteX29" fmla="*/ 1562100 w 6315075"/>
              <a:gd name="connsiteY29" fmla="*/ 1657350 h 3714750"/>
              <a:gd name="connsiteX30" fmla="*/ 1581150 w 6315075"/>
              <a:gd name="connsiteY30" fmla="*/ 1857375 h 3714750"/>
              <a:gd name="connsiteX31" fmla="*/ 2495550 w 6315075"/>
              <a:gd name="connsiteY31" fmla="*/ 2390775 h 3714750"/>
              <a:gd name="connsiteX32" fmla="*/ 2114550 w 6315075"/>
              <a:gd name="connsiteY32" fmla="*/ 2609850 h 3714750"/>
              <a:gd name="connsiteX33" fmla="*/ 4010025 w 6315075"/>
              <a:gd name="connsiteY33" fmla="*/ 3714750 h 3714750"/>
              <a:gd name="connsiteX34" fmla="*/ 6115050 w 6315075"/>
              <a:gd name="connsiteY34" fmla="*/ 2495550 h 3714750"/>
              <a:gd name="connsiteX35" fmla="*/ 6315075 w 6315075"/>
              <a:gd name="connsiteY35" fmla="*/ 2505075 h 3714750"/>
              <a:gd name="connsiteX36" fmla="*/ 6229350 w 6315075"/>
              <a:gd name="connsiteY36" fmla="*/ 2619375 h 3714750"/>
              <a:gd name="connsiteX37" fmla="*/ 6048375 w 6315075"/>
              <a:gd name="connsiteY37" fmla="*/ 2533650 h 3714750"/>
              <a:gd name="connsiteX38" fmla="*/ 5076825 w 6315075"/>
              <a:gd name="connsiteY38" fmla="*/ 3086100 h 3714750"/>
              <a:gd name="connsiteX39" fmla="*/ 4133850 w 6315075"/>
              <a:gd name="connsiteY39" fmla="*/ 2552700 h 3714750"/>
              <a:gd name="connsiteX0" fmla="*/ 4133850 w 6315075"/>
              <a:gd name="connsiteY0" fmla="*/ 2552700 h 3714750"/>
              <a:gd name="connsiteX1" fmla="*/ 3419475 w 6315075"/>
              <a:gd name="connsiteY1" fmla="*/ 2171700 h 3714750"/>
              <a:gd name="connsiteX2" fmla="*/ 3067050 w 6315075"/>
              <a:gd name="connsiteY2" fmla="*/ 2371725 h 3714750"/>
              <a:gd name="connsiteX3" fmla="*/ 2476500 w 6315075"/>
              <a:gd name="connsiteY3" fmla="*/ 2381250 h 3714750"/>
              <a:gd name="connsiteX4" fmla="*/ 1562100 w 6315075"/>
              <a:gd name="connsiteY4" fmla="*/ 1828800 h 3714750"/>
              <a:gd name="connsiteX5" fmla="*/ 1562100 w 6315075"/>
              <a:gd name="connsiteY5" fmla="*/ 1638300 h 3714750"/>
              <a:gd name="connsiteX6" fmla="*/ 1228725 w 6315075"/>
              <a:gd name="connsiteY6" fmla="*/ 1466850 h 3714750"/>
              <a:gd name="connsiteX7" fmla="*/ 1504950 w 6315075"/>
              <a:gd name="connsiteY7" fmla="*/ 1304925 h 3714750"/>
              <a:gd name="connsiteX8" fmla="*/ 1371600 w 6315075"/>
              <a:gd name="connsiteY8" fmla="*/ 1228725 h 3714750"/>
              <a:gd name="connsiteX9" fmla="*/ 1085850 w 6315075"/>
              <a:gd name="connsiteY9" fmla="*/ 1390650 h 3714750"/>
              <a:gd name="connsiteX10" fmla="*/ 1457325 w 6315075"/>
              <a:gd name="connsiteY10" fmla="*/ 1590675 h 3714750"/>
              <a:gd name="connsiteX11" fmla="*/ 1019175 w 6315075"/>
              <a:gd name="connsiteY11" fmla="*/ 1857375 h 3714750"/>
              <a:gd name="connsiteX12" fmla="*/ 1028700 w 6315075"/>
              <a:gd name="connsiteY12" fmla="*/ 2152650 h 3714750"/>
              <a:gd name="connsiteX13" fmla="*/ 895350 w 6315075"/>
              <a:gd name="connsiteY13" fmla="*/ 2133600 h 3714750"/>
              <a:gd name="connsiteX14" fmla="*/ 809625 w 6315075"/>
              <a:gd name="connsiteY14" fmla="*/ 2066925 h 3714750"/>
              <a:gd name="connsiteX15" fmla="*/ 400050 w 6315075"/>
              <a:gd name="connsiteY15" fmla="*/ 2076450 h 3714750"/>
              <a:gd name="connsiteX16" fmla="*/ 0 w 6315075"/>
              <a:gd name="connsiteY16" fmla="*/ 2286000 h 3714750"/>
              <a:gd name="connsiteX17" fmla="*/ 0 w 6315075"/>
              <a:gd name="connsiteY17" fmla="*/ 2667000 h 3714750"/>
              <a:gd name="connsiteX18" fmla="*/ 190500 w 6315075"/>
              <a:gd name="connsiteY18" fmla="*/ 2752725 h 3714750"/>
              <a:gd name="connsiteX19" fmla="*/ 771525 w 6315075"/>
              <a:gd name="connsiteY19" fmla="*/ 2400300 h 3714750"/>
              <a:gd name="connsiteX20" fmla="*/ 895350 w 6315075"/>
              <a:gd name="connsiteY20" fmla="*/ 2409825 h 3714750"/>
              <a:gd name="connsiteX21" fmla="*/ 933450 w 6315075"/>
              <a:gd name="connsiteY21" fmla="*/ 2486025 h 3714750"/>
              <a:gd name="connsiteX22" fmla="*/ 3152775 w 6315075"/>
              <a:gd name="connsiteY22" fmla="*/ 1104900 h 3714750"/>
              <a:gd name="connsiteX23" fmla="*/ 2265008 w 6315075"/>
              <a:gd name="connsiteY23" fmla="*/ 514998 h 3714750"/>
              <a:gd name="connsiteX24" fmla="*/ 1731675 w 6315075"/>
              <a:gd name="connsiteY24" fmla="*/ 292051 h 3714750"/>
              <a:gd name="connsiteX25" fmla="*/ 1270036 w 6315075"/>
              <a:gd name="connsiteY25" fmla="*/ 114497 h 3714750"/>
              <a:gd name="connsiteX26" fmla="*/ 1047750 w 6315075"/>
              <a:gd name="connsiteY26" fmla="*/ 0 h 3714750"/>
              <a:gd name="connsiteX27" fmla="*/ 762000 w 6315075"/>
              <a:gd name="connsiteY27" fmla="*/ 209550 h 3714750"/>
              <a:gd name="connsiteX28" fmla="*/ 781050 w 6315075"/>
              <a:gd name="connsiteY28" fmla="*/ 828675 h 3714750"/>
              <a:gd name="connsiteX29" fmla="*/ 361950 w 6315075"/>
              <a:gd name="connsiteY29" fmla="*/ 1047750 h 3714750"/>
              <a:gd name="connsiteX30" fmla="*/ 1562100 w 6315075"/>
              <a:gd name="connsiteY30" fmla="*/ 1657350 h 3714750"/>
              <a:gd name="connsiteX31" fmla="*/ 1581150 w 6315075"/>
              <a:gd name="connsiteY31" fmla="*/ 1857375 h 3714750"/>
              <a:gd name="connsiteX32" fmla="*/ 2495550 w 6315075"/>
              <a:gd name="connsiteY32" fmla="*/ 2390775 h 3714750"/>
              <a:gd name="connsiteX33" fmla="*/ 2114550 w 6315075"/>
              <a:gd name="connsiteY33" fmla="*/ 2609850 h 3714750"/>
              <a:gd name="connsiteX34" fmla="*/ 4010025 w 6315075"/>
              <a:gd name="connsiteY34" fmla="*/ 3714750 h 3714750"/>
              <a:gd name="connsiteX35" fmla="*/ 6115050 w 6315075"/>
              <a:gd name="connsiteY35" fmla="*/ 2495550 h 3714750"/>
              <a:gd name="connsiteX36" fmla="*/ 6315075 w 6315075"/>
              <a:gd name="connsiteY36" fmla="*/ 2505075 h 3714750"/>
              <a:gd name="connsiteX37" fmla="*/ 6229350 w 6315075"/>
              <a:gd name="connsiteY37" fmla="*/ 2619375 h 3714750"/>
              <a:gd name="connsiteX38" fmla="*/ 6048375 w 6315075"/>
              <a:gd name="connsiteY38" fmla="*/ 2533650 h 3714750"/>
              <a:gd name="connsiteX39" fmla="*/ 5076825 w 6315075"/>
              <a:gd name="connsiteY39" fmla="*/ 3086100 h 3714750"/>
              <a:gd name="connsiteX40" fmla="*/ 4133850 w 6315075"/>
              <a:gd name="connsiteY40" fmla="*/ 2552700 h 3714750"/>
              <a:gd name="connsiteX0" fmla="*/ 4133850 w 6315075"/>
              <a:gd name="connsiteY0" fmla="*/ 2855453 h 4017503"/>
              <a:gd name="connsiteX1" fmla="*/ 3419475 w 6315075"/>
              <a:gd name="connsiteY1" fmla="*/ 2474453 h 4017503"/>
              <a:gd name="connsiteX2" fmla="*/ 3067050 w 6315075"/>
              <a:gd name="connsiteY2" fmla="*/ 2674478 h 4017503"/>
              <a:gd name="connsiteX3" fmla="*/ 2476500 w 6315075"/>
              <a:gd name="connsiteY3" fmla="*/ 2684003 h 4017503"/>
              <a:gd name="connsiteX4" fmla="*/ 1562100 w 6315075"/>
              <a:gd name="connsiteY4" fmla="*/ 2131553 h 4017503"/>
              <a:gd name="connsiteX5" fmla="*/ 1562100 w 6315075"/>
              <a:gd name="connsiteY5" fmla="*/ 1941053 h 4017503"/>
              <a:gd name="connsiteX6" fmla="*/ 1228725 w 6315075"/>
              <a:gd name="connsiteY6" fmla="*/ 1769603 h 4017503"/>
              <a:gd name="connsiteX7" fmla="*/ 1504950 w 6315075"/>
              <a:gd name="connsiteY7" fmla="*/ 1607678 h 4017503"/>
              <a:gd name="connsiteX8" fmla="*/ 1371600 w 6315075"/>
              <a:gd name="connsiteY8" fmla="*/ 1531478 h 4017503"/>
              <a:gd name="connsiteX9" fmla="*/ 1085850 w 6315075"/>
              <a:gd name="connsiteY9" fmla="*/ 1693403 h 4017503"/>
              <a:gd name="connsiteX10" fmla="*/ 1457325 w 6315075"/>
              <a:gd name="connsiteY10" fmla="*/ 1893428 h 4017503"/>
              <a:gd name="connsiteX11" fmla="*/ 1019175 w 6315075"/>
              <a:gd name="connsiteY11" fmla="*/ 2160128 h 4017503"/>
              <a:gd name="connsiteX12" fmla="*/ 1028700 w 6315075"/>
              <a:gd name="connsiteY12" fmla="*/ 2455403 h 4017503"/>
              <a:gd name="connsiteX13" fmla="*/ 895350 w 6315075"/>
              <a:gd name="connsiteY13" fmla="*/ 2436353 h 4017503"/>
              <a:gd name="connsiteX14" fmla="*/ 809625 w 6315075"/>
              <a:gd name="connsiteY14" fmla="*/ 2369678 h 4017503"/>
              <a:gd name="connsiteX15" fmla="*/ 400050 w 6315075"/>
              <a:gd name="connsiteY15" fmla="*/ 2379203 h 4017503"/>
              <a:gd name="connsiteX16" fmla="*/ 0 w 6315075"/>
              <a:gd name="connsiteY16" fmla="*/ 2588753 h 4017503"/>
              <a:gd name="connsiteX17" fmla="*/ 0 w 6315075"/>
              <a:gd name="connsiteY17" fmla="*/ 2969753 h 4017503"/>
              <a:gd name="connsiteX18" fmla="*/ 190500 w 6315075"/>
              <a:gd name="connsiteY18" fmla="*/ 3055478 h 4017503"/>
              <a:gd name="connsiteX19" fmla="*/ 771525 w 6315075"/>
              <a:gd name="connsiteY19" fmla="*/ 2703053 h 4017503"/>
              <a:gd name="connsiteX20" fmla="*/ 895350 w 6315075"/>
              <a:gd name="connsiteY20" fmla="*/ 2712578 h 4017503"/>
              <a:gd name="connsiteX21" fmla="*/ 933450 w 6315075"/>
              <a:gd name="connsiteY21" fmla="*/ 2788778 h 4017503"/>
              <a:gd name="connsiteX22" fmla="*/ 3152775 w 6315075"/>
              <a:gd name="connsiteY22" fmla="*/ 1407653 h 4017503"/>
              <a:gd name="connsiteX23" fmla="*/ 2265008 w 6315075"/>
              <a:gd name="connsiteY23" fmla="*/ 817751 h 4017503"/>
              <a:gd name="connsiteX24" fmla="*/ 2104537 w 6315075"/>
              <a:gd name="connsiteY24" fmla="*/ 0 h 4017503"/>
              <a:gd name="connsiteX25" fmla="*/ 1270036 w 6315075"/>
              <a:gd name="connsiteY25" fmla="*/ 417250 h 4017503"/>
              <a:gd name="connsiteX26" fmla="*/ 1047750 w 6315075"/>
              <a:gd name="connsiteY26" fmla="*/ 302753 h 4017503"/>
              <a:gd name="connsiteX27" fmla="*/ 762000 w 6315075"/>
              <a:gd name="connsiteY27" fmla="*/ 512303 h 4017503"/>
              <a:gd name="connsiteX28" fmla="*/ 781050 w 6315075"/>
              <a:gd name="connsiteY28" fmla="*/ 1131428 h 4017503"/>
              <a:gd name="connsiteX29" fmla="*/ 361950 w 6315075"/>
              <a:gd name="connsiteY29" fmla="*/ 1350503 h 4017503"/>
              <a:gd name="connsiteX30" fmla="*/ 1562100 w 6315075"/>
              <a:gd name="connsiteY30" fmla="*/ 1960103 h 4017503"/>
              <a:gd name="connsiteX31" fmla="*/ 1581150 w 6315075"/>
              <a:gd name="connsiteY31" fmla="*/ 2160128 h 4017503"/>
              <a:gd name="connsiteX32" fmla="*/ 2495550 w 6315075"/>
              <a:gd name="connsiteY32" fmla="*/ 2693528 h 4017503"/>
              <a:gd name="connsiteX33" fmla="*/ 2114550 w 6315075"/>
              <a:gd name="connsiteY33" fmla="*/ 2912603 h 4017503"/>
              <a:gd name="connsiteX34" fmla="*/ 4010025 w 6315075"/>
              <a:gd name="connsiteY34" fmla="*/ 4017503 h 4017503"/>
              <a:gd name="connsiteX35" fmla="*/ 6115050 w 6315075"/>
              <a:gd name="connsiteY35" fmla="*/ 2798303 h 4017503"/>
              <a:gd name="connsiteX36" fmla="*/ 6315075 w 6315075"/>
              <a:gd name="connsiteY36" fmla="*/ 2807828 h 4017503"/>
              <a:gd name="connsiteX37" fmla="*/ 6229350 w 6315075"/>
              <a:gd name="connsiteY37" fmla="*/ 2922128 h 4017503"/>
              <a:gd name="connsiteX38" fmla="*/ 6048375 w 6315075"/>
              <a:gd name="connsiteY38" fmla="*/ 2836403 h 4017503"/>
              <a:gd name="connsiteX39" fmla="*/ 5076825 w 6315075"/>
              <a:gd name="connsiteY39" fmla="*/ 3388853 h 4017503"/>
              <a:gd name="connsiteX40" fmla="*/ 4133850 w 6315075"/>
              <a:gd name="connsiteY40" fmla="*/ 2855453 h 4017503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47750 w 6315075"/>
              <a:gd name="connsiteY26" fmla="*/ 409285 h 4124035"/>
              <a:gd name="connsiteX27" fmla="*/ 762000 w 6315075"/>
              <a:gd name="connsiteY27" fmla="*/ 618835 h 4124035"/>
              <a:gd name="connsiteX28" fmla="*/ 781050 w 6315075"/>
              <a:gd name="connsiteY28" fmla="*/ 1237960 h 4124035"/>
              <a:gd name="connsiteX29" fmla="*/ 361950 w 6315075"/>
              <a:gd name="connsiteY29" fmla="*/ 1457035 h 4124035"/>
              <a:gd name="connsiteX30" fmla="*/ 1562100 w 6315075"/>
              <a:gd name="connsiteY30" fmla="*/ 2066635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47750 w 6315075"/>
              <a:gd name="connsiteY26" fmla="*/ 409285 h 4124035"/>
              <a:gd name="connsiteX27" fmla="*/ 762000 w 6315075"/>
              <a:gd name="connsiteY27" fmla="*/ 618835 h 4124035"/>
              <a:gd name="connsiteX28" fmla="*/ 781050 w 6315075"/>
              <a:gd name="connsiteY28" fmla="*/ 1237960 h 4124035"/>
              <a:gd name="connsiteX29" fmla="*/ 361950 w 6315075"/>
              <a:gd name="connsiteY29" fmla="*/ 1457035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47750 w 6315075"/>
              <a:gd name="connsiteY26" fmla="*/ 409285 h 4124035"/>
              <a:gd name="connsiteX27" fmla="*/ 762000 w 6315075"/>
              <a:gd name="connsiteY27" fmla="*/ 618835 h 4124035"/>
              <a:gd name="connsiteX28" fmla="*/ 798806 w 6315075"/>
              <a:gd name="connsiteY28" fmla="*/ 1220205 h 4124035"/>
              <a:gd name="connsiteX29" fmla="*/ 361950 w 6315075"/>
              <a:gd name="connsiteY29" fmla="*/ 1457035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47750 w 6315075"/>
              <a:gd name="connsiteY26" fmla="*/ 409285 h 4124035"/>
              <a:gd name="connsiteX27" fmla="*/ 762000 w 6315075"/>
              <a:gd name="connsiteY27" fmla="*/ 618835 h 4124035"/>
              <a:gd name="connsiteX28" fmla="*/ 798806 w 6315075"/>
              <a:gd name="connsiteY28" fmla="*/ 1220205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47750 w 6315075"/>
              <a:gd name="connsiteY26" fmla="*/ 409285 h 4124035"/>
              <a:gd name="connsiteX27" fmla="*/ 762000 w 6315075"/>
              <a:gd name="connsiteY27" fmla="*/ 618835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47750 w 6315075"/>
              <a:gd name="connsiteY26" fmla="*/ 409285 h 4124035"/>
              <a:gd name="connsiteX27" fmla="*/ 762000 w 6315075"/>
              <a:gd name="connsiteY27" fmla="*/ 521181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83260 w 6315075"/>
              <a:gd name="connsiteY26" fmla="*/ 302753 h 4124035"/>
              <a:gd name="connsiteX27" fmla="*/ 762000 w 6315075"/>
              <a:gd name="connsiteY27" fmla="*/ 521181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70036 w 6315075"/>
              <a:gd name="connsiteY25" fmla="*/ 523782 h 4124035"/>
              <a:gd name="connsiteX26" fmla="*/ 1092138 w 6315075"/>
              <a:gd name="connsiteY26" fmla="*/ 329386 h 4124035"/>
              <a:gd name="connsiteX27" fmla="*/ 762000 w 6315075"/>
              <a:gd name="connsiteY27" fmla="*/ 521181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52280 w 6315075"/>
              <a:gd name="connsiteY25" fmla="*/ 426127 h 4124035"/>
              <a:gd name="connsiteX26" fmla="*/ 1092138 w 6315075"/>
              <a:gd name="connsiteY26" fmla="*/ 329386 h 4124035"/>
              <a:gd name="connsiteX27" fmla="*/ 762000 w 6315075"/>
              <a:gd name="connsiteY27" fmla="*/ 521181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25647 w 6315075"/>
              <a:gd name="connsiteY25" fmla="*/ 408372 h 4124035"/>
              <a:gd name="connsiteX26" fmla="*/ 1092138 w 6315075"/>
              <a:gd name="connsiteY26" fmla="*/ 329386 h 4124035"/>
              <a:gd name="connsiteX27" fmla="*/ 762000 w 6315075"/>
              <a:gd name="connsiteY27" fmla="*/ 521181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61985 h 4124035"/>
              <a:gd name="connsiteX1" fmla="*/ 3419475 w 6315075"/>
              <a:gd name="connsiteY1" fmla="*/ 2580985 h 4124035"/>
              <a:gd name="connsiteX2" fmla="*/ 3067050 w 6315075"/>
              <a:gd name="connsiteY2" fmla="*/ 2781010 h 4124035"/>
              <a:gd name="connsiteX3" fmla="*/ 2476500 w 6315075"/>
              <a:gd name="connsiteY3" fmla="*/ 2790535 h 4124035"/>
              <a:gd name="connsiteX4" fmla="*/ 1562100 w 6315075"/>
              <a:gd name="connsiteY4" fmla="*/ 2238085 h 4124035"/>
              <a:gd name="connsiteX5" fmla="*/ 1562100 w 6315075"/>
              <a:gd name="connsiteY5" fmla="*/ 2047585 h 4124035"/>
              <a:gd name="connsiteX6" fmla="*/ 1228725 w 6315075"/>
              <a:gd name="connsiteY6" fmla="*/ 1876135 h 4124035"/>
              <a:gd name="connsiteX7" fmla="*/ 1504950 w 6315075"/>
              <a:gd name="connsiteY7" fmla="*/ 1714210 h 4124035"/>
              <a:gd name="connsiteX8" fmla="*/ 1371600 w 6315075"/>
              <a:gd name="connsiteY8" fmla="*/ 1638010 h 4124035"/>
              <a:gd name="connsiteX9" fmla="*/ 1085850 w 6315075"/>
              <a:gd name="connsiteY9" fmla="*/ 1799935 h 4124035"/>
              <a:gd name="connsiteX10" fmla="*/ 1457325 w 6315075"/>
              <a:gd name="connsiteY10" fmla="*/ 1999960 h 4124035"/>
              <a:gd name="connsiteX11" fmla="*/ 1019175 w 6315075"/>
              <a:gd name="connsiteY11" fmla="*/ 2266660 h 4124035"/>
              <a:gd name="connsiteX12" fmla="*/ 1028700 w 6315075"/>
              <a:gd name="connsiteY12" fmla="*/ 2561935 h 4124035"/>
              <a:gd name="connsiteX13" fmla="*/ 895350 w 6315075"/>
              <a:gd name="connsiteY13" fmla="*/ 2542885 h 4124035"/>
              <a:gd name="connsiteX14" fmla="*/ 809625 w 6315075"/>
              <a:gd name="connsiteY14" fmla="*/ 2476210 h 4124035"/>
              <a:gd name="connsiteX15" fmla="*/ 400050 w 6315075"/>
              <a:gd name="connsiteY15" fmla="*/ 2485735 h 4124035"/>
              <a:gd name="connsiteX16" fmla="*/ 0 w 6315075"/>
              <a:gd name="connsiteY16" fmla="*/ 2695285 h 4124035"/>
              <a:gd name="connsiteX17" fmla="*/ 0 w 6315075"/>
              <a:gd name="connsiteY17" fmla="*/ 3076285 h 4124035"/>
              <a:gd name="connsiteX18" fmla="*/ 190500 w 6315075"/>
              <a:gd name="connsiteY18" fmla="*/ 3162010 h 4124035"/>
              <a:gd name="connsiteX19" fmla="*/ 771525 w 6315075"/>
              <a:gd name="connsiteY19" fmla="*/ 2809585 h 4124035"/>
              <a:gd name="connsiteX20" fmla="*/ 895350 w 6315075"/>
              <a:gd name="connsiteY20" fmla="*/ 2819110 h 4124035"/>
              <a:gd name="connsiteX21" fmla="*/ 933450 w 6315075"/>
              <a:gd name="connsiteY21" fmla="*/ 2895310 h 4124035"/>
              <a:gd name="connsiteX22" fmla="*/ 3152775 w 6315075"/>
              <a:gd name="connsiteY22" fmla="*/ 1514185 h 4124035"/>
              <a:gd name="connsiteX23" fmla="*/ 2265008 w 6315075"/>
              <a:gd name="connsiteY23" fmla="*/ 924283 h 4124035"/>
              <a:gd name="connsiteX24" fmla="*/ 2006882 w 6315075"/>
              <a:gd name="connsiteY24" fmla="*/ 0 h 4124035"/>
              <a:gd name="connsiteX25" fmla="*/ 1216769 w 6315075"/>
              <a:gd name="connsiteY25" fmla="*/ 417250 h 4124035"/>
              <a:gd name="connsiteX26" fmla="*/ 1092138 w 6315075"/>
              <a:gd name="connsiteY26" fmla="*/ 329386 h 4124035"/>
              <a:gd name="connsiteX27" fmla="*/ 762000 w 6315075"/>
              <a:gd name="connsiteY27" fmla="*/ 521181 h 4124035"/>
              <a:gd name="connsiteX28" fmla="*/ 745540 w 6315075"/>
              <a:gd name="connsiteY28" fmla="*/ 1131429 h 4124035"/>
              <a:gd name="connsiteX29" fmla="*/ 264296 w 6315075"/>
              <a:gd name="connsiteY29" fmla="*/ 1394891 h 4124035"/>
              <a:gd name="connsiteX30" fmla="*/ 1499956 w 6315075"/>
              <a:gd name="connsiteY30" fmla="*/ 2093268 h 4124035"/>
              <a:gd name="connsiteX31" fmla="*/ 1581150 w 6315075"/>
              <a:gd name="connsiteY31" fmla="*/ 2266660 h 4124035"/>
              <a:gd name="connsiteX32" fmla="*/ 2495550 w 6315075"/>
              <a:gd name="connsiteY32" fmla="*/ 2800060 h 4124035"/>
              <a:gd name="connsiteX33" fmla="*/ 2114550 w 6315075"/>
              <a:gd name="connsiteY33" fmla="*/ 3019135 h 4124035"/>
              <a:gd name="connsiteX34" fmla="*/ 4010025 w 6315075"/>
              <a:gd name="connsiteY34" fmla="*/ 4124035 h 4124035"/>
              <a:gd name="connsiteX35" fmla="*/ 6115050 w 6315075"/>
              <a:gd name="connsiteY35" fmla="*/ 2904835 h 4124035"/>
              <a:gd name="connsiteX36" fmla="*/ 6315075 w 6315075"/>
              <a:gd name="connsiteY36" fmla="*/ 2914360 h 4124035"/>
              <a:gd name="connsiteX37" fmla="*/ 6229350 w 6315075"/>
              <a:gd name="connsiteY37" fmla="*/ 3028660 h 4124035"/>
              <a:gd name="connsiteX38" fmla="*/ 6048375 w 6315075"/>
              <a:gd name="connsiteY38" fmla="*/ 2942935 h 4124035"/>
              <a:gd name="connsiteX39" fmla="*/ 5076825 w 6315075"/>
              <a:gd name="connsiteY39" fmla="*/ 3495385 h 4124035"/>
              <a:gd name="connsiteX40" fmla="*/ 4133850 w 6315075"/>
              <a:gd name="connsiteY40" fmla="*/ 2961985 h 4124035"/>
              <a:gd name="connsiteX0" fmla="*/ 4133850 w 6315075"/>
              <a:gd name="connsiteY0" fmla="*/ 2970863 h 4132913"/>
              <a:gd name="connsiteX1" fmla="*/ 3419475 w 6315075"/>
              <a:gd name="connsiteY1" fmla="*/ 2589863 h 4132913"/>
              <a:gd name="connsiteX2" fmla="*/ 3067050 w 6315075"/>
              <a:gd name="connsiteY2" fmla="*/ 2789888 h 4132913"/>
              <a:gd name="connsiteX3" fmla="*/ 2476500 w 6315075"/>
              <a:gd name="connsiteY3" fmla="*/ 2799413 h 4132913"/>
              <a:gd name="connsiteX4" fmla="*/ 1562100 w 6315075"/>
              <a:gd name="connsiteY4" fmla="*/ 2246963 h 4132913"/>
              <a:gd name="connsiteX5" fmla="*/ 1562100 w 6315075"/>
              <a:gd name="connsiteY5" fmla="*/ 2056463 h 4132913"/>
              <a:gd name="connsiteX6" fmla="*/ 1228725 w 6315075"/>
              <a:gd name="connsiteY6" fmla="*/ 1885013 h 4132913"/>
              <a:gd name="connsiteX7" fmla="*/ 1504950 w 6315075"/>
              <a:gd name="connsiteY7" fmla="*/ 1723088 h 4132913"/>
              <a:gd name="connsiteX8" fmla="*/ 1371600 w 6315075"/>
              <a:gd name="connsiteY8" fmla="*/ 1646888 h 4132913"/>
              <a:gd name="connsiteX9" fmla="*/ 1085850 w 6315075"/>
              <a:gd name="connsiteY9" fmla="*/ 1808813 h 4132913"/>
              <a:gd name="connsiteX10" fmla="*/ 1457325 w 6315075"/>
              <a:gd name="connsiteY10" fmla="*/ 2008838 h 4132913"/>
              <a:gd name="connsiteX11" fmla="*/ 1019175 w 6315075"/>
              <a:gd name="connsiteY11" fmla="*/ 2275538 h 4132913"/>
              <a:gd name="connsiteX12" fmla="*/ 1028700 w 6315075"/>
              <a:gd name="connsiteY12" fmla="*/ 2570813 h 4132913"/>
              <a:gd name="connsiteX13" fmla="*/ 895350 w 6315075"/>
              <a:gd name="connsiteY13" fmla="*/ 2551763 h 4132913"/>
              <a:gd name="connsiteX14" fmla="*/ 809625 w 6315075"/>
              <a:gd name="connsiteY14" fmla="*/ 2485088 h 4132913"/>
              <a:gd name="connsiteX15" fmla="*/ 400050 w 6315075"/>
              <a:gd name="connsiteY15" fmla="*/ 2494613 h 4132913"/>
              <a:gd name="connsiteX16" fmla="*/ 0 w 6315075"/>
              <a:gd name="connsiteY16" fmla="*/ 2704163 h 4132913"/>
              <a:gd name="connsiteX17" fmla="*/ 0 w 6315075"/>
              <a:gd name="connsiteY17" fmla="*/ 3085163 h 4132913"/>
              <a:gd name="connsiteX18" fmla="*/ 190500 w 6315075"/>
              <a:gd name="connsiteY18" fmla="*/ 3170888 h 4132913"/>
              <a:gd name="connsiteX19" fmla="*/ 771525 w 6315075"/>
              <a:gd name="connsiteY19" fmla="*/ 2818463 h 4132913"/>
              <a:gd name="connsiteX20" fmla="*/ 895350 w 6315075"/>
              <a:gd name="connsiteY20" fmla="*/ 2827988 h 4132913"/>
              <a:gd name="connsiteX21" fmla="*/ 933450 w 6315075"/>
              <a:gd name="connsiteY21" fmla="*/ 2904188 h 4132913"/>
              <a:gd name="connsiteX22" fmla="*/ 3152775 w 6315075"/>
              <a:gd name="connsiteY22" fmla="*/ 1523063 h 4132913"/>
              <a:gd name="connsiteX23" fmla="*/ 2265008 w 6315075"/>
              <a:gd name="connsiteY23" fmla="*/ 933161 h 4132913"/>
              <a:gd name="connsiteX24" fmla="*/ 2024637 w 6315075"/>
              <a:gd name="connsiteY24" fmla="*/ 0 h 4132913"/>
              <a:gd name="connsiteX25" fmla="*/ 1216769 w 6315075"/>
              <a:gd name="connsiteY25" fmla="*/ 426128 h 4132913"/>
              <a:gd name="connsiteX26" fmla="*/ 1092138 w 6315075"/>
              <a:gd name="connsiteY26" fmla="*/ 338264 h 4132913"/>
              <a:gd name="connsiteX27" fmla="*/ 762000 w 6315075"/>
              <a:gd name="connsiteY27" fmla="*/ 530059 h 4132913"/>
              <a:gd name="connsiteX28" fmla="*/ 745540 w 6315075"/>
              <a:gd name="connsiteY28" fmla="*/ 1140307 h 4132913"/>
              <a:gd name="connsiteX29" fmla="*/ 264296 w 6315075"/>
              <a:gd name="connsiteY29" fmla="*/ 1403769 h 4132913"/>
              <a:gd name="connsiteX30" fmla="*/ 1499956 w 6315075"/>
              <a:gd name="connsiteY30" fmla="*/ 2102146 h 4132913"/>
              <a:gd name="connsiteX31" fmla="*/ 1581150 w 6315075"/>
              <a:gd name="connsiteY31" fmla="*/ 2275538 h 4132913"/>
              <a:gd name="connsiteX32" fmla="*/ 2495550 w 6315075"/>
              <a:gd name="connsiteY32" fmla="*/ 2808938 h 4132913"/>
              <a:gd name="connsiteX33" fmla="*/ 2114550 w 6315075"/>
              <a:gd name="connsiteY33" fmla="*/ 3028013 h 4132913"/>
              <a:gd name="connsiteX34" fmla="*/ 4010025 w 6315075"/>
              <a:gd name="connsiteY34" fmla="*/ 4132913 h 4132913"/>
              <a:gd name="connsiteX35" fmla="*/ 6115050 w 6315075"/>
              <a:gd name="connsiteY35" fmla="*/ 2913713 h 4132913"/>
              <a:gd name="connsiteX36" fmla="*/ 6315075 w 6315075"/>
              <a:gd name="connsiteY36" fmla="*/ 2923238 h 4132913"/>
              <a:gd name="connsiteX37" fmla="*/ 6229350 w 6315075"/>
              <a:gd name="connsiteY37" fmla="*/ 3037538 h 4132913"/>
              <a:gd name="connsiteX38" fmla="*/ 6048375 w 6315075"/>
              <a:gd name="connsiteY38" fmla="*/ 2951813 h 4132913"/>
              <a:gd name="connsiteX39" fmla="*/ 5076825 w 6315075"/>
              <a:gd name="connsiteY39" fmla="*/ 3504263 h 4132913"/>
              <a:gd name="connsiteX40" fmla="*/ 4133850 w 6315075"/>
              <a:gd name="connsiteY40" fmla="*/ 2970863 h 4132913"/>
              <a:gd name="connsiteX0" fmla="*/ 4133850 w 6315075"/>
              <a:gd name="connsiteY0" fmla="*/ 2970863 h 4132913"/>
              <a:gd name="connsiteX1" fmla="*/ 3419475 w 6315075"/>
              <a:gd name="connsiteY1" fmla="*/ 2589863 h 4132913"/>
              <a:gd name="connsiteX2" fmla="*/ 3067050 w 6315075"/>
              <a:gd name="connsiteY2" fmla="*/ 2789888 h 4132913"/>
              <a:gd name="connsiteX3" fmla="*/ 2476500 w 6315075"/>
              <a:gd name="connsiteY3" fmla="*/ 2799413 h 4132913"/>
              <a:gd name="connsiteX4" fmla="*/ 1562100 w 6315075"/>
              <a:gd name="connsiteY4" fmla="*/ 2246963 h 4132913"/>
              <a:gd name="connsiteX5" fmla="*/ 1562100 w 6315075"/>
              <a:gd name="connsiteY5" fmla="*/ 2056463 h 4132913"/>
              <a:gd name="connsiteX6" fmla="*/ 1228725 w 6315075"/>
              <a:gd name="connsiteY6" fmla="*/ 1885013 h 4132913"/>
              <a:gd name="connsiteX7" fmla="*/ 1504950 w 6315075"/>
              <a:gd name="connsiteY7" fmla="*/ 1723088 h 4132913"/>
              <a:gd name="connsiteX8" fmla="*/ 1371600 w 6315075"/>
              <a:gd name="connsiteY8" fmla="*/ 1646888 h 4132913"/>
              <a:gd name="connsiteX9" fmla="*/ 1085850 w 6315075"/>
              <a:gd name="connsiteY9" fmla="*/ 1808813 h 4132913"/>
              <a:gd name="connsiteX10" fmla="*/ 1457325 w 6315075"/>
              <a:gd name="connsiteY10" fmla="*/ 2008838 h 4132913"/>
              <a:gd name="connsiteX11" fmla="*/ 1019175 w 6315075"/>
              <a:gd name="connsiteY11" fmla="*/ 2275538 h 4132913"/>
              <a:gd name="connsiteX12" fmla="*/ 1028700 w 6315075"/>
              <a:gd name="connsiteY12" fmla="*/ 2570813 h 4132913"/>
              <a:gd name="connsiteX13" fmla="*/ 895350 w 6315075"/>
              <a:gd name="connsiteY13" fmla="*/ 2551763 h 4132913"/>
              <a:gd name="connsiteX14" fmla="*/ 809625 w 6315075"/>
              <a:gd name="connsiteY14" fmla="*/ 2485088 h 4132913"/>
              <a:gd name="connsiteX15" fmla="*/ 400050 w 6315075"/>
              <a:gd name="connsiteY15" fmla="*/ 2494613 h 4132913"/>
              <a:gd name="connsiteX16" fmla="*/ 0 w 6315075"/>
              <a:gd name="connsiteY16" fmla="*/ 2704163 h 4132913"/>
              <a:gd name="connsiteX17" fmla="*/ 0 w 6315075"/>
              <a:gd name="connsiteY17" fmla="*/ 3085163 h 4132913"/>
              <a:gd name="connsiteX18" fmla="*/ 190500 w 6315075"/>
              <a:gd name="connsiteY18" fmla="*/ 3170888 h 4132913"/>
              <a:gd name="connsiteX19" fmla="*/ 771525 w 6315075"/>
              <a:gd name="connsiteY19" fmla="*/ 2818463 h 4132913"/>
              <a:gd name="connsiteX20" fmla="*/ 895350 w 6315075"/>
              <a:gd name="connsiteY20" fmla="*/ 2827988 h 4132913"/>
              <a:gd name="connsiteX21" fmla="*/ 933450 w 6315075"/>
              <a:gd name="connsiteY21" fmla="*/ 2904188 h 4132913"/>
              <a:gd name="connsiteX22" fmla="*/ 3152775 w 6315075"/>
              <a:gd name="connsiteY22" fmla="*/ 1523063 h 4132913"/>
              <a:gd name="connsiteX23" fmla="*/ 2265008 w 6315075"/>
              <a:gd name="connsiteY23" fmla="*/ 933161 h 4132913"/>
              <a:gd name="connsiteX24" fmla="*/ 2166681 w 6315075"/>
              <a:gd name="connsiteY24" fmla="*/ 532661 h 4132913"/>
              <a:gd name="connsiteX25" fmla="*/ 2024637 w 6315075"/>
              <a:gd name="connsiteY25" fmla="*/ 0 h 4132913"/>
              <a:gd name="connsiteX26" fmla="*/ 1216769 w 6315075"/>
              <a:gd name="connsiteY26" fmla="*/ 426128 h 4132913"/>
              <a:gd name="connsiteX27" fmla="*/ 1092138 w 6315075"/>
              <a:gd name="connsiteY27" fmla="*/ 338264 h 4132913"/>
              <a:gd name="connsiteX28" fmla="*/ 762000 w 6315075"/>
              <a:gd name="connsiteY28" fmla="*/ 530059 h 4132913"/>
              <a:gd name="connsiteX29" fmla="*/ 745540 w 6315075"/>
              <a:gd name="connsiteY29" fmla="*/ 1140307 h 4132913"/>
              <a:gd name="connsiteX30" fmla="*/ 264296 w 6315075"/>
              <a:gd name="connsiteY30" fmla="*/ 1403769 h 4132913"/>
              <a:gd name="connsiteX31" fmla="*/ 1499956 w 6315075"/>
              <a:gd name="connsiteY31" fmla="*/ 2102146 h 4132913"/>
              <a:gd name="connsiteX32" fmla="*/ 1581150 w 6315075"/>
              <a:gd name="connsiteY32" fmla="*/ 2275538 h 4132913"/>
              <a:gd name="connsiteX33" fmla="*/ 2495550 w 6315075"/>
              <a:gd name="connsiteY33" fmla="*/ 2808938 h 4132913"/>
              <a:gd name="connsiteX34" fmla="*/ 2114550 w 6315075"/>
              <a:gd name="connsiteY34" fmla="*/ 3028013 h 4132913"/>
              <a:gd name="connsiteX35" fmla="*/ 4010025 w 6315075"/>
              <a:gd name="connsiteY35" fmla="*/ 4132913 h 4132913"/>
              <a:gd name="connsiteX36" fmla="*/ 6115050 w 6315075"/>
              <a:gd name="connsiteY36" fmla="*/ 2913713 h 4132913"/>
              <a:gd name="connsiteX37" fmla="*/ 6315075 w 6315075"/>
              <a:gd name="connsiteY37" fmla="*/ 2923238 h 4132913"/>
              <a:gd name="connsiteX38" fmla="*/ 6229350 w 6315075"/>
              <a:gd name="connsiteY38" fmla="*/ 3037538 h 4132913"/>
              <a:gd name="connsiteX39" fmla="*/ 6048375 w 6315075"/>
              <a:gd name="connsiteY39" fmla="*/ 2951813 h 4132913"/>
              <a:gd name="connsiteX40" fmla="*/ 5076825 w 6315075"/>
              <a:gd name="connsiteY40" fmla="*/ 3504263 h 4132913"/>
              <a:gd name="connsiteX41" fmla="*/ 4133850 w 6315075"/>
              <a:gd name="connsiteY41" fmla="*/ 2970863 h 4132913"/>
              <a:gd name="connsiteX0" fmla="*/ 4133850 w 6315075"/>
              <a:gd name="connsiteY0" fmla="*/ 2970863 h 4132913"/>
              <a:gd name="connsiteX1" fmla="*/ 3419475 w 6315075"/>
              <a:gd name="connsiteY1" fmla="*/ 2589863 h 4132913"/>
              <a:gd name="connsiteX2" fmla="*/ 3067050 w 6315075"/>
              <a:gd name="connsiteY2" fmla="*/ 2789888 h 4132913"/>
              <a:gd name="connsiteX3" fmla="*/ 2476500 w 6315075"/>
              <a:gd name="connsiteY3" fmla="*/ 2799413 h 4132913"/>
              <a:gd name="connsiteX4" fmla="*/ 1562100 w 6315075"/>
              <a:gd name="connsiteY4" fmla="*/ 2246963 h 4132913"/>
              <a:gd name="connsiteX5" fmla="*/ 1562100 w 6315075"/>
              <a:gd name="connsiteY5" fmla="*/ 2056463 h 4132913"/>
              <a:gd name="connsiteX6" fmla="*/ 1228725 w 6315075"/>
              <a:gd name="connsiteY6" fmla="*/ 1885013 h 4132913"/>
              <a:gd name="connsiteX7" fmla="*/ 1504950 w 6315075"/>
              <a:gd name="connsiteY7" fmla="*/ 1723088 h 4132913"/>
              <a:gd name="connsiteX8" fmla="*/ 1371600 w 6315075"/>
              <a:gd name="connsiteY8" fmla="*/ 1646888 h 4132913"/>
              <a:gd name="connsiteX9" fmla="*/ 1085850 w 6315075"/>
              <a:gd name="connsiteY9" fmla="*/ 1808813 h 4132913"/>
              <a:gd name="connsiteX10" fmla="*/ 1457325 w 6315075"/>
              <a:gd name="connsiteY10" fmla="*/ 2008838 h 4132913"/>
              <a:gd name="connsiteX11" fmla="*/ 1019175 w 6315075"/>
              <a:gd name="connsiteY11" fmla="*/ 2275538 h 4132913"/>
              <a:gd name="connsiteX12" fmla="*/ 1028700 w 6315075"/>
              <a:gd name="connsiteY12" fmla="*/ 2570813 h 4132913"/>
              <a:gd name="connsiteX13" fmla="*/ 895350 w 6315075"/>
              <a:gd name="connsiteY13" fmla="*/ 2551763 h 4132913"/>
              <a:gd name="connsiteX14" fmla="*/ 809625 w 6315075"/>
              <a:gd name="connsiteY14" fmla="*/ 2485088 h 4132913"/>
              <a:gd name="connsiteX15" fmla="*/ 400050 w 6315075"/>
              <a:gd name="connsiteY15" fmla="*/ 2494613 h 4132913"/>
              <a:gd name="connsiteX16" fmla="*/ 0 w 6315075"/>
              <a:gd name="connsiteY16" fmla="*/ 2704163 h 4132913"/>
              <a:gd name="connsiteX17" fmla="*/ 0 w 6315075"/>
              <a:gd name="connsiteY17" fmla="*/ 3085163 h 4132913"/>
              <a:gd name="connsiteX18" fmla="*/ 190500 w 6315075"/>
              <a:gd name="connsiteY18" fmla="*/ 3170888 h 4132913"/>
              <a:gd name="connsiteX19" fmla="*/ 771525 w 6315075"/>
              <a:gd name="connsiteY19" fmla="*/ 2818463 h 4132913"/>
              <a:gd name="connsiteX20" fmla="*/ 895350 w 6315075"/>
              <a:gd name="connsiteY20" fmla="*/ 2827988 h 4132913"/>
              <a:gd name="connsiteX21" fmla="*/ 933450 w 6315075"/>
              <a:gd name="connsiteY21" fmla="*/ 2904188 h 4132913"/>
              <a:gd name="connsiteX22" fmla="*/ 3152775 w 6315075"/>
              <a:gd name="connsiteY22" fmla="*/ 1523063 h 4132913"/>
              <a:gd name="connsiteX23" fmla="*/ 2265008 w 6315075"/>
              <a:gd name="connsiteY23" fmla="*/ 933161 h 4132913"/>
              <a:gd name="connsiteX24" fmla="*/ 2468522 w 6315075"/>
              <a:gd name="connsiteY24" fmla="*/ 390619 h 4132913"/>
              <a:gd name="connsiteX25" fmla="*/ 2024637 w 6315075"/>
              <a:gd name="connsiteY25" fmla="*/ 0 h 4132913"/>
              <a:gd name="connsiteX26" fmla="*/ 1216769 w 6315075"/>
              <a:gd name="connsiteY26" fmla="*/ 426128 h 4132913"/>
              <a:gd name="connsiteX27" fmla="*/ 1092138 w 6315075"/>
              <a:gd name="connsiteY27" fmla="*/ 338264 h 4132913"/>
              <a:gd name="connsiteX28" fmla="*/ 762000 w 6315075"/>
              <a:gd name="connsiteY28" fmla="*/ 530059 h 4132913"/>
              <a:gd name="connsiteX29" fmla="*/ 745540 w 6315075"/>
              <a:gd name="connsiteY29" fmla="*/ 1140307 h 4132913"/>
              <a:gd name="connsiteX30" fmla="*/ 264296 w 6315075"/>
              <a:gd name="connsiteY30" fmla="*/ 1403769 h 4132913"/>
              <a:gd name="connsiteX31" fmla="*/ 1499956 w 6315075"/>
              <a:gd name="connsiteY31" fmla="*/ 2102146 h 4132913"/>
              <a:gd name="connsiteX32" fmla="*/ 1581150 w 6315075"/>
              <a:gd name="connsiteY32" fmla="*/ 2275538 h 4132913"/>
              <a:gd name="connsiteX33" fmla="*/ 2495550 w 6315075"/>
              <a:gd name="connsiteY33" fmla="*/ 2808938 h 4132913"/>
              <a:gd name="connsiteX34" fmla="*/ 2114550 w 6315075"/>
              <a:gd name="connsiteY34" fmla="*/ 3028013 h 4132913"/>
              <a:gd name="connsiteX35" fmla="*/ 4010025 w 6315075"/>
              <a:gd name="connsiteY35" fmla="*/ 4132913 h 4132913"/>
              <a:gd name="connsiteX36" fmla="*/ 6115050 w 6315075"/>
              <a:gd name="connsiteY36" fmla="*/ 2913713 h 4132913"/>
              <a:gd name="connsiteX37" fmla="*/ 6315075 w 6315075"/>
              <a:gd name="connsiteY37" fmla="*/ 2923238 h 4132913"/>
              <a:gd name="connsiteX38" fmla="*/ 6229350 w 6315075"/>
              <a:gd name="connsiteY38" fmla="*/ 3037538 h 4132913"/>
              <a:gd name="connsiteX39" fmla="*/ 6048375 w 6315075"/>
              <a:gd name="connsiteY39" fmla="*/ 2951813 h 4132913"/>
              <a:gd name="connsiteX40" fmla="*/ 5076825 w 6315075"/>
              <a:gd name="connsiteY40" fmla="*/ 3504263 h 4132913"/>
              <a:gd name="connsiteX41" fmla="*/ 4133850 w 6315075"/>
              <a:gd name="connsiteY41" fmla="*/ 2970863 h 4132913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0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265008 w 6315075"/>
              <a:gd name="connsiteY23" fmla="*/ 888773 h 4088525"/>
              <a:gd name="connsiteX24" fmla="*/ 2468522 w 6315075"/>
              <a:gd name="connsiteY24" fmla="*/ 346231 h 4088525"/>
              <a:gd name="connsiteX25" fmla="*/ 1989127 w 6315075"/>
              <a:gd name="connsiteY25" fmla="*/ 0 h 4088525"/>
              <a:gd name="connsiteX26" fmla="*/ 1216769 w 6315075"/>
              <a:gd name="connsiteY26" fmla="*/ 381740 h 4088525"/>
              <a:gd name="connsiteX27" fmla="*/ 1092138 w 6315075"/>
              <a:gd name="connsiteY27" fmla="*/ 293876 h 4088525"/>
              <a:gd name="connsiteX28" fmla="*/ 762000 w 6315075"/>
              <a:gd name="connsiteY28" fmla="*/ 485671 h 4088525"/>
              <a:gd name="connsiteX29" fmla="*/ 745540 w 6315075"/>
              <a:gd name="connsiteY29" fmla="*/ 1095919 h 4088525"/>
              <a:gd name="connsiteX30" fmla="*/ 264296 w 6315075"/>
              <a:gd name="connsiteY30" fmla="*/ 1359381 h 4088525"/>
              <a:gd name="connsiteX31" fmla="*/ 1499956 w 6315075"/>
              <a:gd name="connsiteY31" fmla="*/ 2057758 h 4088525"/>
              <a:gd name="connsiteX32" fmla="*/ 1581150 w 6315075"/>
              <a:gd name="connsiteY32" fmla="*/ 2231150 h 4088525"/>
              <a:gd name="connsiteX33" fmla="*/ 2495550 w 6315075"/>
              <a:gd name="connsiteY33" fmla="*/ 2764550 h 4088525"/>
              <a:gd name="connsiteX34" fmla="*/ 2114550 w 6315075"/>
              <a:gd name="connsiteY34" fmla="*/ 2983625 h 4088525"/>
              <a:gd name="connsiteX35" fmla="*/ 4010025 w 6315075"/>
              <a:gd name="connsiteY35" fmla="*/ 4088525 h 4088525"/>
              <a:gd name="connsiteX36" fmla="*/ 6115050 w 6315075"/>
              <a:gd name="connsiteY36" fmla="*/ 2869325 h 4088525"/>
              <a:gd name="connsiteX37" fmla="*/ 6315075 w 6315075"/>
              <a:gd name="connsiteY37" fmla="*/ 2878850 h 4088525"/>
              <a:gd name="connsiteX38" fmla="*/ 6229350 w 6315075"/>
              <a:gd name="connsiteY38" fmla="*/ 2993150 h 4088525"/>
              <a:gd name="connsiteX39" fmla="*/ 6048375 w 6315075"/>
              <a:gd name="connsiteY39" fmla="*/ 2907425 h 4088525"/>
              <a:gd name="connsiteX40" fmla="*/ 5076825 w 6315075"/>
              <a:gd name="connsiteY40" fmla="*/ 3459875 h 4088525"/>
              <a:gd name="connsiteX41" fmla="*/ 4133850 w 6315075"/>
              <a:gd name="connsiteY41" fmla="*/ 2926475 h 4088525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0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265008 w 6315075"/>
              <a:gd name="connsiteY23" fmla="*/ 888773 h 4088525"/>
              <a:gd name="connsiteX24" fmla="*/ 2361990 w 6315075"/>
              <a:gd name="connsiteY24" fmla="*/ 603683 h 4088525"/>
              <a:gd name="connsiteX25" fmla="*/ 2468522 w 6315075"/>
              <a:gd name="connsiteY25" fmla="*/ 346231 h 4088525"/>
              <a:gd name="connsiteX26" fmla="*/ 1989127 w 6315075"/>
              <a:gd name="connsiteY26" fmla="*/ 0 h 4088525"/>
              <a:gd name="connsiteX27" fmla="*/ 1216769 w 6315075"/>
              <a:gd name="connsiteY27" fmla="*/ 381740 h 4088525"/>
              <a:gd name="connsiteX28" fmla="*/ 1092138 w 6315075"/>
              <a:gd name="connsiteY28" fmla="*/ 293876 h 4088525"/>
              <a:gd name="connsiteX29" fmla="*/ 762000 w 6315075"/>
              <a:gd name="connsiteY29" fmla="*/ 485671 h 4088525"/>
              <a:gd name="connsiteX30" fmla="*/ 745540 w 6315075"/>
              <a:gd name="connsiteY30" fmla="*/ 1095919 h 4088525"/>
              <a:gd name="connsiteX31" fmla="*/ 264296 w 6315075"/>
              <a:gd name="connsiteY31" fmla="*/ 1359381 h 4088525"/>
              <a:gd name="connsiteX32" fmla="*/ 1499956 w 6315075"/>
              <a:gd name="connsiteY32" fmla="*/ 2057758 h 4088525"/>
              <a:gd name="connsiteX33" fmla="*/ 1581150 w 6315075"/>
              <a:gd name="connsiteY33" fmla="*/ 2231150 h 4088525"/>
              <a:gd name="connsiteX34" fmla="*/ 2495550 w 6315075"/>
              <a:gd name="connsiteY34" fmla="*/ 2764550 h 4088525"/>
              <a:gd name="connsiteX35" fmla="*/ 2114550 w 6315075"/>
              <a:gd name="connsiteY35" fmla="*/ 2983625 h 4088525"/>
              <a:gd name="connsiteX36" fmla="*/ 4010025 w 6315075"/>
              <a:gd name="connsiteY36" fmla="*/ 4088525 h 4088525"/>
              <a:gd name="connsiteX37" fmla="*/ 6115050 w 6315075"/>
              <a:gd name="connsiteY37" fmla="*/ 2869325 h 4088525"/>
              <a:gd name="connsiteX38" fmla="*/ 6315075 w 6315075"/>
              <a:gd name="connsiteY38" fmla="*/ 2878850 h 4088525"/>
              <a:gd name="connsiteX39" fmla="*/ 6229350 w 6315075"/>
              <a:gd name="connsiteY39" fmla="*/ 2993150 h 4088525"/>
              <a:gd name="connsiteX40" fmla="*/ 6048375 w 6315075"/>
              <a:gd name="connsiteY40" fmla="*/ 2907425 h 4088525"/>
              <a:gd name="connsiteX41" fmla="*/ 5076825 w 6315075"/>
              <a:gd name="connsiteY41" fmla="*/ 3459875 h 4088525"/>
              <a:gd name="connsiteX42" fmla="*/ 4133850 w 6315075"/>
              <a:gd name="connsiteY42" fmla="*/ 2926475 h 4088525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0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265008 w 6315075"/>
              <a:gd name="connsiteY23" fmla="*/ 888773 h 4088525"/>
              <a:gd name="connsiteX24" fmla="*/ 2317601 w 6315075"/>
              <a:gd name="connsiteY24" fmla="*/ 443885 h 4088525"/>
              <a:gd name="connsiteX25" fmla="*/ 2468522 w 6315075"/>
              <a:gd name="connsiteY25" fmla="*/ 346231 h 4088525"/>
              <a:gd name="connsiteX26" fmla="*/ 1989127 w 6315075"/>
              <a:gd name="connsiteY26" fmla="*/ 0 h 4088525"/>
              <a:gd name="connsiteX27" fmla="*/ 1216769 w 6315075"/>
              <a:gd name="connsiteY27" fmla="*/ 381740 h 4088525"/>
              <a:gd name="connsiteX28" fmla="*/ 1092138 w 6315075"/>
              <a:gd name="connsiteY28" fmla="*/ 293876 h 4088525"/>
              <a:gd name="connsiteX29" fmla="*/ 762000 w 6315075"/>
              <a:gd name="connsiteY29" fmla="*/ 485671 h 4088525"/>
              <a:gd name="connsiteX30" fmla="*/ 745540 w 6315075"/>
              <a:gd name="connsiteY30" fmla="*/ 1095919 h 4088525"/>
              <a:gd name="connsiteX31" fmla="*/ 264296 w 6315075"/>
              <a:gd name="connsiteY31" fmla="*/ 1359381 h 4088525"/>
              <a:gd name="connsiteX32" fmla="*/ 1499956 w 6315075"/>
              <a:gd name="connsiteY32" fmla="*/ 2057758 h 4088525"/>
              <a:gd name="connsiteX33" fmla="*/ 1581150 w 6315075"/>
              <a:gd name="connsiteY33" fmla="*/ 2231150 h 4088525"/>
              <a:gd name="connsiteX34" fmla="*/ 2495550 w 6315075"/>
              <a:gd name="connsiteY34" fmla="*/ 2764550 h 4088525"/>
              <a:gd name="connsiteX35" fmla="*/ 2114550 w 6315075"/>
              <a:gd name="connsiteY35" fmla="*/ 2983625 h 4088525"/>
              <a:gd name="connsiteX36" fmla="*/ 4010025 w 6315075"/>
              <a:gd name="connsiteY36" fmla="*/ 4088525 h 4088525"/>
              <a:gd name="connsiteX37" fmla="*/ 6115050 w 6315075"/>
              <a:gd name="connsiteY37" fmla="*/ 2869325 h 4088525"/>
              <a:gd name="connsiteX38" fmla="*/ 6315075 w 6315075"/>
              <a:gd name="connsiteY38" fmla="*/ 2878850 h 4088525"/>
              <a:gd name="connsiteX39" fmla="*/ 6229350 w 6315075"/>
              <a:gd name="connsiteY39" fmla="*/ 2993150 h 4088525"/>
              <a:gd name="connsiteX40" fmla="*/ 6048375 w 6315075"/>
              <a:gd name="connsiteY40" fmla="*/ 2907425 h 4088525"/>
              <a:gd name="connsiteX41" fmla="*/ 5076825 w 6315075"/>
              <a:gd name="connsiteY41" fmla="*/ 3459875 h 4088525"/>
              <a:gd name="connsiteX42" fmla="*/ 4133850 w 6315075"/>
              <a:gd name="connsiteY42" fmla="*/ 2926475 h 4088525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0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265008 w 6315075"/>
              <a:gd name="connsiteY23" fmla="*/ 888773 h 4088525"/>
              <a:gd name="connsiteX24" fmla="*/ 2317601 w 6315075"/>
              <a:gd name="connsiteY24" fmla="*/ 443885 h 4088525"/>
              <a:gd name="connsiteX25" fmla="*/ 2459644 w 6315075"/>
              <a:gd name="connsiteY25" fmla="*/ 337353 h 4088525"/>
              <a:gd name="connsiteX26" fmla="*/ 1989127 w 6315075"/>
              <a:gd name="connsiteY26" fmla="*/ 0 h 4088525"/>
              <a:gd name="connsiteX27" fmla="*/ 1216769 w 6315075"/>
              <a:gd name="connsiteY27" fmla="*/ 381740 h 4088525"/>
              <a:gd name="connsiteX28" fmla="*/ 1092138 w 6315075"/>
              <a:gd name="connsiteY28" fmla="*/ 293876 h 4088525"/>
              <a:gd name="connsiteX29" fmla="*/ 762000 w 6315075"/>
              <a:gd name="connsiteY29" fmla="*/ 485671 h 4088525"/>
              <a:gd name="connsiteX30" fmla="*/ 745540 w 6315075"/>
              <a:gd name="connsiteY30" fmla="*/ 1095919 h 4088525"/>
              <a:gd name="connsiteX31" fmla="*/ 264296 w 6315075"/>
              <a:gd name="connsiteY31" fmla="*/ 1359381 h 4088525"/>
              <a:gd name="connsiteX32" fmla="*/ 1499956 w 6315075"/>
              <a:gd name="connsiteY32" fmla="*/ 2057758 h 4088525"/>
              <a:gd name="connsiteX33" fmla="*/ 1581150 w 6315075"/>
              <a:gd name="connsiteY33" fmla="*/ 2231150 h 4088525"/>
              <a:gd name="connsiteX34" fmla="*/ 2495550 w 6315075"/>
              <a:gd name="connsiteY34" fmla="*/ 2764550 h 4088525"/>
              <a:gd name="connsiteX35" fmla="*/ 2114550 w 6315075"/>
              <a:gd name="connsiteY35" fmla="*/ 2983625 h 4088525"/>
              <a:gd name="connsiteX36" fmla="*/ 4010025 w 6315075"/>
              <a:gd name="connsiteY36" fmla="*/ 4088525 h 4088525"/>
              <a:gd name="connsiteX37" fmla="*/ 6115050 w 6315075"/>
              <a:gd name="connsiteY37" fmla="*/ 2869325 h 4088525"/>
              <a:gd name="connsiteX38" fmla="*/ 6315075 w 6315075"/>
              <a:gd name="connsiteY38" fmla="*/ 2878850 h 4088525"/>
              <a:gd name="connsiteX39" fmla="*/ 6229350 w 6315075"/>
              <a:gd name="connsiteY39" fmla="*/ 2993150 h 4088525"/>
              <a:gd name="connsiteX40" fmla="*/ 6048375 w 6315075"/>
              <a:gd name="connsiteY40" fmla="*/ 2907425 h 4088525"/>
              <a:gd name="connsiteX41" fmla="*/ 5076825 w 6315075"/>
              <a:gd name="connsiteY41" fmla="*/ 3459875 h 4088525"/>
              <a:gd name="connsiteX42" fmla="*/ 4133850 w 6315075"/>
              <a:gd name="connsiteY42" fmla="*/ 2926475 h 4088525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0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309396 w 6315075"/>
              <a:gd name="connsiteY23" fmla="*/ 924284 h 4088525"/>
              <a:gd name="connsiteX24" fmla="*/ 2317601 w 6315075"/>
              <a:gd name="connsiteY24" fmla="*/ 443885 h 4088525"/>
              <a:gd name="connsiteX25" fmla="*/ 2459644 w 6315075"/>
              <a:gd name="connsiteY25" fmla="*/ 337353 h 4088525"/>
              <a:gd name="connsiteX26" fmla="*/ 1989127 w 6315075"/>
              <a:gd name="connsiteY26" fmla="*/ 0 h 4088525"/>
              <a:gd name="connsiteX27" fmla="*/ 1216769 w 6315075"/>
              <a:gd name="connsiteY27" fmla="*/ 381740 h 4088525"/>
              <a:gd name="connsiteX28" fmla="*/ 1092138 w 6315075"/>
              <a:gd name="connsiteY28" fmla="*/ 293876 h 4088525"/>
              <a:gd name="connsiteX29" fmla="*/ 762000 w 6315075"/>
              <a:gd name="connsiteY29" fmla="*/ 485671 h 4088525"/>
              <a:gd name="connsiteX30" fmla="*/ 745540 w 6315075"/>
              <a:gd name="connsiteY30" fmla="*/ 1095919 h 4088525"/>
              <a:gd name="connsiteX31" fmla="*/ 264296 w 6315075"/>
              <a:gd name="connsiteY31" fmla="*/ 1359381 h 4088525"/>
              <a:gd name="connsiteX32" fmla="*/ 1499956 w 6315075"/>
              <a:gd name="connsiteY32" fmla="*/ 2057758 h 4088525"/>
              <a:gd name="connsiteX33" fmla="*/ 1581150 w 6315075"/>
              <a:gd name="connsiteY33" fmla="*/ 2231150 h 4088525"/>
              <a:gd name="connsiteX34" fmla="*/ 2495550 w 6315075"/>
              <a:gd name="connsiteY34" fmla="*/ 2764550 h 4088525"/>
              <a:gd name="connsiteX35" fmla="*/ 2114550 w 6315075"/>
              <a:gd name="connsiteY35" fmla="*/ 2983625 h 4088525"/>
              <a:gd name="connsiteX36" fmla="*/ 4010025 w 6315075"/>
              <a:gd name="connsiteY36" fmla="*/ 4088525 h 4088525"/>
              <a:gd name="connsiteX37" fmla="*/ 6115050 w 6315075"/>
              <a:gd name="connsiteY37" fmla="*/ 2869325 h 4088525"/>
              <a:gd name="connsiteX38" fmla="*/ 6315075 w 6315075"/>
              <a:gd name="connsiteY38" fmla="*/ 2878850 h 4088525"/>
              <a:gd name="connsiteX39" fmla="*/ 6229350 w 6315075"/>
              <a:gd name="connsiteY39" fmla="*/ 2993150 h 4088525"/>
              <a:gd name="connsiteX40" fmla="*/ 6048375 w 6315075"/>
              <a:gd name="connsiteY40" fmla="*/ 2907425 h 4088525"/>
              <a:gd name="connsiteX41" fmla="*/ 5076825 w 6315075"/>
              <a:gd name="connsiteY41" fmla="*/ 3459875 h 4088525"/>
              <a:gd name="connsiteX42" fmla="*/ 4133850 w 6315075"/>
              <a:gd name="connsiteY42" fmla="*/ 2926475 h 4088525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17755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309396 w 6315075"/>
              <a:gd name="connsiteY23" fmla="*/ 924284 h 4088525"/>
              <a:gd name="connsiteX24" fmla="*/ 2317601 w 6315075"/>
              <a:gd name="connsiteY24" fmla="*/ 443885 h 4088525"/>
              <a:gd name="connsiteX25" fmla="*/ 2459644 w 6315075"/>
              <a:gd name="connsiteY25" fmla="*/ 337353 h 4088525"/>
              <a:gd name="connsiteX26" fmla="*/ 1989127 w 6315075"/>
              <a:gd name="connsiteY26" fmla="*/ 0 h 4088525"/>
              <a:gd name="connsiteX27" fmla="*/ 1216769 w 6315075"/>
              <a:gd name="connsiteY27" fmla="*/ 381740 h 4088525"/>
              <a:gd name="connsiteX28" fmla="*/ 1092138 w 6315075"/>
              <a:gd name="connsiteY28" fmla="*/ 293876 h 4088525"/>
              <a:gd name="connsiteX29" fmla="*/ 762000 w 6315075"/>
              <a:gd name="connsiteY29" fmla="*/ 485671 h 4088525"/>
              <a:gd name="connsiteX30" fmla="*/ 745540 w 6315075"/>
              <a:gd name="connsiteY30" fmla="*/ 1095919 h 4088525"/>
              <a:gd name="connsiteX31" fmla="*/ 264296 w 6315075"/>
              <a:gd name="connsiteY31" fmla="*/ 1359381 h 4088525"/>
              <a:gd name="connsiteX32" fmla="*/ 1499956 w 6315075"/>
              <a:gd name="connsiteY32" fmla="*/ 2057758 h 4088525"/>
              <a:gd name="connsiteX33" fmla="*/ 1581150 w 6315075"/>
              <a:gd name="connsiteY33" fmla="*/ 2231150 h 4088525"/>
              <a:gd name="connsiteX34" fmla="*/ 2495550 w 6315075"/>
              <a:gd name="connsiteY34" fmla="*/ 2764550 h 4088525"/>
              <a:gd name="connsiteX35" fmla="*/ 2114550 w 6315075"/>
              <a:gd name="connsiteY35" fmla="*/ 2983625 h 4088525"/>
              <a:gd name="connsiteX36" fmla="*/ 4010025 w 6315075"/>
              <a:gd name="connsiteY36" fmla="*/ 4088525 h 4088525"/>
              <a:gd name="connsiteX37" fmla="*/ 6115050 w 6315075"/>
              <a:gd name="connsiteY37" fmla="*/ 2869325 h 4088525"/>
              <a:gd name="connsiteX38" fmla="*/ 6315075 w 6315075"/>
              <a:gd name="connsiteY38" fmla="*/ 2878850 h 4088525"/>
              <a:gd name="connsiteX39" fmla="*/ 6229350 w 6315075"/>
              <a:gd name="connsiteY39" fmla="*/ 2993150 h 4088525"/>
              <a:gd name="connsiteX40" fmla="*/ 6048375 w 6315075"/>
              <a:gd name="connsiteY40" fmla="*/ 2907425 h 4088525"/>
              <a:gd name="connsiteX41" fmla="*/ 5076825 w 6315075"/>
              <a:gd name="connsiteY41" fmla="*/ 3459875 h 4088525"/>
              <a:gd name="connsiteX42" fmla="*/ 4133850 w 6315075"/>
              <a:gd name="connsiteY42" fmla="*/ 2926475 h 4088525"/>
              <a:gd name="connsiteX0" fmla="*/ 4133850 w 6315075"/>
              <a:gd name="connsiteY0" fmla="*/ 2926475 h 4088525"/>
              <a:gd name="connsiteX1" fmla="*/ 3419475 w 6315075"/>
              <a:gd name="connsiteY1" fmla="*/ 2545475 h 4088525"/>
              <a:gd name="connsiteX2" fmla="*/ 3067050 w 6315075"/>
              <a:gd name="connsiteY2" fmla="*/ 2745500 h 4088525"/>
              <a:gd name="connsiteX3" fmla="*/ 2476500 w 6315075"/>
              <a:gd name="connsiteY3" fmla="*/ 2755025 h 4088525"/>
              <a:gd name="connsiteX4" fmla="*/ 1562100 w 6315075"/>
              <a:gd name="connsiteY4" fmla="*/ 2202575 h 4088525"/>
              <a:gd name="connsiteX5" fmla="*/ 1562100 w 6315075"/>
              <a:gd name="connsiteY5" fmla="*/ 2012075 h 4088525"/>
              <a:gd name="connsiteX6" fmla="*/ 1228725 w 6315075"/>
              <a:gd name="connsiteY6" fmla="*/ 1840625 h 4088525"/>
              <a:gd name="connsiteX7" fmla="*/ 1504950 w 6315075"/>
              <a:gd name="connsiteY7" fmla="*/ 1678700 h 4088525"/>
              <a:gd name="connsiteX8" fmla="*/ 1371600 w 6315075"/>
              <a:gd name="connsiteY8" fmla="*/ 1602500 h 4088525"/>
              <a:gd name="connsiteX9" fmla="*/ 1085850 w 6315075"/>
              <a:gd name="connsiteY9" fmla="*/ 1764425 h 4088525"/>
              <a:gd name="connsiteX10" fmla="*/ 1457325 w 6315075"/>
              <a:gd name="connsiteY10" fmla="*/ 1964450 h 4088525"/>
              <a:gd name="connsiteX11" fmla="*/ 1019175 w 6315075"/>
              <a:gd name="connsiteY11" fmla="*/ 2231150 h 4088525"/>
              <a:gd name="connsiteX12" fmla="*/ 1028700 w 6315075"/>
              <a:gd name="connsiteY12" fmla="*/ 2526425 h 4088525"/>
              <a:gd name="connsiteX13" fmla="*/ 895350 w 6315075"/>
              <a:gd name="connsiteY13" fmla="*/ 2507375 h 4088525"/>
              <a:gd name="connsiteX14" fmla="*/ 809625 w 6315075"/>
              <a:gd name="connsiteY14" fmla="*/ 2440700 h 4088525"/>
              <a:gd name="connsiteX15" fmla="*/ 400050 w 6315075"/>
              <a:gd name="connsiteY15" fmla="*/ 2450225 h 4088525"/>
              <a:gd name="connsiteX16" fmla="*/ 35510 w 6315075"/>
              <a:gd name="connsiteY16" fmla="*/ 2659775 h 4088525"/>
              <a:gd name="connsiteX17" fmla="*/ 0 w 6315075"/>
              <a:gd name="connsiteY17" fmla="*/ 3040775 h 4088525"/>
              <a:gd name="connsiteX18" fmla="*/ 190500 w 6315075"/>
              <a:gd name="connsiteY18" fmla="*/ 3126500 h 4088525"/>
              <a:gd name="connsiteX19" fmla="*/ 771525 w 6315075"/>
              <a:gd name="connsiteY19" fmla="*/ 2774075 h 4088525"/>
              <a:gd name="connsiteX20" fmla="*/ 895350 w 6315075"/>
              <a:gd name="connsiteY20" fmla="*/ 2783600 h 4088525"/>
              <a:gd name="connsiteX21" fmla="*/ 933450 w 6315075"/>
              <a:gd name="connsiteY21" fmla="*/ 2859800 h 4088525"/>
              <a:gd name="connsiteX22" fmla="*/ 3152775 w 6315075"/>
              <a:gd name="connsiteY22" fmla="*/ 1478675 h 4088525"/>
              <a:gd name="connsiteX23" fmla="*/ 2309396 w 6315075"/>
              <a:gd name="connsiteY23" fmla="*/ 924284 h 4088525"/>
              <a:gd name="connsiteX24" fmla="*/ 2317601 w 6315075"/>
              <a:gd name="connsiteY24" fmla="*/ 443885 h 4088525"/>
              <a:gd name="connsiteX25" fmla="*/ 2459644 w 6315075"/>
              <a:gd name="connsiteY25" fmla="*/ 337353 h 4088525"/>
              <a:gd name="connsiteX26" fmla="*/ 1989127 w 6315075"/>
              <a:gd name="connsiteY26" fmla="*/ 0 h 4088525"/>
              <a:gd name="connsiteX27" fmla="*/ 1216769 w 6315075"/>
              <a:gd name="connsiteY27" fmla="*/ 381740 h 4088525"/>
              <a:gd name="connsiteX28" fmla="*/ 1092138 w 6315075"/>
              <a:gd name="connsiteY28" fmla="*/ 293876 h 4088525"/>
              <a:gd name="connsiteX29" fmla="*/ 762000 w 6315075"/>
              <a:gd name="connsiteY29" fmla="*/ 485671 h 4088525"/>
              <a:gd name="connsiteX30" fmla="*/ 745540 w 6315075"/>
              <a:gd name="connsiteY30" fmla="*/ 1095919 h 4088525"/>
              <a:gd name="connsiteX31" fmla="*/ 264296 w 6315075"/>
              <a:gd name="connsiteY31" fmla="*/ 1359381 h 4088525"/>
              <a:gd name="connsiteX32" fmla="*/ 1499956 w 6315075"/>
              <a:gd name="connsiteY32" fmla="*/ 2057758 h 4088525"/>
              <a:gd name="connsiteX33" fmla="*/ 1581150 w 6315075"/>
              <a:gd name="connsiteY33" fmla="*/ 2231150 h 4088525"/>
              <a:gd name="connsiteX34" fmla="*/ 2495550 w 6315075"/>
              <a:gd name="connsiteY34" fmla="*/ 2764550 h 4088525"/>
              <a:gd name="connsiteX35" fmla="*/ 2114550 w 6315075"/>
              <a:gd name="connsiteY35" fmla="*/ 2983625 h 4088525"/>
              <a:gd name="connsiteX36" fmla="*/ 4010025 w 6315075"/>
              <a:gd name="connsiteY36" fmla="*/ 4088525 h 4088525"/>
              <a:gd name="connsiteX37" fmla="*/ 6115050 w 6315075"/>
              <a:gd name="connsiteY37" fmla="*/ 2869325 h 4088525"/>
              <a:gd name="connsiteX38" fmla="*/ 6315075 w 6315075"/>
              <a:gd name="connsiteY38" fmla="*/ 2878850 h 4088525"/>
              <a:gd name="connsiteX39" fmla="*/ 6229350 w 6315075"/>
              <a:gd name="connsiteY39" fmla="*/ 2993150 h 4088525"/>
              <a:gd name="connsiteX40" fmla="*/ 6048375 w 6315075"/>
              <a:gd name="connsiteY40" fmla="*/ 2907425 h 4088525"/>
              <a:gd name="connsiteX41" fmla="*/ 5076825 w 6315075"/>
              <a:gd name="connsiteY41" fmla="*/ 3459875 h 4088525"/>
              <a:gd name="connsiteX42" fmla="*/ 4133850 w 6315075"/>
              <a:gd name="connsiteY42" fmla="*/ 2926475 h 4088525"/>
              <a:gd name="connsiteX0" fmla="*/ 4116094 w 6297319"/>
              <a:gd name="connsiteY0" fmla="*/ 2926475 h 4088525"/>
              <a:gd name="connsiteX1" fmla="*/ 3401719 w 6297319"/>
              <a:gd name="connsiteY1" fmla="*/ 2545475 h 4088525"/>
              <a:gd name="connsiteX2" fmla="*/ 3049294 w 6297319"/>
              <a:gd name="connsiteY2" fmla="*/ 2745500 h 4088525"/>
              <a:gd name="connsiteX3" fmla="*/ 2458744 w 6297319"/>
              <a:gd name="connsiteY3" fmla="*/ 2755025 h 4088525"/>
              <a:gd name="connsiteX4" fmla="*/ 1544344 w 6297319"/>
              <a:gd name="connsiteY4" fmla="*/ 2202575 h 4088525"/>
              <a:gd name="connsiteX5" fmla="*/ 1544344 w 6297319"/>
              <a:gd name="connsiteY5" fmla="*/ 2012075 h 4088525"/>
              <a:gd name="connsiteX6" fmla="*/ 1210969 w 6297319"/>
              <a:gd name="connsiteY6" fmla="*/ 1840625 h 4088525"/>
              <a:gd name="connsiteX7" fmla="*/ 1487194 w 6297319"/>
              <a:gd name="connsiteY7" fmla="*/ 1678700 h 4088525"/>
              <a:gd name="connsiteX8" fmla="*/ 1353844 w 6297319"/>
              <a:gd name="connsiteY8" fmla="*/ 1602500 h 4088525"/>
              <a:gd name="connsiteX9" fmla="*/ 1068094 w 6297319"/>
              <a:gd name="connsiteY9" fmla="*/ 1764425 h 4088525"/>
              <a:gd name="connsiteX10" fmla="*/ 1439569 w 6297319"/>
              <a:gd name="connsiteY10" fmla="*/ 1964450 h 4088525"/>
              <a:gd name="connsiteX11" fmla="*/ 1001419 w 6297319"/>
              <a:gd name="connsiteY11" fmla="*/ 2231150 h 4088525"/>
              <a:gd name="connsiteX12" fmla="*/ 1010944 w 6297319"/>
              <a:gd name="connsiteY12" fmla="*/ 2526425 h 4088525"/>
              <a:gd name="connsiteX13" fmla="*/ 877594 w 6297319"/>
              <a:gd name="connsiteY13" fmla="*/ 2507375 h 4088525"/>
              <a:gd name="connsiteX14" fmla="*/ 791869 w 6297319"/>
              <a:gd name="connsiteY14" fmla="*/ 2440700 h 4088525"/>
              <a:gd name="connsiteX15" fmla="*/ 382294 w 6297319"/>
              <a:gd name="connsiteY15" fmla="*/ 2450225 h 4088525"/>
              <a:gd name="connsiteX16" fmla="*/ 17754 w 6297319"/>
              <a:gd name="connsiteY16" fmla="*/ 2659775 h 4088525"/>
              <a:gd name="connsiteX17" fmla="*/ 0 w 6297319"/>
              <a:gd name="connsiteY17" fmla="*/ 3040775 h 4088525"/>
              <a:gd name="connsiteX18" fmla="*/ 172744 w 6297319"/>
              <a:gd name="connsiteY18" fmla="*/ 3126500 h 4088525"/>
              <a:gd name="connsiteX19" fmla="*/ 753769 w 6297319"/>
              <a:gd name="connsiteY19" fmla="*/ 2774075 h 4088525"/>
              <a:gd name="connsiteX20" fmla="*/ 877594 w 6297319"/>
              <a:gd name="connsiteY20" fmla="*/ 2783600 h 4088525"/>
              <a:gd name="connsiteX21" fmla="*/ 915694 w 6297319"/>
              <a:gd name="connsiteY21" fmla="*/ 2859800 h 4088525"/>
              <a:gd name="connsiteX22" fmla="*/ 3135019 w 6297319"/>
              <a:gd name="connsiteY22" fmla="*/ 1478675 h 4088525"/>
              <a:gd name="connsiteX23" fmla="*/ 2291640 w 6297319"/>
              <a:gd name="connsiteY23" fmla="*/ 924284 h 4088525"/>
              <a:gd name="connsiteX24" fmla="*/ 2299845 w 6297319"/>
              <a:gd name="connsiteY24" fmla="*/ 443885 h 4088525"/>
              <a:gd name="connsiteX25" fmla="*/ 2441888 w 6297319"/>
              <a:gd name="connsiteY25" fmla="*/ 337353 h 4088525"/>
              <a:gd name="connsiteX26" fmla="*/ 1971371 w 6297319"/>
              <a:gd name="connsiteY26" fmla="*/ 0 h 4088525"/>
              <a:gd name="connsiteX27" fmla="*/ 1199013 w 6297319"/>
              <a:gd name="connsiteY27" fmla="*/ 381740 h 4088525"/>
              <a:gd name="connsiteX28" fmla="*/ 1074382 w 6297319"/>
              <a:gd name="connsiteY28" fmla="*/ 293876 h 4088525"/>
              <a:gd name="connsiteX29" fmla="*/ 744244 w 6297319"/>
              <a:gd name="connsiteY29" fmla="*/ 485671 h 4088525"/>
              <a:gd name="connsiteX30" fmla="*/ 727784 w 6297319"/>
              <a:gd name="connsiteY30" fmla="*/ 1095919 h 4088525"/>
              <a:gd name="connsiteX31" fmla="*/ 246540 w 6297319"/>
              <a:gd name="connsiteY31" fmla="*/ 1359381 h 4088525"/>
              <a:gd name="connsiteX32" fmla="*/ 1482200 w 6297319"/>
              <a:gd name="connsiteY32" fmla="*/ 2057758 h 4088525"/>
              <a:gd name="connsiteX33" fmla="*/ 1563394 w 6297319"/>
              <a:gd name="connsiteY33" fmla="*/ 2231150 h 4088525"/>
              <a:gd name="connsiteX34" fmla="*/ 2477794 w 6297319"/>
              <a:gd name="connsiteY34" fmla="*/ 2764550 h 4088525"/>
              <a:gd name="connsiteX35" fmla="*/ 2096794 w 6297319"/>
              <a:gd name="connsiteY35" fmla="*/ 2983625 h 4088525"/>
              <a:gd name="connsiteX36" fmla="*/ 3992269 w 6297319"/>
              <a:gd name="connsiteY36" fmla="*/ 4088525 h 4088525"/>
              <a:gd name="connsiteX37" fmla="*/ 6097294 w 6297319"/>
              <a:gd name="connsiteY37" fmla="*/ 2869325 h 4088525"/>
              <a:gd name="connsiteX38" fmla="*/ 6297319 w 6297319"/>
              <a:gd name="connsiteY38" fmla="*/ 2878850 h 4088525"/>
              <a:gd name="connsiteX39" fmla="*/ 6211594 w 6297319"/>
              <a:gd name="connsiteY39" fmla="*/ 2993150 h 4088525"/>
              <a:gd name="connsiteX40" fmla="*/ 6030619 w 6297319"/>
              <a:gd name="connsiteY40" fmla="*/ 2907425 h 4088525"/>
              <a:gd name="connsiteX41" fmla="*/ 5059069 w 6297319"/>
              <a:gd name="connsiteY41" fmla="*/ 3459875 h 4088525"/>
              <a:gd name="connsiteX42" fmla="*/ 4116094 w 6297319"/>
              <a:gd name="connsiteY42" fmla="*/ 2926475 h 4088525"/>
              <a:gd name="connsiteX0" fmla="*/ 4116094 w 6297319"/>
              <a:gd name="connsiteY0" fmla="*/ 2926475 h 4088525"/>
              <a:gd name="connsiteX1" fmla="*/ 3401719 w 6297319"/>
              <a:gd name="connsiteY1" fmla="*/ 2545475 h 4088525"/>
              <a:gd name="connsiteX2" fmla="*/ 3049294 w 6297319"/>
              <a:gd name="connsiteY2" fmla="*/ 2745500 h 4088525"/>
              <a:gd name="connsiteX3" fmla="*/ 2458744 w 6297319"/>
              <a:gd name="connsiteY3" fmla="*/ 2755025 h 4088525"/>
              <a:gd name="connsiteX4" fmla="*/ 1544344 w 6297319"/>
              <a:gd name="connsiteY4" fmla="*/ 2202575 h 4088525"/>
              <a:gd name="connsiteX5" fmla="*/ 1544344 w 6297319"/>
              <a:gd name="connsiteY5" fmla="*/ 2012075 h 4088525"/>
              <a:gd name="connsiteX6" fmla="*/ 1210969 w 6297319"/>
              <a:gd name="connsiteY6" fmla="*/ 1840625 h 4088525"/>
              <a:gd name="connsiteX7" fmla="*/ 1487194 w 6297319"/>
              <a:gd name="connsiteY7" fmla="*/ 1678700 h 4088525"/>
              <a:gd name="connsiteX8" fmla="*/ 1353844 w 6297319"/>
              <a:gd name="connsiteY8" fmla="*/ 1602500 h 4088525"/>
              <a:gd name="connsiteX9" fmla="*/ 1068094 w 6297319"/>
              <a:gd name="connsiteY9" fmla="*/ 1764425 h 4088525"/>
              <a:gd name="connsiteX10" fmla="*/ 1439569 w 6297319"/>
              <a:gd name="connsiteY10" fmla="*/ 1964450 h 4088525"/>
              <a:gd name="connsiteX11" fmla="*/ 1001419 w 6297319"/>
              <a:gd name="connsiteY11" fmla="*/ 2231150 h 4088525"/>
              <a:gd name="connsiteX12" fmla="*/ 1010944 w 6297319"/>
              <a:gd name="connsiteY12" fmla="*/ 2526425 h 4088525"/>
              <a:gd name="connsiteX13" fmla="*/ 877594 w 6297319"/>
              <a:gd name="connsiteY13" fmla="*/ 2507375 h 4088525"/>
              <a:gd name="connsiteX14" fmla="*/ 791869 w 6297319"/>
              <a:gd name="connsiteY14" fmla="*/ 2440700 h 4088525"/>
              <a:gd name="connsiteX15" fmla="*/ 382294 w 6297319"/>
              <a:gd name="connsiteY15" fmla="*/ 2450225 h 4088525"/>
              <a:gd name="connsiteX16" fmla="*/ 17754 w 6297319"/>
              <a:gd name="connsiteY16" fmla="*/ 2659775 h 4088525"/>
              <a:gd name="connsiteX17" fmla="*/ 0 w 6297319"/>
              <a:gd name="connsiteY17" fmla="*/ 3040775 h 4088525"/>
              <a:gd name="connsiteX18" fmla="*/ 172744 w 6297319"/>
              <a:gd name="connsiteY18" fmla="*/ 3162011 h 4088525"/>
              <a:gd name="connsiteX19" fmla="*/ 753769 w 6297319"/>
              <a:gd name="connsiteY19" fmla="*/ 2774075 h 4088525"/>
              <a:gd name="connsiteX20" fmla="*/ 877594 w 6297319"/>
              <a:gd name="connsiteY20" fmla="*/ 2783600 h 4088525"/>
              <a:gd name="connsiteX21" fmla="*/ 915694 w 6297319"/>
              <a:gd name="connsiteY21" fmla="*/ 2859800 h 4088525"/>
              <a:gd name="connsiteX22" fmla="*/ 3135019 w 6297319"/>
              <a:gd name="connsiteY22" fmla="*/ 1478675 h 4088525"/>
              <a:gd name="connsiteX23" fmla="*/ 2291640 w 6297319"/>
              <a:gd name="connsiteY23" fmla="*/ 924284 h 4088525"/>
              <a:gd name="connsiteX24" fmla="*/ 2299845 w 6297319"/>
              <a:gd name="connsiteY24" fmla="*/ 443885 h 4088525"/>
              <a:gd name="connsiteX25" fmla="*/ 2441888 w 6297319"/>
              <a:gd name="connsiteY25" fmla="*/ 337353 h 4088525"/>
              <a:gd name="connsiteX26" fmla="*/ 1971371 w 6297319"/>
              <a:gd name="connsiteY26" fmla="*/ 0 h 4088525"/>
              <a:gd name="connsiteX27" fmla="*/ 1199013 w 6297319"/>
              <a:gd name="connsiteY27" fmla="*/ 381740 h 4088525"/>
              <a:gd name="connsiteX28" fmla="*/ 1074382 w 6297319"/>
              <a:gd name="connsiteY28" fmla="*/ 293876 h 4088525"/>
              <a:gd name="connsiteX29" fmla="*/ 744244 w 6297319"/>
              <a:gd name="connsiteY29" fmla="*/ 485671 h 4088525"/>
              <a:gd name="connsiteX30" fmla="*/ 727784 w 6297319"/>
              <a:gd name="connsiteY30" fmla="*/ 1095919 h 4088525"/>
              <a:gd name="connsiteX31" fmla="*/ 246540 w 6297319"/>
              <a:gd name="connsiteY31" fmla="*/ 1359381 h 4088525"/>
              <a:gd name="connsiteX32" fmla="*/ 1482200 w 6297319"/>
              <a:gd name="connsiteY32" fmla="*/ 2057758 h 4088525"/>
              <a:gd name="connsiteX33" fmla="*/ 1563394 w 6297319"/>
              <a:gd name="connsiteY33" fmla="*/ 2231150 h 4088525"/>
              <a:gd name="connsiteX34" fmla="*/ 2477794 w 6297319"/>
              <a:gd name="connsiteY34" fmla="*/ 2764550 h 4088525"/>
              <a:gd name="connsiteX35" fmla="*/ 2096794 w 6297319"/>
              <a:gd name="connsiteY35" fmla="*/ 2983625 h 4088525"/>
              <a:gd name="connsiteX36" fmla="*/ 3992269 w 6297319"/>
              <a:gd name="connsiteY36" fmla="*/ 4088525 h 4088525"/>
              <a:gd name="connsiteX37" fmla="*/ 6097294 w 6297319"/>
              <a:gd name="connsiteY37" fmla="*/ 2869325 h 4088525"/>
              <a:gd name="connsiteX38" fmla="*/ 6297319 w 6297319"/>
              <a:gd name="connsiteY38" fmla="*/ 2878850 h 4088525"/>
              <a:gd name="connsiteX39" fmla="*/ 6211594 w 6297319"/>
              <a:gd name="connsiteY39" fmla="*/ 2993150 h 4088525"/>
              <a:gd name="connsiteX40" fmla="*/ 6030619 w 6297319"/>
              <a:gd name="connsiteY40" fmla="*/ 2907425 h 4088525"/>
              <a:gd name="connsiteX41" fmla="*/ 5059069 w 6297319"/>
              <a:gd name="connsiteY41" fmla="*/ 3459875 h 4088525"/>
              <a:gd name="connsiteX42" fmla="*/ 4116094 w 6297319"/>
              <a:gd name="connsiteY42" fmla="*/ 2926475 h 4088525"/>
              <a:gd name="connsiteX0" fmla="*/ 4116094 w 6297319"/>
              <a:gd name="connsiteY0" fmla="*/ 2926475 h 4088525"/>
              <a:gd name="connsiteX1" fmla="*/ 3401719 w 6297319"/>
              <a:gd name="connsiteY1" fmla="*/ 2545475 h 4088525"/>
              <a:gd name="connsiteX2" fmla="*/ 3049294 w 6297319"/>
              <a:gd name="connsiteY2" fmla="*/ 2745500 h 4088525"/>
              <a:gd name="connsiteX3" fmla="*/ 2458744 w 6297319"/>
              <a:gd name="connsiteY3" fmla="*/ 2755025 h 4088525"/>
              <a:gd name="connsiteX4" fmla="*/ 1544344 w 6297319"/>
              <a:gd name="connsiteY4" fmla="*/ 2202575 h 4088525"/>
              <a:gd name="connsiteX5" fmla="*/ 1544344 w 6297319"/>
              <a:gd name="connsiteY5" fmla="*/ 2012075 h 4088525"/>
              <a:gd name="connsiteX6" fmla="*/ 1210969 w 6297319"/>
              <a:gd name="connsiteY6" fmla="*/ 1840625 h 4088525"/>
              <a:gd name="connsiteX7" fmla="*/ 1487194 w 6297319"/>
              <a:gd name="connsiteY7" fmla="*/ 1678700 h 4088525"/>
              <a:gd name="connsiteX8" fmla="*/ 1353844 w 6297319"/>
              <a:gd name="connsiteY8" fmla="*/ 1602500 h 4088525"/>
              <a:gd name="connsiteX9" fmla="*/ 1068094 w 6297319"/>
              <a:gd name="connsiteY9" fmla="*/ 1764425 h 4088525"/>
              <a:gd name="connsiteX10" fmla="*/ 1439569 w 6297319"/>
              <a:gd name="connsiteY10" fmla="*/ 1964450 h 4088525"/>
              <a:gd name="connsiteX11" fmla="*/ 1001419 w 6297319"/>
              <a:gd name="connsiteY11" fmla="*/ 2231150 h 4088525"/>
              <a:gd name="connsiteX12" fmla="*/ 1010944 w 6297319"/>
              <a:gd name="connsiteY12" fmla="*/ 2526425 h 4088525"/>
              <a:gd name="connsiteX13" fmla="*/ 877594 w 6297319"/>
              <a:gd name="connsiteY13" fmla="*/ 2507375 h 4088525"/>
              <a:gd name="connsiteX14" fmla="*/ 791869 w 6297319"/>
              <a:gd name="connsiteY14" fmla="*/ 2440700 h 4088525"/>
              <a:gd name="connsiteX15" fmla="*/ 382294 w 6297319"/>
              <a:gd name="connsiteY15" fmla="*/ 2450225 h 4088525"/>
              <a:gd name="connsiteX16" fmla="*/ 17754 w 6297319"/>
              <a:gd name="connsiteY16" fmla="*/ 2659775 h 4088525"/>
              <a:gd name="connsiteX17" fmla="*/ 0 w 6297319"/>
              <a:gd name="connsiteY17" fmla="*/ 3040775 h 4088525"/>
              <a:gd name="connsiteX18" fmla="*/ 172744 w 6297319"/>
              <a:gd name="connsiteY18" fmla="*/ 3135378 h 4088525"/>
              <a:gd name="connsiteX19" fmla="*/ 753769 w 6297319"/>
              <a:gd name="connsiteY19" fmla="*/ 2774075 h 4088525"/>
              <a:gd name="connsiteX20" fmla="*/ 877594 w 6297319"/>
              <a:gd name="connsiteY20" fmla="*/ 2783600 h 4088525"/>
              <a:gd name="connsiteX21" fmla="*/ 915694 w 6297319"/>
              <a:gd name="connsiteY21" fmla="*/ 2859800 h 4088525"/>
              <a:gd name="connsiteX22" fmla="*/ 3135019 w 6297319"/>
              <a:gd name="connsiteY22" fmla="*/ 1478675 h 4088525"/>
              <a:gd name="connsiteX23" fmla="*/ 2291640 w 6297319"/>
              <a:gd name="connsiteY23" fmla="*/ 924284 h 4088525"/>
              <a:gd name="connsiteX24" fmla="*/ 2299845 w 6297319"/>
              <a:gd name="connsiteY24" fmla="*/ 443885 h 4088525"/>
              <a:gd name="connsiteX25" fmla="*/ 2441888 w 6297319"/>
              <a:gd name="connsiteY25" fmla="*/ 337353 h 4088525"/>
              <a:gd name="connsiteX26" fmla="*/ 1971371 w 6297319"/>
              <a:gd name="connsiteY26" fmla="*/ 0 h 4088525"/>
              <a:gd name="connsiteX27" fmla="*/ 1199013 w 6297319"/>
              <a:gd name="connsiteY27" fmla="*/ 381740 h 4088525"/>
              <a:gd name="connsiteX28" fmla="*/ 1074382 w 6297319"/>
              <a:gd name="connsiteY28" fmla="*/ 293876 h 4088525"/>
              <a:gd name="connsiteX29" fmla="*/ 744244 w 6297319"/>
              <a:gd name="connsiteY29" fmla="*/ 485671 h 4088525"/>
              <a:gd name="connsiteX30" fmla="*/ 727784 w 6297319"/>
              <a:gd name="connsiteY30" fmla="*/ 1095919 h 4088525"/>
              <a:gd name="connsiteX31" fmla="*/ 246540 w 6297319"/>
              <a:gd name="connsiteY31" fmla="*/ 1359381 h 4088525"/>
              <a:gd name="connsiteX32" fmla="*/ 1482200 w 6297319"/>
              <a:gd name="connsiteY32" fmla="*/ 2057758 h 4088525"/>
              <a:gd name="connsiteX33" fmla="*/ 1563394 w 6297319"/>
              <a:gd name="connsiteY33" fmla="*/ 2231150 h 4088525"/>
              <a:gd name="connsiteX34" fmla="*/ 2477794 w 6297319"/>
              <a:gd name="connsiteY34" fmla="*/ 2764550 h 4088525"/>
              <a:gd name="connsiteX35" fmla="*/ 2096794 w 6297319"/>
              <a:gd name="connsiteY35" fmla="*/ 2983625 h 4088525"/>
              <a:gd name="connsiteX36" fmla="*/ 3992269 w 6297319"/>
              <a:gd name="connsiteY36" fmla="*/ 4088525 h 4088525"/>
              <a:gd name="connsiteX37" fmla="*/ 6097294 w 6297319"/>
              <a:gd name="connsiteY37" fmla="*/ 2869325 h 4088525"/>
              <a:gd name="connsiteX38" fmla="*/ 6297319 w 6297319"/>
              <a:gd name="connsiteY38" fmla="*/ 2878850 h 4088525"/>
              <a:gd name="connsiteX39" fmla="*/ 6211594 w 6297319"/>
              <a:gd name="connsiteY39" fmla="*/ 2993150 h 4088525"/>
              <a:gd name="connsiteX40" fmla="*/ 6030619 w 6297319"/>
              <a:gd name="connsiteY40" fmla="*/ 2907425 h 4088525"/>
              <a:gd name="connsiteX41" fmla="*/ 5059069 w 6297319"/>
              <a:gd name="connsiteY41" fmla="*/ 3459875 h 4088525"/>
              <a:gd name="connsiteX42" fmla="*/ 4116094 w 6297319"/>
              <a:gd name="connsiteY42" fmla="*/ 2926475 h 4088525"/>
              <a:gd name="connsiteX0" fmla="*/ 4116094 w 6297319"/>
              <a:gd name="connsiteY0" fmla="*/ 2926475 h 4088525"/>
              <a:gd name="connsiteX1" fmla="*/ 3401719 w 6297319"/>
              <a:gd name="connsiteY1" fmla="*/ 2545475 h 4088525"/>
              <a:gd name="connsiteX2" fmla="*/ 3049294 w 6297319"/>
              <a:gd name="connsiteY2" fmla="*/ 2745500 h 4088525"/>
              <a:gd name="connsiteX3" fmla="*/ 2458744 w 6297319"/>
              <a:gd name="connsiteY3" fmla="*/ 2755025 h 4088525"/>
              <a:gd name="connsiteX4" fmla="*/ 1544344 w 6297319"/>
              <a:gd name="connsiteY4" fmla="*/ 2202575 h 4088525"/>
              <a:gd name="connsiteX5" fmla="*/ 1544344 w 6297319"/>
              <a:gd name="connsiteY5" fmla="*/ 2012075 h 4088525"/>
              <a:gd name="connsiteX6" fmla="*/ 1210969 w 6297319"/>
              <a:gd name="connsiteY6" fmla="*/ 1840625 h 4088525"/>
              <a:gd name="connsiteX7" fmla="*/ 1487194 w 6297319"/>
              <a:gd name="connsiteY7" fmla="*/ 1678700 h 4088525"/>
              <a:gd name="connsiteX8" fmla="*/ 1353844 w 6297319"/>
              <a:gd name="connsiteY8" fmla="*/ 1602500 h 4088525"/>
              <a:gd name="connsiteX9" fmla="*/ 1068094 w 6297319"/>
              <a:gd name="connsiteY9" fmla="*/ 1764425 h 4088525"/>
              <a:gd name="connsiteX10" fmla="*/ 1439569 w 6297319"/>
              <a:gd name="connsiteY10" fmla="*/ 1964450 h 4088525"/>
              <a:gd name="connsiteX11" fmla="*/ 1001419 w 6297319"/>
              <a:gd name="connsiteY11" fmla="*/ 2231150 h 4088525"/>
              <a:gd name="connsiteX12" fmla="*/ 1010944 w 6297319"/>
              <a:gd name="connsiteY12" fmla="*/ 2526425 h 4088525"/>
              <a:gd name="connsiteX13" fmla="*/ 877594 w 6297319"/>
              <a:gd name="connsiteY13" fmla="*/ 2507375 h 4088525"/>
              <a:gd name="connsiteX14" fmla="*/ 791869 w 6297319"/>
              <a:gd name="connsiteY14" fmla="*/ 2440700 h 4088525"/>
              <a:gd name="connsiteX15" fmla="*/ 391172 w 6297319"/>
              <a:gd name="connsiteY15" fmla="*/ 2459103 h 4088525"/>
              <a:gd name="connsiteX16" fmla="*/ 17754 w 6297319"/>
              <a:gd name="connsiteY16" fmla="*/ 2659775 h 4088525"/>
              <a:gd name="connsiteX17" fmla="*/ 0 w 6297319"/>
              <a:gd name="connsiteY17" fmla="*/ 3040775 h 4088525"/>
              <a:gd name="connsiteX18" fmla="*/ 172744 w 6297319"/>
              <a:gd name="connsiteY18" fmla="*/ 3135378 h 4088525"/>
              <a:gd name="connsiteX19" fmla="*/ 753769 w 6297319"/>
              <a:gd name="connsiteY19" fmla="*/ 2774075 h 4088525"/>
              <a:gd name="connsiteX20" fmla="*/ 877594 w 6297319"/>
              <a:gd name="connsiteY20" fmla="*/ 2783600 h 4088525"/>
              <a:gd name="connsiteX21" fmla="*/ 915694 w 6297319"/>
              <a:gd name="connsiteY21" fmla="*/ 2859800 h 4088525"/>
              <a:gd name="connsiteX22" fmla="*/ 3135019 w 6297319"/>
              <a:gd name="connsiteY22" fmla="*/ 1478675 h 4088525"/>
              <a:gd name="connsiteX23" fmla="*/ 2291640 w 6297319"/>
              <a:gd name="connsiteY23" fmla="*/ 924284 h 4088525"/>
              <a:gd name="connsiteX24" fmla="*/ 2299845 w 6297319"/>
              <a:gd name="connsiteY24" fmla="*/ 443885 h 4088525"/>
              <a:gd name="connsiteX25" fmla="*/ 2441888 w 6297319"/>
              <a:gd name="connsiteY25" fmla="*/ 337353 h 4088525"/>
              <a:gd name="connsiteX26" fmla="*/ 1971371 w 6297319"/>
              <a:gd name="connsiteY26" fmla="*/ 0 h 4088525"/>
              <a:gd name="connsiteX27" fmla="*/ 1199013 w 6297319"/>
              <a:gd name="connsiteY27" fmla="*/ 381740 h 4088525"/>
              <a:gd name="connsiteX28" fmla="*/ 1074382 w 6297319"/>
              <a:gd name="connsiteY28" fmla="*/ 293876 h 4088525"/>
              <a:gd name="connsiteX29" fmla="*/ 744244 w 6297319"/>
              <a:gd name="connsiteY29" fmla="*/ 485671 h 4088525"/>
              <a:gd name="connsiteX30" fmla="*/ 727784 w 6297319"/>
              <a:gd name="connsiteY30" fmla="*/ 1095919 h 4088525"/>
              <a:gd name="connsiteX31" fmla="*/ 246540 w 6297319"/>
              <a:gd name="connsiteY31" fmla="*/ 1359381 h 4088525"/>
              <a:gd name="connsiteX32" fmla="*/ 1482200 w 6297319"/>
              <a:gd name="connsiteY32" fmla="*/ 2057758 h 4088525"/>
              <a:gd name="connsiteX33" fmla="*/ 1563394 w 6297319"/>
              <a:gd name="connsiteY33" fmla="*/ 2231150 h 4088525"/>
              <a:gd name="connsiteX34" fmla="*/ 2477794 w 6297319"/>
              <a:gd name="connsiteY34" fmla="*/ 2764550 h 4088525"/>
              <a:gd name="connsiteX35" fmla="*/ 2096794 w 6297319"/>
              <a:gd name="connsiteY35" fmla="*/ 2983625 h 4088525"/>
              <a:gd name="connsiteX36" fmla="*/ 3992269 w 6297319"/>
              <a:gd name="connsiteY36" fmla="*/ 4088525 h 4088525"/>
              <a:gd name="connsiteX37" fmla="*/ 6097294 w 6297319"/>
              <a:gd name="connsiteY37" fmla="*/ 2869325 h 4088525"/>
              <a:gd name="connsiteX38" fmla="*/ 6297319 w 6297319"/>
              <a:gd name="connsiteY38" fmla="*/ 2878850 h 4088525"/>
              <a:gd name="connsiteX39" fmla="*/ 6211594 w 6297319"/>
              <a:gd name="connsiteY39" fmla="*/ 2993150 h 4088525"/>
              <a:gd name="connsiteX40" fmla="*/ 6030619 w 6297319"/>
              <a:gd name="connsiteY40" fmla="*/ 2907425 h 4088525"/>
              <a:gd name="connsiteX41" fmla="*/ 5059069 w 6297319"/>
              <a:gd name="connsiteY41" fmla="*/ 3459875 h 4088525"/>
              <a:gd name="connsiteX42" fmla="*/ 4116094 w 6297319"/>
              <a:gd name="connsiteY42" fmla="*/ 2926475 h 4088525"/>
              <a:gd name="connsiteX0" fmla="*/ 4116094 w 6297319"/>
              <a:gd name="connsiteY0" fmla="*/ 2926475 h 4088525"/>
              <a:gd name="connsiteX1" fmla="*/ 3401719 w 6297319"/>
              <a:gd name="connsiteY1" fmla="*/ 2545475 h 4088525"/>
              <a:gd name="connsiteX2" fmla="*/ 3049294 w 6297319"/>
              <a:gd name="connsiteY2" fmla="*/ 2745500 h 4088525"/>
              <a:gd name="connsiteX3" fmla="*/ 2458744 w 6297319"/>
              <a:gd name="connsiteY3" fmla="*/ 2755025 h 4088525"/>
              <a:gd name="connsiteX4" fmla="*/ 1544344 w 6297319"/>
              <a:gd name="connsiteY4" fmla="*/ 2202575 h 4088525"/>
              <a:gd name="connsiteX5" fmla="*/ 1544344 w 6297319"/>
              <a:gd name="connsiteY5" fmla="*/ 2012075 h 4088525"/>
              <a:gd name="connsiteX6" fmla="*/ 1210969 w 6297319"/>
              <a:gd name="connsiteY6" fmla="*/ 1840625 h 4088525"/>
              <a:gd name="connsiteX7" fmla="*/ 1487194 w 6297319"/>
              <a:gd name="connsiteY7" fmla="*/ 1678700 h 4088525"/>
              <a:gd name="connsiteX8" fmla="*/ 1353844 w 6297319"/>
              <a:gd name="connsiteY8" fmla="*/ 1602500 h 4088525"/>
              <a:gd name="connsiteX9" fmla="*/ 1068094 w 6297319"/>
              <a:gd name="connsiteY9" fmla="*/ 1764425 h 4088525"/>
              <a:gd name="connsiteX10" fmla="*/ 1439569 w 6297319"/>
              <a:gd name="connsiteY10" fmla="*/ 1964450 h 4088525"/>
              <a:gd name="connsiteX11" fmla="*/ 1001419 w 6297319"/>
              <a:gd name="connsiteY11" fmla="*/ 2231150 h 4088525"/>
              <a:gd name="connsiteX12" fmla="*/ 1010944 w 6297319"/>
              <a:gd name="connsiteY12" fmla="*/ 2526425 h 4088525"/>
              <a:gd name="connsiteX13" fmla="*/ 877594 w 6297319"/>
              <a:gd name="connsiteY13" fmla="*/ 2507375 h 4088525"/>
              <a:gd name="connsiteX14" fmla="*/ 765236 w 6297319"/>
              <a:gd name="connsiteY14" fmla="*/ 2467333 h 4088525"/>
              <a:gd name="connsiteX15" fmla="*/ 391172 w 6297319"/>
              <a:gd name="connsiteY15" fmla="*/ 2459103 h 4088525"/>
              <a:gd name="connsiteX16" fmla="*/ 17754 w 6297319"/>
              <a:gd name="connsiteY16" fmla="*/ 2659775 h 4088525"/>
              <a:gd name="connsiteX17" fmla="*/ 0 w 6297319"/>
              <a:gd name="connsiteY17" fmla="*/ 3040775 h 4088525"/>
              <a:gd name="connsiteX18" fmla="*/ 172744 w 6297319"/>
              <a:gd name="connsiteY18" fmla="*/ 3135378 h 4088525"/>
              <a:gd name="connsiteX19" fmla="*/ 753769 w 6297319"/>
              <a:gd name="connsiteY19" fmla="*/ 2774075 h 4088525"/>
              <a:gd name="connsiteX20" fmla="*/ 877594 w 6297319"/>
              <a:gd name="connsiteY20" fmla="*/ 2783600 h 4088525"/>
              <a:gd name="connsiteX21" fmla="*/ 915694 w 6297319"/>
              <a:gd name="connsiteY21" fmla="*/ 2859800 h 4088525"/>
              <a:gd name="connsiteX22" fmla="*/ 3135019 w 6297319"/>
              <a:gd name="connsiteY22" fmla="*/ 1478675 h 4088525"/>
              <a:gd name="connsiteX23" fmla="*/ 2291640 w 6297319"/>
              <a:gd name="connsiteY23" fmla="*/ 924284 h 4088525"/>
              <a:gd name="connsiteX24" fmla="*/ 2299845 w 6297319"/>
              <a:gd name="connsiteY24" fmla="*/ 443885 h 4088525"/>
              <a:gd name="connsiteX25" fmla="*/ 2441888 w 6297319"/>
              <a:gd name="connsiteY25" fmla="*/ 337353 h 4088525"/>
              <a:gd name="connsiteX26" fmla="*/ 1971371 w 6297319"/>
              <a:gd name="connsiteY26" fmla="*/ 0 h 4088525"/>
              <a:gd name="connsiteX27" fmla="*/ 1199013 w 6297319"/>
              <a:gd name="connsiteY27" fmla="*/ 381740 h 4088525"/>
              <a:gd name="connsiteX28" fmla="*/ 1074382 w 6297319"/>
              <a:gd name="connsiteY28" fmla="*/ 293876 h 4088525"/>
              <a:gd name="connsiteX29" fmla="*/ 744244 w 6297319"/>
              <a:gd name="connsiteY29" fmla="*/ 485671 h 4088525"/>
              <a:gd name="connsiteX30" fmla="*/ 727784 w 6297319"/>
              <a:gd name="connsiteY30" fmla="*/ 1095919 h 4088525"/>
              <a:gd name="connsiteX31" fmla="*/ 246540 w 6297319"/>
              <a:gd name="connsiteY31" fmla="*/ 1359381 h 4088525"/>
              <a:gd name="connsiteX32" fmla="*/ 1482200 w 6297319"/>
              <a:gd name="connsiteY32" fmla="*/ 2057758 h 4088525"/>
              <a:gd name="connsiteX33" fmla="*/ 1563394 w 6297319"/>
              <a:gd name="connsiteY33" fmla="*/ 2231150 h 4088525"/>
              <a:gd name="connsiteX34" fmla="*/ 2477794 w 6297319"/>
              <a:gd name="connsiteY34" fmla="*/ 2764550 h 4088525"/>
              <a:gd name="connsiteX35" fmla="*/ 2096794 w 6297319"/>
              <a:gd name="connsiteY35" fmla="*/ 2983625 h 4088525"/>
              <a:gd name="connsiteX36" fmla="*/ 3992269 w 6297319"/>
              <a:gd name="connsiteY36" fmla="*/ 4088525 h 4088525"/>
              <a:gd name="connsiteX37" fmla="*/ 6097294 w 6297319"/>
              <a:gd name="connsiteY37" fmla="*/ 2869325 h 4088525"/>
              <a:gd name="connsiteX38" fmla="*/ 6297319 w 6297319"/>
              <a:gd name="connsiteY38" fmla="*/ 2878850 h 4088525"/>
              <a:gd name="connsiteX39" fmla="*/ 6211594 w 6297319"/>
              <a:gd name="connsiteY39" fmla="*/ 2993150 h 4088525"/>
              <a:gd name="connsiteX40" fmla="*/ 6030619 w 6297319"/>
              <a:gd name="connsiteY40" fmla="*/ 2907425 h 4088525"/>
              <a:gd name="connsiteX41" fmla="*/ 5059069 w 6297319"/>
              <a:gd name="connsiteY41" fmla="*/ 3459875 h 4088525"/>
              <a:gd name="connsiteX42" fmla="*/ 4116094 w 6297319"/>
              <a:gd name="connsiteY42" fmla="*/ 2926475 h 408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297319" h="4088525">
                <a:moveTo>
                  <a:pt x="4116094" y="2926475"/>
                </a:moveTo>
                <a:lnTo>
                  <a:pt x="3401719" y="2545475"/>
                </a:lnTo>
                <a:lnTo>
                  <a:pt x="3049294" y="2745500"/>
                </a:lnTo>
                <a:lnTo>
                  <a:pt x="2458744" y="2755025"/>
                </a:lnTo>
                <a:lnTo>
                  <a:pt x="1544344" y="2202575"/>
                </a:lnTo>
                <a:lnTo>
                  <a:pt x="1544344" y="2012075"/>
                </a:lnTo>
                <a:lnTo>
                  <a:pt x="1210969" y="1840625"/>
                </a:lnTo>
                <a:lnTo>
                  <a:pt x="1487194" y="1678700"/>
                </a:lnTo>
                <a:lnTo>
                  <a:pt x="1353844" y="1602500"/>
                </a:lnTo>
                <a:lnTo>
                  <a:pt x="1068094" y="1764425"/>
                </a:lnTo>
                <a:lnTo>
                  <a:pt x="1439569" y="1964450"/>
                </a:lnTo>
                <a:lnTo>
                  <a:pt x="1001419" y="2231150"/>
                </a:lnTo>
                <a:lnTo>
                  <a:pt x="1010944" y="2526425"/>
                </a:lnTo>
                <a:lnTo>
                  <a:pt x="877594" y="2507375"/>
                </a:lnTo>
                <a:lnTo>
                  <a:pt x="765236" y="2467333"/>
                </a:lnTo>
                <a:lnTo>
                  <a:pt x="391172" y="2459103"/>
                </a:lnTo>
                <a:lnTo>
                  <a:pt x="17754" y="2659775"/>
                </a:lnTo>
                <a:lnTo>
                  <a:pt x="0" y="3040775"/>
                </a:lnTo>
                <a:lnTo>
                  <a:pt x="172744" y="3135378"/>
                </a:lnTo>
                <a:lnTo>
                  <a:pt x="753769" y="2774075"/>
                </a:lnTo>
                <a:lnTo>
                  <a:pt x="877594" y="2783600"/>
                </a:lnTo>
                <a:lnTo>
                  <a:pt x="915694" y="2859800"/>
                </a:lnTo>
                <a:lnTo>
                  <a:pt x="3135019" y="1478675"/>
                </a:lnTo>
                <a:lnTo>
                  <a:pt x="2291640" y="924284"/>
                </a:lnTo>
                <a:lnTo>
                  <a:pt x="2299845" y="443885"/>
                </a:lnTo>
                <a:lnTo>
                  <a:pt x="2441888" y="337353"/>
                </a:lnTo>
                <a:lnTo>
                  <a:pt x="1971371" y="0"/>
                </a:lnTo>
                <a:lnTo>
                  <a:pt x="1199013" y="381740"/>
                </a:lnTo>
                <a:lnTo>
                  <a:pt x="1074382" y="293876"/>
                </a:lnTo>
                <a:lnTo>
                  <a:pt x="744244" y="485671"/>
                </a:lnTo>
                <a:lnTo>
                  <a:pt x="727784" y="1095919"/>
                </a:lnTo>
                <a:lnTo>
                  <a:pt x="246540" y="1359381"/>
                </a:lnTo>
                <a:lnTo>
                  <a:pt x="1482200" y="2057758"/>
                </a:lnTo>
                <a:lnTo>
                  <a:pt x="1563394" y="2231150"/>
                </a:lnTo>
                <a:lnTo>
                  <a:pt x="2477794" y="2764550"/>
                </a:lnTo>
                <a:lnTo>
                  <a:pt x="2096794" y="2983625"/>
                </a:lnTo>
                <a:lnTo>
                  <a:pt x="3992269" y="4088525"/>
                </a:lnTo>
                <a:lnTo>
                  <a:pt x="6097294" y="2869325"/>
                </a:lnTo>
                <a:lnTo>
                  <a:pt x="6297319" y="2878850"/>
                </a:lnTo>
                <a:lnTo>
                  <a:pt x="6211594" y="2993150"/>
                </a:lnTo>
                <a:lnTo>
                  <a:pt x="6030619" y="2907425"/>
                </a:lnTo>
                <a:lnTo>
                  <a:pt x="5059069" y="3459875"/>
                </a:lnTo>
                <a:lnTo>
                  <a:pt x="4116094" y="2926475"/>
                </a:lnTo>
                <a:close/>
              </a:path>
            </a:pathLst>
          </a:custGeom>
          <a:noFill/>
          <a:ln w="7620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Grupo 37"/>
          <p:cNvGrpSpPr/>
          <p:nvPr/>
        </p:nvGrpSpPr>
        <p:grpSpPr>
          <a:xfrm>
            <a:off x="11590089" y="6285278"/>
            <a:ext cx="584696" cy="557045"/>
            <a:chOff x="2091829" y="1746397"/>
            <a:chExt cx="739629" cy="704652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39" name="Seta circular 38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0" name="Seta circular 39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 flipV="1">
            <a:off x="11089187" y="6285278"/>
            <a:ext cx="584696" cy="557045"/>
            <a:chOff x="2091829" y="1746397"/>
            <a:chExt cx="739629" cy="704652"/>
          </a:xfrm>
          <a:solidFill>
            <a:schemeClr val="accent5">
              <a:alpha val="80000"/>
            </a:schemeClr>
          </a:solidFill>
        </p:grpSpPr>
        <p:sp>
          <p:nvSpPr>
            <p:cNvPr id="42" name="Seta circular 41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Seta circular 42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 flipV="1">
            <a:off x="10588285" y="6285278"/>
            <a:ext cx="584696" cy="557045"/>
            <a:chOff x="2091829" y="1746397"/>
            <a:chExt cx="739629" cy="704652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45" name="Seta circular 44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Seta circular 45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10087383" y="6285278"/>
            <a:ext cx="584696" cy="557045"/>
            <a:chOff x="2091829" y="1746397"/>
            <a:chExt cx="739629" cy="704652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48" name="Seta circular 47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Seta circular 48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pic>
        <p:nvPicPr>
          <p:cNvPr id="29" name="Imagem 28">
            <a:hlinkClick r:id="" action="ppaction://hlinkshowjump?jump=nextslide"/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48398"/>
          <a:stretch/>
        </p:blipFill>
        <p:spPr>
          <a:xfrm>
            <a:off x="11370648" y="722352"/>
            <a:ext cx="485352" cy="521746"/>
          </a:xfrm>
          <a:prstGeom prst="rect">
            <a:avLst/>
          </a:prstGeom>
        </p:spPr>
      </p:pic>
      <p:pic>
        <p:nvPicPr>
          <p:cNvPr id="30" name="Imagem 29">
            <a:hlinkClick r:id="" action="ppaction://hlinkshowjump?jump=previousslide"/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r="50558"/>
          <a:stretch/>
        </p:blipFill>
        <p:spPr>
          <a:xfrm>
            <a:off x="10787062" y="722351"/>
            <a:ext cx="465031" cy="521745"/>
          </a:xfrm>
          <a:prstGeom prst="rect">
            <a:avLst/>
          </a:prstGeom>
        </p:spPr>
      </p:pic>
      <p:pic>
        <p:nvPicPr>
          <p:cNvPr id="31" name="Imagem 3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1353125" y="88998"/>
            <a:ext cx="575401" cy="488914"/>
          </a:xfrm>
          <a:prstGeom prst="rect">
            <a:avLst/>
          </a:prstGeom>
        </p:spPr>
      </p:pic>
      <p:sp>
        <p:nvSpPr>
          <p:cNvPr id="32" name="Espaço Reservado para Número de Slide 3"/>
          <p:cNvSpPr txBox="1">
            <a:spLocks/>
          </p:cNvSpPr>
          <p:nvPr/>
        </p:nvSpPr>
        <p:spPr>
          <a:xfrm>
            <a:off x="10271064" y="231863"/>
            <a:ext cx="1053480" cy="2738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03/04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Espaço Reservado para Texto 7"/>
          <p:cNvSpPr txBox="1">
            <a:spLocks/>
          </p:cNvSpPr>
          <p:nvPr/>
        </p:nvSpPr>
        <p:spPr>
          <a:xfrm>
            <a:off x="201174" y="782972"/>
            <a:ext cx="6653539" cy="3603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PONTOS MAPEADOS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36000" y="1087494"/>
            <a:ext cx="33832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dirty="0"/>
              <a:t>PORTARIA 2 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MG2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err="1"/>
              <a:t>KOPENHAGEN</a:t>
            </a: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PORTARIA 3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MP SALMÃO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MP AZUL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PRAÇA MPs</a:t>
            </a: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MP AZULÃO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MG3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MG1 - C/D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MG1 - A/B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MG4 - ENTRADA DE PEDESTRES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MG4 – PRAÇA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PORTARIA </a:t>
            </a:r>
            <a:r>
              <a:rPr lang="pt-BR" sz="1200" dirty="0"/>
              <a:t>5 (CC3)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IGREJA</a:t>
            </a: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PA3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PORTARIA 4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PORTARIA 3 / CPP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err="1"/>
              <a:t>KOPENHAGEN</a:t>
            </a: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GIRAFAS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EIXO 300 - MG1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EIXO 300 - FÁBRICA DE CENÁRIO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FÁBRICA DE CENÁRIOS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>
                <a:solidFill>
                  <a:schemeClr val="bg1">
                    <a:lumMod val="85000"/>
                  </a:schemeClr>
                </a:solidFill>
              </a:rPr>
              <a:t>CENTRAL DE RESÍDUOS</a:t>
            </a: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OFICINA DE CARRINHOS ELÉTRICOS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CENTRO DE TREINAMENTO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PORTARIA 1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CENTRO DE TREINAMENTO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RESTAURANTE </a:t>
            </a:r>
            <a:r>
              <a:rPr lang="pt-BR" sz="1200" dirty="0" smtClean="0">
                <a:solidFill>
                  <a:schemeClr val="bg1">
                    <a:lumMod val="85000"/>
                  </a:schemeClr>
                </a:solidFill>
              </a:rPr>
              <a:t>CENTRAL</a:t>
            </a: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5180760" y="374909"/>
            <a:ext cx="4858776" cy="5737584"/>
            <a:chOff x="5180760" y="374909"/>
            <a:chExt cx="4858776" cy="5737584"/>
          </a:xfrm>
        </p:grpSpPr>
        <p:grpSp>
          <p:nvGrpSpPr>
            <p:cNvPr id="51" name="Grupo 50"/>
            <p:cNvGrpSpPr/>
            <p:nvPr/>
          </p:nvGrpSpPr>
          <p:grpSpPr>
            <a:xfrm>
              <a:off x="5180760" y="3813714"/>
              <a:ext cx="4858776" cy="2298779"/>
              <a:chOff x="5180760" y="3813714"/>
              <a:chExt cx="4858776" cy="2298779"/>
            </a:xfrm>
          </p:grpSpPr>
          <p:sp>
            <p:nvSpPr>
              <p:cNvPr id="77" name="CaixaDeTexto 76"/>
              <p:cNvSpPr txBox="1"/>
              <p:nvPr/>
            </p:nvSpPr>
            <p:spPr>
              <a:xfrm>
                <a:off x="8012683" y="496303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78" name="CaixaDeTexto 77"/>
              <p:cNvSpPr txBox="1"/>
              <p:nvPr/>
            </p:nvSpPr>
            <p:spPr>
              <a:xfrm>
                <a:off x="9365124" y="503734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79" name="CaixaDeTexto 78"/>
              <p:cNvSpPr txBox="1"/>
              <p:nvPr/>
            </p:nvSpPr>
            <p:spPr>
              <a:xfrm>
                <a:off x="9675334" y="4864348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9304627" y="459028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6054810" y="4156142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2" name="CaixaDeTexto 81"/>
              <p:cNvSpPr txBox="1"/>
              <p:nvPr/>
            </p:nvSpPr>
            <p:spPr>
              <a:xfrm>
                <a:off x="6240162" y="381371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3" name="CaixaDeTexto 82"/>
              <p:cNvSpPr txBox="1"/>
              <p:nvPr/>
            </p:nvSpPr>
            <p:spPr>
              <a:xfrm>
                <a:off x="5180760" y="449143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4" name="CaixaDeTexto 83"/>
              <p:cNvSpPr txBox="1"/>
              <p:nvPr/>
            </p:nvSpPr>
            <p:spPr>
              <a:xfrm>
                <a:off x="9161106" y="5743161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5" name="CaixaDeTexto 84"/>
              <p:cNvSpPr txBox="1"/>
              <p:nvPr/>
            </p:nvSpPr>
            <p:spPr>
              <a:xfrm>
                <a:off x="7540845" y="5701971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6" name="CaixaDeTexto 85"/>
              <p:cNvSpPr txBox="1"/>
              <p:nvPr/>
            </p:nvSpPr>
            <p:spPr>
              <a:xfrm>
                <a:off x="7656177" y="545348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7" name="CaixaDeTexto 86"/>
              <p:cNvSpPr txBox="1"/>
              <p:nvPr/>
            </p:nvSpPr>
            <p:spPr>
              <a:xfrm>
                <a:off x="5888981" y="551939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8" name="CaixaDeTexto 87"/>
              <p:cNvSpPr txBox="1"/>
              <p:nvPr/>
            </p:nvSpPr>
            <p:spPr>
              <a:xfrm>
                <a:off x="6431614" y="560177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9" name="CaixaDeTexto 88"/>
              <p:cNvSpPr txBox="1"/>
              <p:nvPr/>
            </p:nvSpPr>
            <p:spPr>
              <a:xfrm>
                <a:off x="5843094" y="5126087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0" name="CaixaDeTexto 89"/>
              <p:cNvSpPr txBox="1"/>
              <p:nvPr/>
            </p:nvSpPr>
            <p:spPr>
              <a:xfrm>
                <a:off x="6607218" y="566978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2" name="CaixaDeTexto 51"/>
            <p:cNvSpPr txBox="1"/>
            <p:nvPr/>
          </p:nvSpPr>
          <p:spPr>
            <a:xfrm>
              <a:off x="5330608" y="478387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6219570" y="439257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6487302" y="41572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6960082" y="15630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60714" y="229957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8218847" y="8362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8428913" y="88154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853166" y="37490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91" name="CaixaDeTexto 90"/>
          <p:cNvSpPr txBox="1"/>
          <p:nvPr/>
        </p:nvSpPr>
        <p:spPr>
          <a:xfrm>
            <a:off x="4332056" y="12385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  <a:endParaRPr lang="pt-BR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92" name="Elipse 91"/>
          <p:cNvSpPr/>
          <p:nvPr/>
        </p:nvSpPr>
        <p:spPr>
          <a:xfrm>
            <a:off x="4417351" y="1054630"/>
            <a:ext cx="193612" cy="193612"/>
          </a:xfrm>
          <a:prstGeom prst="ellipse">
            <a:avLst/>
          </a:prstGeom>
          <a:solidFill>
            <a:srgbClr val="9BDB5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4417351" y="792001"/>
            <a:ext cx="193612" cy="19361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spaço Reservado para Texto 7"/>
          <p:cNvSpPr txBox="1">
            <a:spLocks/>
          </p:cNvSpPr>
          <p:nvPr/>
        </p:nvSpPr>
        <p:spPr>
          <a:xfrm>
            <a:off x="4610963" y="802259"/>
            <a:ext cx="4062055" cy="2455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Pontos atuais mantidos</a:t>
            </a:r>
          </a:p>
        </p:txBody>
      </p:sp>
      <p:sp>
        <p:nvSpPr>
          <p:cNvPr id="95" name="Espaço Reservado para Texto 7"/>
          <p:cNvSpPr txBox="1">
            <a:spLocks/>
          </p:cNvSpPr>
          <p:nvPr/>
        </p:nvSpPr>
        <p:spPr>
          <a:xfrm>
            <a:off x="4610963" y="1078067"/>
            <a:ext cx="4062055" cy="2455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Novos pontos incluídos</a:t>
            </a:r>
          </a:p>
        </p:txBody>
      </p:sp>
      <p:sp>
        <p:nvSpPr>
          <p:cNvPr id="96" name="Espaço Reservado para Texto 7"/>
          <p:cNvSpPr txBox="1">
            <a:spLocks/>
          </p:cNvSpPr>
          <p:nvPr/>
        </p:nvSpPr>
        <p:spPr>
          <a:xfrm>
            <a:off x="4610963" y="1337896"/>
            <a:ext cx="4062055" cy="2455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Pontos retirados</a:t>
            </a:r>
          </a:p>
        </p:txBody>
      </p:sp>
    </p:spTree>
    <p:extLst>
      <p:ext uri="{BB962C8B-B14F-4D97-AF65-F5344CB8AC3E}">
        <p14:creationId xmlns:p14="http://schemas.microsoft.com/office/powerpoint/2010/main" val="359807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46" y="2900"/>
            <a:ext cx="8083297" cy="6858000"/>
          </a:xfrm>
          <a:prstGeom prst="rect">
            <a:avLst/>
          </a:prstGeom>
        </p:spPr>
      </p:pic>
      <p:sp>
        <p:nvSpPr>
          <p:cNvPr id="2" name="Espaço Reservado para Texto 7"/>
          <p:cNvSpPr txBox="1">
            <a:spLocks/>
          </p:cNvSpPr>
          <p:nvPr/>
        </p:nvSpPr>
        <p:spPr>
          <a:xfrm>
            <a:off x="201175" y="274728"/>
            <a:ext cx="6653539" cy="3603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LINHA VERDE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orma livre 16"/>
          <p:cNvSpPr/>
          <p:nvPr/>
        </p:nvSpPr>
        <p:spPr>
          <a:xfrm>
            <a:off x="5727043" y="2024109"/>
            <a:ext cx="4305300" cy="4055675"/>
          </a:xfrm>
          <a:custGeom>
            <a:avLst/>
            <a:gdLst>
              <a:gd name="connsiteX0" fmla="*/ 3752850 w 4305300"/>
              <a:gd name="connsiteY0" fmla="*/ 2105025 h 3257550"/>
              <a:gd name="connsiteX1" fmla="*/ 4171950 w 4305300"/>
              <a:gd name="connsiteY1" fmla="*/ 2352675 h 3257550"/>
              <a:gd name="connsiteX2" fmla="*/ 3810000 w 4305300"/>
              <a:gd name="connsiteY2" fmla="*/ 2552700 h 3257550"/>
              <a:gd name="connsiteX3" fmla="*/ 4305300 w 4305300"/>
              <a:gd name="connsiteY3" fmla="*/ 2867025 h 3257550"/>
              <a:gd name="connsiteX4" fmla="*/ 3581400 w 4305300"/>
              <a:gd name="connsiteY4" fmla="*/ 3257550 h 3257550"/>
              <a:gd name="connsiteX5" fmla="*/ 1752600 w 4305300"/>
              <a:gd name="connsiteY5" fmla="*/ 2171700 h 3257550"/>
              <a:gd name="connsiteX6" fmla="*/ 2124075 w 4305300"/>
              <a:gd name="connsiteY6" fmla="*/ 1914525 h 3257550"/>
              <a:gd name="connsiteX7" fmla="*/ 1162050 w 4305300"/>
              <a:gd name="connsiteY7" fmla="*/ 1390650 h 3257550"/>
              <a:gd name="connsiteX8" fmla="*/ 1162050 w 4305300"/>
              <a:gd name="connsiteY8" fmla="*/ 1181100 h 3257550"/>
              <a:gd name="connsiteX9" fmla="*/ 0 w 4305300"/>
              <a:gd name="connsiteY9" fmla="*/ 533400 h 3257550"/>
              <a:gd name="connsiteX10" fmla="*/ 400050 w 4305300"/>
              <a:gd name="connsiteY10" fmla="*/ 304800 h 3257550"/>
              <a:gd name="connsiteX11" fmla="*/ 400050 w 4305300"/>
              <a:gd name="connsiteY11" fmla="*/ 0 h 3257550"/>
              <a:gd name="connsiteX12" fmla="*/ 1914525 w 4305300"/>
              <a:gd name="connsiteY12" fmla="*/ 19050 h 3257550"/>
              <a:gd name="connsiteX13" fmla="*/ 2676525 w 4305300"/>
              <a:gd name="connsiteY13" fmla="*/ 600075 h 3257550"/>
              <a:gd name="connsiteX14" fmla="*/ 1390650 w 4305300"/>
              <a:gd name="connsiteY14" fmla="*/ 1495425 h 3257550"/>
              <a:gd name="connsiteX15" fmla="*/ 2095500 w 4305300"/>
              <a:gd name="connsiteY15" fmla="*/ 1924050 h 3257550"/>
              <a:gd name="connsiteX16" fmla="*/ 2667000 w 4305300"/>
              <a:gd name="connsiteY16" fmla="*/ 1914525 h 3257550"/>
              <a:gd name="connsiteX17" fmla="*/ 3038475 w 4305300"/>
              <a:gd name="connsiteY17" fmla="*/ 1704975 h 3257550"/>
              <a:gd name="connsiteX18" fmla="*/ 3752850 w 4305300"/>
              <a:gd name="connsiteY18" fmla="*/ 2105025 h 3257550"/>
              <a:gd name="connsiteX0" fmla="*/ 3752850 w 4305300"/>
              <a:gd name="connsiteY0" fmla="*/ 2105025 h 3257550"/>
              <a:gd name="connsiteX1" fmla="*/ 4171950 w 4305300"/>
              <a:gd name="connsiteY1" fmla="*/ 2352675 h 3257550"/>
              <a:gd name="connsiteX2" fmla="*/ 3810000 w 4305300"/>
              <a:gd name="connsiteY2" fmla="*/ 2552700 h 3257550"/>
              <a:gd name="connsiteX3" fmla="*/ 4305300 w 4305300"/>
              <a:gd name="connsiteY3" fmla="*/ 2867025 h 3257550"/>
              <a:gd name="connsiteX4" fmla="*/ 3581400 w 4305300"/>
              <a:gd name="connsiteY4" fmla="*/ 3257550 h 3257550"/>
              <a:gd name="connsiteX5" fmla="*/ 1752600 w 4305300"/>
              <a:gd name="connsiteY5" fmla="*/ 2171700 h 3257550"/>
              <a:gd name="connsiteX6" fmla="*/ 2124075 w 4305300"/>
              <a:gd name="connsiteY6" fmla="*/ 1914525 h 3257550"/>
              <a:gd name="connsiteX7" fmla="*/ 1162050 w 4305300"/>
              <a:gd name="connsiteY7" fmla="*/ 1390650 h 3257550"/>
              <a:gd name="connsiteX8" fmla="*/ 1162050 w 4305300"/>
              <a:gd name="connsiteY8" fmla="*/ 1181100 h 3257550"/>
              <a:gd name="connsiteX9" fmla="*/ 0 w 4305300"/>
              <a:gd name="connsiteY9" fmla="*/ 533400 h 3257550"/>
              <a:gd name="connsiteX10" fmla="*/ 400050 w 4305300"/>
              <a:gd name="connsiteY10" fmla="*/ 304800 h 3257550"/>
              <a:gd name="connsiteX11" fmla="*/ 400050 w 4305300"/>
              <a:gd name="connsiteY11" fmla="*/ 0 h 3257550"/>
              <a:gd name="connsiteX12" fmla="*/ 1914525 w 4305300"/>
              <a:gd name="connsiteY12" fmla="*/ 19050 h 3257550"/>
              <a:gd name="connsiteX13" fmla="*/ 2762250 w 4305300"/>
              <a:gd name="connsiteY13" fmla="*/ 676275 h 3257550"/>
              <a:gd name="connsiteX14" fmla="*/ 1390650 w 4305300"/>
              <a:gd name="connsiteY14" fmla="*/ 1495425 h 3257550"/>
              <a:gd name="connsiteX15" fmla="*/ 2095500 w 4305300"/>
              <a:gd name="connsiteY15" fmla="*/ 1924050 h 3257550"/>
              <a:gd name="connsiteX16" fmla="*/ 2667000 w 4305300"/>
              <a:gd name="connsiteY16" fmla="*/ 1914525 h 3257550"/>
              <a:gd name="connsiteX17" fmla="*/ 3038475 w 4305300"/>
              <a:gd name="connsiteY17" fmla="*/ 1704975 h 3257550"/>
              <a:gd name="connsiteX18" fmla="*/ 3752850 w 4305300"/>
              <a:gd name="connsiteY18" fmla="*/ 2105025 h 3257550"/>
              <a:gd name="connsiteX0" fmla="*/ 3752850 w 4305300"/>
              <a:gd name="connsiteY0" fmla="*/ 2105025 h 3257550"/>
              <a:gd name="connsiteX1" fmla="*/ 4171950 w 4305300"/>
              <a:gd name="connsiteY1" fmla="*/ 2352675 h 3257550"/>
              <a:gd name="connsiteX2" fmla="*/ 3810000 w 4305300"/>
              <a:gd name="connsiteY2" fmla="*/ 2552700 h 3257550"/>
              <a:gd name="connsiteX3" fmla="*/ 4305300 w 4305300"/>
              <a:gd name="connsiteY3" fmla="*/ 2867025 h 3257550"/>
              <a:gd name="connsiteX4" fmla="*/ 3581400 w 4305300"/>
              <a:gd name="connsiteY4" fmla="*/ 3257550 h 3257550"/>
              <a:gd name="connsiteX5" fmla="*/ 1752600 w 4305300"/>
              <a:gd name="connsiteY5" fmla="*/ 2171700 h 3257550"/>
              <a:gd name="connsiteX6" fmla="*/ 2124075 w 4305300"/>
              <a:gd name="connsiteY6" fmla="*/ 1914525 h 3257550"/>
              <a:gd name="connsiteX7" fmla="*/ 1162050 w 4305300"/>
              <a:gd name="connsiteY7" fmla="*/ 1390650 h 3257550"/>
              <a:gd name="connsiteX8" fmla="*/ 1162050 w 4305300"/>
              <a:gd name="connsiteY8" fmla="*/ 1181100 h 3257550"/>
              <a:gd name="connsiteX9" fmla="*/ 0 w 4305300"/>
              <a:gd name="connsiteY9" fmla="*/ 533400 h 3257550"/>
              <a:gd name="connsiteX10" fmla="*/ 400050 w 4305300"/>
              <a:gd name="connsiteY10" fmla="*/ 304800 h 3257550"/>
              <a:gd name="connsiteX11" fmla="*/ 400050 w 4305300"/>
              <a:gd name="connsiteY11" fmla="*/ 0 h 3257550"/>
              <a:gd name="connsiteX12" fmla="*/ 1914525 w 4305300"/>
              <a:gd name="connsiteY12" fmla="*/ 19050 h 3257550"/>
              <a:gd name="connsiteX13" fmla="*/ 2819400 w 4305300"/>
              <a:gd name="connsiteY13" fmla="*/ 647700 h 3257550"/>
              <a:gd name="connsiteX14" fmla="*/ 1390650 w 4305300"/>
              <a:gd name="connsiteY14" fmla="*/ 1495425 h 3257550"/>
              <a:gd name="connsiteX15" fmla="*/ 2095500 w 4305300"/>
              <a:gd name="connsiteY15" fmla="*/ 1924050 h 3257550"/>
              <a:gd name="connsiteX16" fmla="*/ 2667000 w 4305300"/>
              <a:gd name="connsiteY16" fmla="*/ 1914525 h 3257550"/>
              <a:gd name="connsiteX17" fmla="*/ 3038475 w 4305300"/>
              <a:gd name="connsiteY17" fmla="*/ 1704975 h 3257550"/>
              <a:gd name="connsiteX18" fmla="*/ 3752850 w 4305300"/>
              <a:gd name="connsiteY18" fmla="*/ 2105025 h 3257550"/>
              <a:gd name="connsiteX0" fmla="*/ 3752850 w 4305300"/>
              <a:gd name="connsiteY0" fmla="*/ 2113038 h 3265563"/>
              <a:gd name="connsiteX1" fmla="*/ 4171950 w 4305300"/>
              <a:gd name="connsiteY1" fmla="*/ 2360688 h 3265563"/>
              <a:gd name="connsiteX2" fmla="*/ 3810000 w 4305300"/>
              <a:gd name="connsiteY2" fmla="*/ 2560713 h 3265563"/>
              <a:gd name="connsiteX3" fmla="*/ 4305300 w 4305300"/>
              <a:gd name="connsiteY3" fmla="*/ 2875038 h 3265563"/>
              <a:gd name="connsiteX4" fmla="*/ 3581400 w 4305300"/>
              <a:gd name="connsiteY4" fmla="*/ 3265563 h 3265563"/>
              <a:gd name="connsiteX5" fmla="*/ 1752600 w 4305300"/>
              <a:gd name="connsiteY5" fmla="*/ 2179713 h 3265563"/>
              <a:gd name="connsiteX6" fmla="*/ 2124075 w 4305300"/>
              <a:gd name="connsiteY6" fmla="*/ 1922538 h 3265563"/>
              <a:gd name="connsiteX7" fmla="*/ 1162050 w 4305300"/>
              <a:gd name="connsiteY7" fmla="*/ 1398663 h 3265563"/>
              <a:gd name="connsiteX8" fmla="*/ 1162050 w 4305300"/>
              <a:gd name="connsiteY8" fmla="*/ 1189113 h 3265563"/>
              <a:gd name="connsiteX9" fmla="*/ 0 w 4305300"/>
              <a:gd name="connsiteY9" fmla="*/ 541413 h 3265563"/>
              <a:gd name="connsiteX10" fmla="*/ 400050 w 4305300"/>
              <a:gd name="connsiteY10" fmla="*/ 312813 h 3265563"/>
              <a:gd name="connsiteX11" fmla="*/ 400050 w 4305300"/>
              <a:gd name="connsiteY11" fmla="*/ 8013 h 3265563"/>
              <a:gd name="connsiteX12" fmla="*/ 735900 w 4305300"/>
              <a:gd name="connsiteY12" fmla="*/ 0 h 3265563"/>
              <a:gd name="connsiteX13" fmla="*/ 1914525 w 4305300"/>
              <a:gd name="connsiteY13" fmla="*/ 27063 h 3265563"/>
              <a:gd name="connsiteX14" fmla="*/ 2819400 w 4305300"/>
              <a:gd name="connsiteY14" fmla="*/ 655713 h 3265563"/>
              <a:gd name="connsiteX15" fmla="*/ 1390650 w 4305300"/>
              <a:gd name="connsiteY15" fmla="*/ 1503438 h 3265563"/>
              <a:gd name="connsiteX16" fmla="*/ 2095500 w 4305300"/>
              <a:gd name="connsiteY16" fmla="*/ 1932063 h 3265563"/>
              <a:gd name="connsiteX17" fmla="*/ 2667000 w 4305300"/>
              <a:gd name="connsiteY17" fmla="*/ 1922538 h 3265563"/>
              <a:gd name="connsiteX18" fmla="*/ 3038475 w 4305300"/>
              <a:gd name="connsiteY18" fmla="*/ 1712988 h 3265563"/>
              <a:gd name="connsiteX19" fmla="*/ 3752850 w 4305300"/>
              <a:gd name="connsiteY19" fmla="*/ 2113038 h 3265563"/>
              <a:gd name="connsiteX0" fmla="*/ 3752850 w 4305300"/>
              <a:gd name="connsiteY0" fmla="*/ 2344722 h 3497247"/>
              <a:gd name="connsiteX1" fmla="*/ 4171950 w 4305300"/>
              <a:gd name="connsiteY1" fmla="*/ 2592372 h 3497247"/>
              <a:gd name="connsiteX2" fmla="*/ 3810000 w 4305300"/>
              <a:gd name="connsiteY2" fmla="*/ 2792397 h 3497247"/>
              <a:gd name="connsiteX3" fmla="*/ 4305300 w 4305300"/>
              <a:gd name="connsiteY3" fmla="*/ 3106722 h 3497247"/>
              <a:gd name="connsiteX4" fmla="*/ 3581400 w 4305300"/>
              <a:gd name="connsiteY4" fmla="*/ 3497247 h 3497247"/>
              <a:gd name="connsiteX5" fmla="*/ 1752600 w 4305300"/>
              <a:gd name="connsiteY5" fmla="*/ 2411397 h 3497247"/>
              <a:gd name="connsiteX6" fmla="*/ 2124075 w 4305300"/>
              <a:gd name="connsiteY6" fmla="*/ 2154222 h 3497247"/>
              <a:gd name="connsiteX7" fmla="*/ 1162050 w 4305300"/>
              <a:gd name="connsiteY7" fmla="*/ 1630347 h 3497247"/>
              <a:gd name="connsiteX8" fmla="*/ 1162050 w 4305300"/>
              <a:gd name="connsiteY8" fmla="*/ 1420797 h 3497247"/>
              <a:gd name="connsiteX9" fmla="*/ 0 w 4305300"/>
              <a:gd name="connsiteY9" fmla="*/ 773097 h 3497247"/>
              <a:gd name="connsiteX10" fmla="*/ 400050 w 4305300"/>
              <a:gd name="connsiteY10" fmla="*/ 544497 h 3497247"/>
              <a:gd name="connsiteX11" fmla="*/ 382295 w 4305300"/>
              <a:gd name="connsiteY11" fmla="*/ 0 h 3497247"/>
              <a:gd name="connsiteX12" fmla="*/ 735900 w 4305300"/>
              <a:gd name="connsiteY12" fmla="*/ 231684 h 3497247"/>
              <a:gd name="connsiteX13" fmla="*/ 1914525 w 4305300"/>
              <a:gd name="connsiteY13" fmla="*/ 258747 h 3497247"/>
              <a:gd name="connsiteX14" fmla="*/ 2819400 w 4305300"/>
              <a:gd name="connsiteY14" fmla="*/ 887397 h 3497247"/>
              <a:gd name="connsiteX15" fmla="*/ 1390650 w 4305300"/>
              <a:gd name="connsiteY15" fmla="*/ 1735122 h 3497247"/>
              <a:gd name="connsiteX16" fmla="*/ 2095500 w 4305300"/>
              <a:gd name="connsiteY16" fmla="*/ 2163747 h 3497247"/>
              <a:gd name="connsiteX17" fmla="*/ 2667000 w 4305300"/>
              <a:gd name="connsiteY17" fmla="*/ 2154222 h 3497247"/>
              <a:gd name="connsiteX18" fmla="*/ 3038475 w 4305300"/>
              <a:gd name="connsiteY18" fmla="*/ 1944672 h 3497247"/>
              <a:gd name="connsiteX19" fmla="*/ 3752850 w 4305300"/>
              <a:gd name="connsiteY19" fmla="*/ 2344722 h 3497247"/>
              <a:gd name="connsiteX0" fmla="*/ 3752850 w 4305300"/>
              <a:gd name="connsiteY0" fmla="*/ 2503656 h 3656181"/>
              <a:gd name="connsiteX1" fmla="*/ 4171950 w 4305300"/>
              <a:gd name="connsiteY1" fmla="*/ 2751306 h 3656181"/>
              <a:gd name="connsiteX2" fmla="*/ 3810000 w 4305300"/>
              <a:gd name="connsiteY2" fmla="*/ 2951331 h 3656181"/>
              <a:gd name="connsiteX3" fmla="*/ 4305300 w 4305300"/>
              <a:gd name="connsiteY3" fmla="*/ 3265656 h 3656181"/>
              <a:gd name="connsiteX4" fmla="*/ 3581400 w 4305300"/>
              <a:gd name="connsiteY4" fmla="*/ 3656181 h 3656181"/>
              <a:gd name="connsiteX5" fmla="*/ 1752600 w 4305300"/>
              <a:gd name="connsiteY5" fmla="*/ 2570331 h 3656181"/>
              <a:gd name="connsiteX6" fmla="*/ 2124075 w 4305300"/>
              <a:gd name="connsiteY6" fmla="*/ 2313156 h 3656181"/>
              <a:gd name="connsiteX7" fmla="*/ 1162050 w 4305300"/>
              <a:gd name="connsiteY7" fmla="*/ 1789281 h 3656181"/>
              <a:gd name="connsiteX8" fmla="*/ 1162050 w 4305300"/>
              <a:gd name="connsiteY8" fmla="*/ 1579731 h 3656181"/>
              <a:gd name="connsiteX9" fmla="*/ 0 w 4305300"/>
              <a:gd name="connsiteY9" fmla="*/ 932031 h 3656181"/>
              <a:gd name="connsiteX10" fmla="*/ 400050 w 4305300"/>
              <a:gd name="connsiteY10" fmla="*/ 703431 h 3656181"/>
              <a:gd name="connsiteX11" fmla="*/ 382295 w 4305300"/>
              <a:gd name="connsiteY11" fmla="*/ 158934 h 3656181"/>
              <a:gd name="connsiteX12" fmla="*/ 629368 w 4305300"/>
              <a:gd name="connsiteY12" fmla="*/ 0 h 3656181"/>
              <a:gd name="connsiteX13" fmla="*/ 1914525 w 4305300"/>
              <a:gd name="connsiteY13" fmla="*/ 417681 h 3656181"/>
              <a:gd name="connsiteX14" fmla="*/ 2819400 w 4305300"/>
              <a:gd name="connsiteY14" fmla="*/ 1046331 h 3656181"/>
              <a:gd name="connsiteX15" fmla="*/ 1390650 w 4305300"/>
              <a:gd name="connsiteY15" fmla="*/ 1894056 h 3656181"/>
              <a:gd name="connsiteX16" fmla="*/ 2095500 w 4305300"/>
              <a:gd name="connsiteY16" fmla="*/ 2322681 h 3656181"/>
              <a:gd name="connsiteX17" fmla="*/ 2667000 w 4305300"/>
              <a:gd name="connsiteY17" fmla="*/ 2313156 h 3656181"/>
              <a:gd name="connsiteX18" fmla="*/ 3038475 w 4305300"/>
              <a:gd name="connsiteY18" fmla="*/ 2103606 h 3656181"/>
              <a:gd name="connsiteX19" fmla="*/ 3752850 w 4305300"/>
              <a:gd name="connsiteY19" fmla="*/ 2503656 h 3656181"/>
              <a:gd name="connsiteX0" fmla="*/ 3752850 w 4305300"/>
              <a:gd name="connsiteY0" fmla="*/ 2503656 h 3656181"/>
              <a:gd name="connsiteX1" fmla="*/ 4171950 w 4305300"/>
              <a:gd name="connsiteY1" fmla="*/ 2751306 h 3656181"/>
              <a:gd name="connsiteX2" fmla="*/ 3810000 w 4305300"/>
              <a:gd name="connsiteY2" fmla="*/ 2951331 h 3656181"/>
              <a:gd name="connsiteX3" fmla="*/ 4305300 w 4305300"/>
              <a:gd name="connsiteY3" fmla="*/ 3265656 h 3656181"/>
              <a:gd name="connsiteX4" fmla="*/ 3581400 w 4305300"/>
              <a:gd name="connsiteY4" fmla="*/ 3656181 h 3656181"/>
              <a:gd name="connsiteX5" fmla="*/ 1752600 w 4305300"/>
              <a:gd name="connsiteY5" fmla="*/ 2570331 h 3656181"/>
              <a:gd name="connsiteX6" fmla="*/ 2124075 w 4305300"/>
              <a:gd name="connsiteY6" fmla="*/ 2313156 h 3656181"/>
              <a:gd name="connsiteX7" fmla="*/ 1162050 w 4305300"/>
              <a:gd name="connsiteY7" fmla="*/ 1789281 h 3656181"/>
              <a:gd name="connsiteX8" fmla="*/ 1162050 w 4305300"/>
              <a:gd name="connsiteY8" fmla="*/ 1579731 h 3656181"/>
              <a:gd name="connsiteX9" fmla="*/ 0 w 4305300"/>
              <a:gd name="connsiteY9" fmla="*/ 932031 h 3656181"/>
              <a:gd name="connsiteX10" fmla="*/ 400050 w 4305300"/>
              <a:gd name="connsiteY10" fmla="*/ 703431 h 3656181"/>
              <a:gd name="connsiteX11" fmla="*/ 382295 w 4305300"/>
              <a:gd name="connsiteY11" fmla="*/ 158934 h 3656181"/>
              <a:gd name="connsiteX12" fmla="*/ 629368 w 4305300"/>
              <a:gd name="connsiteY12" fmla="*/ 0 h 3656181"/>
              <a:gd name="connsiteX13" fmla="*/ 904576 w 4305300"/>
              <a:gd name="connsiteY13" fmla="*/ 79900 h 3656181"/>
              <a:gd name="connsiteX14" fmla="*/ 1914525 w 4305300"/>
              <a:gd name="connsiteY14" fmla="*/ 417681 h 3656181"/>
              <a:gd name="connsiteX15" fmla="*/ 2819400 w 4305300"/>
              <a:gd name="connsiteY15" fmla="*/ 1046331 h 3656181"/>
              <a:gd name="connsiteX16" fmla="*/ 1390650 w 4305300"/>
              <a:gd name="connsiteY16" fmla="*/ 1894056 h 3656181"/>
              <a:gd name="connsiteX17" fmla="*/ 2095500 w 4305300"/>
              <a:gd name="connsiteY17" fmla="*/ 2322681 h 3656181"/>
              <a:gd name="connsiteX18" fmla="*/ 2667000 w 4305300"/>
              <a:gd name="connsiteY18" fmla="*/ 2313156 h 3656181"/>
              <a:gd name="connsiteX19" fmla="*/ 3038475 w 4305300"/>
              <a:gd name="connsiteY19" fmla="*/ 2103606 h 3656181"/>
              <a:gd name="connsiteX20" fmla="*/ 3752850 w 4305300"/>
              <a:gd name="connsiteY20" fmla="*/ 2503656 h 3656181"/>
              <a:gd name="connsiteX0" fmla="*/ 3752850 w 4305300"/>
              <a:gd name="connsiteY0" fmla="*/ 2503656 h 3656181"/>
              <a:gd name="connsiteX1" fmla="*/ 4171950 w 4305300"/>
              <a:gd name="connsiteY1" fmla="*/ 2751306 h 3656181"/>
              <a:gd name="connsiteX2" fmla="*/ 3810000 w 4305300"/>
              <a:gd name="connsiteY2" fmla="*/ 2951331 h 3656181"/>
              <a:gd name="connsiteX3" fmla="*/ 4305300 w 4305300"/>
              <a:gd name="connsiteY3" fmla="*/ 3265656 h 3656181"/>
              <a:gd name="connsiteX4" fmla="*/ 3581400 w 4305300"/>
              <a:gd name="connsiteY4" fmla="*/ 3656181 h 3656181"/>
              <a:gd name="connsiteX5" fmla="*/ 1752600 w 4305300"/>
              <a:gd name="connsiteY5" fmla="*/ 2570331 h 3656181"/>
              <a:gd name="connsiteX6" fmla="*/ 2124075 w 4305300"/>
              <a:gd name="connsiteY6" fmla="*/ 2313156 h 3656181"/>
              <a:gd name="connsiteX7" fmla="*/ 1162050 w 4305300"/>
              <a:gd name="connsiteY7" fmla="*/ 1789281 h 3656181"/>
              <a:gd name="connsiteX8" fmla="*/ 1162050 w 4305300"/>
              <a:gd name="connsiteY8" fmla="*/ 1579731 h 3656181"/>
              <a:gd name="connsiteX9" fmla="*/ 0 w 4305300"/>
              <a:gd name="connsiteY9" fmla="*/ 932031 h 3656181"/>
              <a:gd name="connsiteX10" fmla="*/ 400050 w 4305300"/>
              <a:gd name="connsiteY10" fmla="*/ 703431 h 3656181"/>
              <a:gd name="connsiteX11" fmla="*/ 382295 w 4305300"/>
              <a:gd name="connsiteY11" fmla="*/ 158934 h 3656181"/>
              <a:gd name="connsiteX12" fmla="*/ 629368 w 4305300"/>
              <a:gd name="connsiteY12" fmla="*/ 0 h 3656181"/>
              <a:gd name="connsiteX13" fmla="*/ 753656 w 4305300"/>
              <a:gd name="connsiteY13" fmla="*/ 71022 h 3656181"/>
              <a:gd name="connsiteX14" fmla="*/ 1914525 w 4305300"/>
              <a:gd name="connsiteY14" fmla="*/ 417681 h 3656181"/>
              <a:gd name="connsiteX15" fmla="*/ 2819400 w 4305300"/>
              <a:gd name="connsiteY15" fmla="*/ 1046331 h 3656181"/>
              <a:gd name="connsiteX16" fmla="*/ 1390650 w 4305300"/>
              <a:gd name="connsiteY16" fmla="*/ 1894056 h 3656181"/>
              <a:gd name="connsiteX17" fmla="*/ 2095500 w 4305300"/>
              <a:gd name="connsiteY17" fmla="*/ 2322681 h 3656181"/>
              <a:gd name="connsiteX18" fmla="*/ 2667000 w 4305300"/>
              <a:gd name="connsiteY18" fmla="*/ 2313156 h 3656181"/>
              <a:gd name="connsiteX19" fmla="*/ 3038475 w 4305300"/>
              <a:gd name="connsiteY19" fmla="*/ 2103606 h 3656181"/>
              <a:gd name="connsiteX20" fmla="*/ 3752850 w 4305300"/>
              <a:gd name="connsiteY20" fmla="*/ 2503656 h 3656181"/>
              <a:gd name="connsiteX0" fmla="*/ 3752850 w 4305300"/>
              <a:gd name="connsiteY0" fmla="*/ 2503656 h 3656181"/>
              <a:gd name="connsiteX1" fmla="*/ 4171950 w 4305300"/>
              <a:gd name="connsiteY1" fmla="*/ 2751306 h 3656181"/>
              <a:gd name="connsiteX2" fmla="*/ 3810000 w 4305300"/>
              <a:gd name="connsiteY2" fmla="*/ 2951331 h 3656181"/>
              <a:gd name="connsiteX3" fmla="*/ 4305300 w 4305300"/>
              <a:gd name="connsiteY3" fmla="*/ 3265656 h 3656181"/>
              <a:gd name="connsiteX4" fmla="*/ 3581400 w 4305300"/>
              <a:gd name="connsiteY4" fmla="*/ 3656181 h 3656181"/>
              <a:gd name="connsiteX5" fmla="*/ 1752600 w 4305300"/>
              <a:gd name="connsiteY5" fmla="*/ 2570331 h 3656181"/>
              <a:gd name="connsiteX6" fmla="*/ 2124075 w 4305300"/>
              <a:gd name="connsiteY6" fmla="*/ 2313156 h 3656181"/>
              <a:gd name="connsiteX7" fmla="*/ 1162050 w 4305300"/>
              <a:gd name="connsiteY7" fmla="*/ 1789281 h 3656181"/>
              <a:gd name="connsiteX8" fmla="*/ 1162050 w 4305300"/>
              <a:gd name="connsiteY8" fmla="*/ 1579731 h 3656181"/>
              <a:gd name="connsiteX9" fmla="*/ 0 w 4305300"/>
              <a:gd name="connsiteY9" fmla="*/ 932031 h 3656181"/>
              <a:gd name="connsiteX10" fmla="*/ 400050 w 4305300"/>
              <a:gd name="connsiteY10" fmla="*/ 703431 h 3656181"/>
              <a:gd name="connsiteX11" fmla="*/ 382295 w 4305300"/>
              <a:gd name="connsiteY11" fmla="*/ 158934 h 3656181"/>
              <a:gd name="connsiteX12" fmla="*/ 629368 w 4305300"/>
              <a:gd name="connsiteY12" fmla="*/ 0 h 3656181"/>
              <a:gd name="connsiteX13" fmla="*/ 709267 w 4305300"/>
              <a:gd name="connsiteY13" fmla="*/ 88778 h 3656181"/>
              <a:gd name="connsiteX14" fmla="*/ 1914525 w 4305300"/>
              <a:gd name="connsiteY14" fmla="*/ 417681 h 3656181"/>
              <a:gd name="connsiteX15" fmla="*/ 2819400 w 4305300"/>
              <a:gd name="connsiteY15" fmla="*/ 1046331 h 3656181"/>
              <a:gd name="connsiteX16" fmla="*/ 1390650 w 4305300"/>
              <a:gd name="connsiteY16" fmla="*/ 1894056 h 3656181"/>
              <a:gd name="connsiteX17" fmla="*/ 2095500 w 4305300"/>
              <a:gd name="connsiteY17" fmla="*/ 2322681 h 3656181"/>
              <a:gd name="connsiteX18" fmla="*/ 2667000 w 4305300"/>
              <a:gd name="connsiteY18" fmla="*/ 2313156 h 3656181"/>
              <a:gd name="connsiteX19" fmla="*/ 3038475 w 4305300"/>
              <a:gd name="connsiteY19" fmla="*/ 2103606 h 3656181"/>
              <a:gd name="connsiteX20" fmla="*/ 3752850 w 4305300"/>
              <a:gd name="connsiteY20" fmla="*/ 2503656 h 3656181"/>
              <a:gd name="connsiteX0" fmla="*/ 3752850 w 4305300"/>
              <a:gd name="connsiteY0" fmla="*/ 2503656 h 3656181"/>
              <a:gd name="connsiteX1" fmla="*/ 4171950 w 4305300"/>
              <a:gd name="connsiteY1" fmla="*/ 2751306 h 3656181"/>
              <a:gd name="connsiteX2" fmla="*/ 3810000 w 4305300"/>
              <a:gd name="connsiteY2" fmla="*/ 2951331 h 3656181"/>
              <a:gd name="connsiteX3" fmla="*/ 4305300 w 4305300"/>
              <a:gd name="connsiteY3" fmla="*/ 3265656 h 3656181"/>
              <a:gd name="connsiteX4" fmla="*/ 3581400 w 4305300"/>
              <a:gd name="connsiteY4" fmla="*/ 3656181 h 3656181"/>
              <a:gd name="connsiteX5" fmla="*/ 1752600 w 4305300"/>
              <a:gd name="connsiteY5" fmla="*/ 2570331 h 3656181"/>
              <a:gd name="connsiteX6" fmla="*/ 2124075 w 4305300"/>
              <a:gd name="connsiteY6" fmla="*/ 2313156 h 3656181"/>
              <a:gd name="connsiteX7" fmla="*/ 1162050 w 4305300"/>
              <a:gd name="connsiteY7" fmla="*/ 1789281 h 3656181"/>
              <a:gd name="connsiteX8" fmla="*/ 1162050 w 4305300"/>
              <a:gd name="connsiteY8" fmla="*/ 1579731 h 3656181"/>
              <a:gd name="connsiteX9" fmla="*/ 0 w 4305300"/>
              <a:gd name="connsiteY9" fmla="*/ 932031 h 3656181"/>
              <a:gd name="connsiteX10" fmla="*/ 400050 w 4305300"/>
              <a:gd name="connsiteY10" fmla="*/ 703431 h 3656181"/>
              <a:gd name="connsiteX11" fmla="*/ 382295 w 4305300"/>
              <a:gd name="connsiteY11" fmla="*/ 158934 h 3656181"/>
              <a:gd name="connsiteX12" fmla="*/ 629368 w 4305300"/>
              <a:gd name="connsiteY12" fmla="*/ 0 h 3656181"/>
              <a:gd name="connsiteX13" fmla="*/ 709267 w 4305300"/>
              <a:gd name="connsiteY13" fmla="*/ 88778 h 3656181"/>
              <a:gd name="connsiteX14" fmla="*/ 1206417 w 4305300"/>
              <a:gd name="connsiteY14" fmla="*/ 204188 h 3656181"/>
              <a:gd name="connsiteX15" fmla="*/ 1914525 w 4305300"/>
              <a:gd name="connsiteY15" fmla="*/ 417681 h 3656181"/>
              <a:gd name="connsiteX16" fmla="*/ 2819400 w 4305300"/>
              <a:gd name="connsiteY16" fmla="*/ 1046331 h 3656181"/>
              <a:gd name="connsiteX17" fmla="*/ 1390650 w 4305300"/>
              <a:gd name="connsiteY17" fmla="*/ 1894056 h 3656181"/>
              <a:gd name="connsiteX18" fmla="*/ 2095500 w 4305300"/>
              <a:gd name="connsiteY18" fmla="*/ 2322681 h 3656181"/>
              <a:gd name="connsiteX19" fmla="*/ 2667000 w 4305300"/>
              <a:gd name="connsiteY19" fmla="*/ 2313156 h 3656181"/>
              <a:gd name="connsiteX20" fmla="*/ 3038475 w 4305300"/>
              <a:gd name="connsiteY20" fmla="*/ 2103606 h 3656181"/>
              <a:gd name="connsiteX21" fmla="*/ 3752850 w 4305300"/>
              <a:gd name="connsiteY21" fmla="*/ 2503656 h 3656181"/>
              <a:gd name="connsiteX0" fmla="*/ 3752850 w 4305300"/>
              <a:gd name="connsiteY0" fmla="*/ 2841006 h 3993531"/>
              <a:gd name="connsiteX1" fmla="*/ 4171950 w 4305300"/>
              <a:gd name="connsiteY1" fmla="*/ 3088656 h 3993531"/>
              <a:gd name="connsiteX2" fmla="*/ 3810000 w 4305300"/>
              <a:gd name="connsiteY2" fmla="*/ 3288681 h 3993531"/>
              <a:gd name="connsiteX3" fmla="*/ 4305300 w 4305300"/>
              <a:gd name="connsiteY3" fmla="*/ 3603006 h 3993531"/>
              <a:gd name="connsiteX4" fmla="*/ 3581400 w 4305300"/>
              <a:gd name="connsiteY4" fmla="*/ 3993531 h 3993531"/>
              <a:gd name="connsiteX5" fmla="*/ 1752600 w 4305300"/>
              <a:gd name="connsiteY5" fmla="*/ 2907681 h 3993531"/>
              <a:gd name="connsiteX6" fmla="*/ 2124075 w 4305300"/>
              <a:gd name="connsiteY6" fmla="*/ 2650506 h 3993531"/>
              <a:gd name="connsiteX7" fmla="*/ 1162050 w 4305300"/>
              <a:gd name="connsiteY7" fmla="*/ 2126631 h 3993531"/>
              <a:gd name="connsiteX8" fmla="*/ 1162050 w 4305300"/>
              <a:gd name="connsiteY8" fmla="*/ 1917081 h 3993531"/>
              <a:gd name="connsiteX9" fmla="*/ 0 w 4305300"/>
              <a:gd name="connsiteY9" fmla="*/ 1269381 h 3993531"/>
              <a:gd name="connsiteX10" fmla="*/ 400050 w 4305300"/>
              <a:gd name="connsiteY10" fmla="*/ 1040781 h 3993531"/>
              <a:gd name="connsiteX11" fmla="*/ 382295 w 4305300"/>
              <a:gd name="connsiteY11" fmla="*/ 496284 h 3993531"/>
              <a:gd name="connsiteX12" fmla="*/ 629368 w 4305300"/>
              <a:gd name="connsiteY12" fmla="*/ 337350 h 3993531"/>
              <a:gd name="connsiteX13" fmla="*/ 709267 w 4305300"/>
              <a:gd name="connsiteY13" fmla="*/ 426128 h 3993531"/>
              <a:gd name="connsiteX14" fmla="*/ 1588157 w 4305300"/>
              <a:gd name="connsiteY14" fmla="*/ 0 h 3993531"/>
              <a:gd name="connsiteX15" fmla="*/ 1914525 w 4305300"/>
              <a:gd name="connsiteY15" fmla="*/ 755031 h 3993531"/>
              <a:gd name="connsiteX16" fmla="*/ 2819400 w 4305300"/>
              <a:gd name="connsiteY16" fmla="*/ 1383681 h 3993531"/>
              <a:gd name="connsiteX17" fmla="*/ 1390650 w 4305300"/>
              <a:gd name="connsiteY17" fmla="*/ 2231406 h 3993531"/>
              <a:gd name="connsiteX18" fmla="*/ 2095500 w 4305300"/>
              <a:gd name="connsiteY18" fmla="*/ 2660031 h 3993531"/>
              <a:gd name="connsiteX19" fmla="*/ 2667000 w 4305300"/>
              <a:gd name="connsiteY19" fmla="*/ 2650506 h 3993531"/>
              <a:gd name="connsiteX20" fmla="*/ 3038475 w 4305300"/>
              <a:gd name="connsiteY20" fmla="*/ 2440956 h 3993531"/>
              <a:gd name="connsiteX21" fmla="*/ 3752850 w 4305300"/>
              <a:gd name="connsiteY21" fmla="*/ 2841006 h 3993531"/>
              <a:gd name="connsiteX0" fmla="*/ 3752850 w 4305300"/>
              <a:gd name="connsiteY0" fmla="*/ 2841006 h 3993531"/>
              <a:gd name="connsiteX1" fmla="*/ 4171950 w 4305300"/>
              <a:gd name="connsiteY1" fmla="*/ 3088656 h 3993531"/>
              <a:gd name="connsiteX2" fmla="*/ 3810000 w 4305300"/>
              <a:gd name="connsiteY2" fmla="*/ 3288681 h 3993531"/>
              <a:gd name="connsiteX3" fmla="*/ 4305300 w 4305300"/>
              <a:gd name="connsiteY3" fmla="*/ 3603006 h 3993531"/>
              <a:gd name="connsiteX4" fmla="*/ 3581400 w 4305300"/>
              <a:gd name="connsiteY4" fmla="*/ 3993531 h 3993531"/>
              <a:gd name="connsiteX5" fmla="*/ 1752600 w 4305300"/>
              <a:gd name="connsiteY5" fmla="*/ 2907681 h 3993531"/>
              <a:gd name="connsiteX6" fmla="*/ 2124075 w 4305300"/>
              <a:gd name="connsiteY6" fmla="*/ 2650506 h 3993531"/>
              <a:gd name="connsiteX7" fmla="*/ 1162050 w 4305300"/>
              <a:gd name="connsiteY7" fmla="*/ 2126631 h 3993531"/>
              <a:gd name="connsiteX8" fmla="*/ 1162050 w 4305300"/>
              <a:gd name="connsiteY8" fmla="*/ 1917081 h 3993531"/>
              <a:gd name="connsiteX9" fmla="*/ 0 w 4305300"/>
              <a:gd name="connsiteY9" fmla="*/ 1269381 h 3993531"/>
              <a:gd name="connsiteX10" fmla="*/ 400050 w 4305300"/>
              <a:gd name="connsiteY10" fmla="*/ 1040781 h 3993531"/>
              <a:gd name="connsiteX11" fmla="*/ 382295 w 4305300"/>
              <a:gd name="connsiteY11" fmla="*/ 496284 h 3993531"/>
              <a:gd name="connsiteX12" fmla="*/ 629368 w 4305300"/>
              <a:gd name="connsiteY12" fmla="*/ 337350 h 3993531"/>
              <a:gd name="connsiteX13" fmla="*/ 744778 w 4305300"/>
              <a:gd name="connsiteY13" fmla="*/ 435005 h 3993531"/>
              <a:gd name="connsiteX14" fmla="*/ 1588157 w 4305300"/>
              <a:gd name="connsiteY14" fmla="*/ 0 h 3993531"/>
              <a:gd name="connsiteX15" fmla="*/ 1914525 w 4305300"/>
              <a:gd name="connsiteY15" fmla="*/ 755031 h 3993531"/>
              <a:gd name="connsiteX16" fmla="*/ 2819400 w 4305300"/>
              <a:gd name="connsiteY16" fmla="*/ 1383681 h 3993531"/>
              <a:gd name="connsiteX17" fmla="*/ 1390650 w 4305300"/>
              <a:gd name="connsiteY17" fmla="*/ 2231406 h 3993531"/>
              <a:gd name="connsiteX18" fmla="*/ 2095500 w 4305300"/>
              <a:gd name="connsiteY18" fmla="*/ 2660031 h 3993531"/>
              <a:gd name="connsiteX19" fmla="*/ 2667000 w 4305300"/>
              <a:gd name="connsiteY19" fmla="*/ 2650506 h 3993531"/>
              <a:gd name="connsiteX20" fmla="*/ 3038475 w 4305300"/>
              <a:gd name="connsiteY20" fmla="*/ 2440956 h 3993531"/>
              <a:gd name="connsiteX21" fmla="*/ 3752850 w 4305300"/>
              <a:gd name="connsiteY21" fmla="*/ 2841006 h 3993531"/>
              <a:gd name="connsiteX0" fmla="*/ 3752850 w 4305300"/>
              <a:gd name="connsiteY0" fmla="*/ 2841006 h 3993531"/>
              <a:gd name="connsiteX1" fmla="*/ 4171950 w 4305300"/>
              <a:gd name="connsiteY1" fmla="*/ 3088656 h 3993531"/>
              <a:gd name="connsiteX2" fmla="*/ 3810000 w 4305300"/>
              <a:gd name="connsiteY2" fmla="*/ 3288681 h 3993531"/>
              <a:gd name="connsiteX3" fmla="*/ 4305300 w 4305300"/>
              <a:gd name="connsiteY3" fmla="*/ 3603006 h 3993531"/>
              <a:gd name="connsiteX4" fmla="*/ 3581400 w 4305300"/>
              <a:gd name="connsiteY4" fmla="*/ 3993531 h 3993531"/>
              <a:gd name="connsiteX5" fmla="*/ 1752600 w 4305300"/>
              <a:gd name="connsiteY5" fmla="*/ 2907681 h 3993531"/>
              <a:gd name="connsiteX6" fmla="*/ 2124075 w 4305300"/>
              <a:gd name="connsiteY6" fmla="*/ 2650506 h 3993531"/>
              <a:gd name="connsiteX7" fmla="*/ 1162050 w 4305300"/>
              <a:gd name="connsiteY7" fmla="*/ 2126631 h 3993531"/>
              <a:gd name="connsiteX8" fmla="*/ 1162050 w 4305300"/>
              <a:gd name="connsiteY8" fmla="*/ 1917081 h 3993531"/>
              <a:gd name="connsiteX9" fmla="*/ 0 w 4305300"/>
              <a:gd name="connsiteY9" fmla="*/ 1269381 h 3993531"/>
              <a:gd name="connsiteX10" fmla="*/ 400050 w 4305300"/>
              <a:gd name="connsiteY10" fmla="*/ 1040781 h 3993531"/>
              <a:gd name="connsiteX11" fmla="*/ 382295 w 4305300"/>
              <a:gd name="connsiteY11" fmla="*/ 496284 h 3993531"/>
              <a:gd name="connsiteX12" fmla="*/ 629368 w 4305300"/>
              <a:gd name="connsiteY12" fmla="*/ 337350 h 3993531"/>
              <a:gd name="connsiteX13" fmla="*/ 744778 w 4305300"/>
              <a:gd name="connsiteY13" fmla="*/ 435005 h 3993531"/>
              <a:gd name="connsiteX14" fmla="*/ 1588157 w 4305300"/>
              <a:gd name="connsiteY14" fmla="*/ 0 h 3993531"/>
              <a:gd name="connsiteX15" fmla="*/ 1703566 w 4305300"/>
              <a:gd name="connsiteY15" fmla="*/ 292963 h 3993531"/>
              <a:gd name="connsiteX16" fmla="*/ 1914525 w 4305300"/>
              <a:gd name="connsiteY16" fmla="*/ 755031 h 3993531"/>
              <a:gd name="connsiteX17" fmla="*/ 2819400 w 4305300"/>
              <a:gd name="connsiteY17" fmla="*/ 1383681 h 3993531"/>
              <a:gd name="connsiteX18" fmla="*/ 1390650 w 4305300"/>
              <a:gd name="connsiteY18" fmla="*/ 2231406 h 3993531"/>
              <a:gd name="connsiteX19" fmla="*/ 2095500 w 4305300"/>
              <a:gd name="connsiteY19" fmla="*/ 2660031 h 3993531"/>
              <a:gd name="connsiteX20" fmla="*/ 2667000 w 4305300"/>
              <a:gd name="connsiteY20" fmla="*/ 2650506 h 3993531"/>
              <a:gd name="connsiteX21" fmla="*/ 3038475 w 4305300"/>
              <a:gd name="connsiteY21" fmla="*/ 2440956 h 3993531"/>
              <a:gd name="connsiteX22" fmla="*/ 3752850 w 4305300"/>
              <a:gd name="connsiteY22" fmla="*/ 2841006 h 3993531"/>
              <a:gd name="connsiteX0" fmla="*/ 3752850 w 4305300"/>
              <a:gd name="connsiteY0" fmla="*/ 2841006 h 3993531"/>
              <a:gd name="connsiteX1" fmla="*/ 4171950 w 4305300"/>
              <a:gd name="connsiteY1" fmla="*/ 3088656 h 3993531"/>
              <a:gd name="connsiteX2" fmla="*/ 3810000 w 4305300"/>
              <a:gd name="connsiteY2" fmla="*/ 3288681 h 3993531"/>
              <a:gd name="connsiteX3" fmla="*/ 4305300 w 4305300"/>
              <a:gd name="connsiteY3" fmla="*/ 3603006 h 3993531"/>
              <a:gd name="connsiteX4" fmla="*/ 3581400 w 4305300"/>
              <a:gd name="connsiteY4" fmla="*/ 3993531 h 3993531"/>
              <a:gd name="connsiteX5" fmla="*/ 1752600 w 4305300"/>
              <a:gd name="connsiteY5" fmla="*/ 2907681 h 3993531"/>
              <a:gd name="connsiteX6" fmla="*/ 2124075 w 4305300"/>
              <a:gd name="connsiteY6" fmla="*/ 2650506 h 3993531"/>
              <a:gd name="connsiteX7" fmla="*/ 1162050 w 4305300"/>
              <a:gd name="connsiteY7" fmla="*/ 2126631 h 3993531"/>
              <a:gd name="connsiteX8" fmla="*/ 1162050 w 4305300"/>
              <a:gd name="connsiteY8" fmla="*/ 1917081 h 3993531"/>
              <a:gd name="connsiteX9" fmla="*/ 0 w 4305300"/>
              <a:gd name="connsiteY9" fmla="*/ 1269381 h 3993531"/>
              <a:gd name="connsiteX10" fmla="*/ 400050 w 4305300"/>
              <a:gd name="connsiteY10" fmla="*/ 1040781 h 3993531"/>
              <a:gd name="connsiteX11" fmla="*/ 382295 w 4305300"/>
              <a:gd name="connsiteY11" fmla="*/ 496284 h 3993531"/>
              <a:gd name="connsiteX12" fmla="*/ 629368 w 4305300"/>
              <a:gd name="connsiteY12" fmla="*/ 337350 h 3993531"/>
              <a:gd name="connsiteX13" fmla="*/ 744778 w 4305300"/>
              <a:gd name="connsiteY13" fmla="*/ 435005 h 3993531"/>
              <a:gd name="connsiteX14" fmla="*/ 1588157 w 4305300"/>
              <a:gd name="connsiteY14" fmla="*/ 0 h 3993531"/>
              <a:gd name="connsiteX15" fmla="*/ 1952141 w 4305300"/>
              <a:gd name="connsiteY15" fmla="*/ 257453 h 3993531"/>
              <a:gd name="connsiteX16" fmla="*/ 1914525 w 4305300"/>
              <a:gd name="connsiteY16" fmla="*/ 755031 h 3993531"/>
              <a:gd name="connsiteX17" fmla="*/ 2819400 w 4305300"/>
              <a:gd name="connsiteY17" fmla="*/ 1383681 h 3993531"/>
              <a:gd name="connsiteX18" fmla="*/ 1390650 w 4305300"/>
              <a:gd name="connsiteY18" fmla="*/ 2231406 h 3993531"/>
              <a:gd name="connsiteX19" fmla="*/ 2095500 w 4305300"/>
              <a:gd name="connsiteY19" fmla="*/ 2660031 h 3993531"/>
              <a:gd name="connsiteX20" fmla="*/ 2667000 w 4305300"/>
              <a:gd name="connsiteY20" fmla="*/ 2650506 h 3993531"/>
              <a:gd name="connsiteX21" fmla="*/ 3038475 w 4305300"/>
              <a:gd name="connsiteY21" fmla="*/ 2440956 h 3993531"/>
              <a:gd name="connsiteX22" fmla="*/ 3752850 w 4305300"/>
              <a:gd name="connsiteY22" fmla="*/ 2841006 h 3993531"/>
              <a:gd name="connsiteX0" fmla="*/ 3752850 w 4305300"/>
              <a:gd name="connsiteY0" fmla="*/ 2912027 h 4064552"/>
              <a:gd name="connsiteX1" fmla="*/ 4171950 w 4305300"/>
              <a:gd name="connsiteY1" fmla="*/ 3159677 h 4064552"/>
              <a:gd name="connsiteX2" fmla="*/ 3810000 w 4305300"/>
              <a:gd name="connsiteY2" fmla="*/ 3359702 h 4064552"/>
              <a:gd name="connsiteX3" fmla="*/ 4305300 w 4305300"/>
              <a:gd name="connsiteY3" fmla="*/ 3674027 h 4064552"/>
              <a:gd name="connsiteX4" fmla="*/ 3581400 w 4305300"/>
              <a:gd name="connsiteY4" fmla="*/ 4064552 h 4064552"/>
              <a:gd name="connsiteX5" fmla="*/ 1752600 w 4305300"/>
              <a:gd name="connsiteY5" fmla="*/ 2978702 h 4064552"/>
              <a:gd name="connsiteX6" fmla="*/ 2124075 w 4305300"/>
              <a:gd name="connsiteY6" fmla="*/ 2721527 h 4064552"/>
              <a:gd name="connsiteX7" fmla="*/ 1162050 w 4305300"/>
              <a:gd name="connsiteY7" fmla="*/ 2197652 h 4064552"/>
              <a:gd name="connsiteX8" fmla="*/ 1162050 w 4305300"/>
              <a:gd name="connsiteY8" fmla="*/ 1988102 h 4064552"/>
              <a:gd name="connsiteX9" fmla="*/ 0 w 4305300"/>
              <a:gd name="connsiteY9" fmla="*/ 1340402 h 4064552"/>
              <a:gd name="connsiteX10" fmla="*/ 400050 w 4305300"/>
              <a:gd name="connsiteY10" fmla="*/ 1111802 h 4064552"/>
              <a:gd name="connsiteX11" fmla="*/ 382295 w 4305300"/>
              <a:gd name="connsiteY11" fmla="*/ 567305 h 4064552"/>
              <a:gd name="connsiteX12" fmla="*/ 629368 w 4305300"/>
              <a:gd name="connsiteY12" fmla="*/ 408371 h 4064552"/>
              <a:gd name="connsiteX13" fmla="*/ 744778 w 4305300"/>
              <a:gd name="connsiteY13" fmla="*/ 506026 h 4064552"/>
              <a:gd name="connsiteX14" fmla="*/ 1721322 w 4305300"/>
              <a:gd name="connsiteY14" fmla="*/ 0 h 4064552"/>
              <a:gd name="connsiteX15" fmla="*/ 1952141 w 4305300"/>
              <a:gd name="connsiteY15" fmla="*/ 328474 h 4064552"/>
              <a:gd name="connsiteX16" fmla="*/ 1914525 w 4305300"/>
              <a:gd name="connsiteY16" fmla="*/ 826052 h 4064552"/>
              <a:gd name="connsiteX17" fmla="*/ 2819400 w 4305300"/>
              <a:gd name="connsiteY17" fmla="*/ 1454702 h 4064552"/>
              <a:gd name="connsiteX18" fmla="*/ 1390650 w 4305300"/>
              <a:gd name="connsiteY18" fmla="*/ 2302427 h 4064552"/>
              <a:gd name="connsiteX19" fmla="*/ 2095500 w 4305300"/>
              <a:gd name="connsiteY19" fmla="*/ 2731052 h 4064552"/>
              <a:gd name="connsiteX20" fmla="*/ 2667000 w 4305300"/>
              <a:gd name="connsiteY20" fmla="*/ 2721527 h 4064552"/>
              <a:gd name="connsiteX21" fmla="*/ 3038475 w 4305300"/>
              <a:gd name="connsiteY21" fmla="*/ 2511977 h 4064552"/>
              <a:gd name="connsiteX22" fmla="*/ 3752850 w 4305300"/>
              <a:gd name="connsiteY22" fmla="*/ 2912027 h 4064552"/>
              <a:gd name="connsiteX0" fmla="*/ 3752850 w 4305300"/>
              <a:gd name="connsiteY0" fmla="*/ 2912027 h 4064552"/>
              <a:gd name="connsiteX1" fmla="*/ 4171950 w 4305300"/>
              <a:gd name="connsiteY1" fmla="*/ 3159677 h 4064552"/>
              <a:gd name="connsiteX2" fmla="*/ 3810000 w 4305300"/>
              <a:gd name="connsiteY2" fmla="*/ 3359702 h 4064552"/>
              <a:gd name="connsiteX3" fmla="*/ 4305300 w 4305300"/>
              <a:gd name="connsiteY3" fmla="*/ 3674027 h 4064552"/>
              <a:gd name="connsiteX4" fmla="*/ 3581400 w 4305300"/>
              <a:gd name="connsiteY4" fmla="*/ 4064552 h 4064552"/>
              <a:gd name="connsiteX5" fmla="*/ 1752600 w 4305300"/>
              <a:gd name="connsiteY5" fmla="*/ 2978702 h 4064552"/>
              <a:gd name="connsiteX6" fmla="*/ 2124075 w 4305300"/>
              <a:gd name="connsiteY6" fmla="*/ 2721527 h 4064552"/>
              <a:gd name="connsiteX7" fmla="*/ 1162050 w 4305300"/>
              <a:gd name="connsiteY7" fmla="*/ 2197652 h 4064552"/>
              <a:gd name="connsiteX8" fmla="*/ 1162050 w 4305300"/>
              <a:gd name="connsiteY8" fmla="*/ 1988102 h 4064552"/>
              <a:gd name="connsiteX9" fmla="*/ 0 w 4305300"/>
              <a:gd name="connsiteY9" fmla="*/ 1340402 h 4064552"/>
              <a:gd name="connsiteX10" fmla="*/ 400050 w 4305300"/>
              <a:gd name="connsiteY10" fmla="*/ 1111802 h 4064552"/>
              <a:gd name="connsiteX11" fmla="*/ 382295 w 4305300"/>
              <a:gd name="connsiteY11" fmla="*/ 567305 h 4064552"/>
              <a:gd name="connsiteX12" fmla="*/ 629368 w 4305300"/>
              <a:gd name="connsiteY12" fmla="*/ 408371 h 4064552"/>
              <a:gd name="connsiteX13" fmla="*/ 744778 w 4305300"/>
              <a:gd name="connsiteY13" fmla="*/ 506026 h 4064552"/>
              <a:gd name="connsiteX14" fmla="*/ 1721322 w 4305300"/>
              <a:gd name="connsiteY14" fmla="*/ 0 h 4064552"/>
              <a:gd name="connsiteX15" fmla="*/ 2103062 w 4305300"/>
              <a:gd name="connsiteY15" fmla="*/ 257452 h 4064552"/>
              <a:gd name="connsiteX16" fmla="*/ 1914525 w 4305300"/>
              <a:gd name="connsiteY16" fmla="*/ 826052 h 4064552"/>
              <a:gd name="connsiteX17" fmla="*/ 2819400 w 4305300"/>
              <a:gd name="connsiteY17" fmla="*/ 1454702 h 4064552"/>
              <a:gd name="connsiteX18" fmla="*/ 1390650 w 4305300"/>
              <a:gd name="connsiteY18" fmla="*/ 2302427 h 4064552"/>
              <a:gd name="connsiteX19" fmla="*/ 2095500 w 4305300"/>
              <a:gd name="connsiteY19" fmla="*/ 2731052 h 4064552"/>
              <a:gd name="connsiteX20" fmla="*/ 2667000 w 4305300"/>
              <a:gd name="connsiteY20" fmla="*/ 2721527 h 4064552"/>
              <a:gd name="connsiteX21" fmla="*/ 3038475 w 4305300"/>
              <a:gd name="connsiteY21" fmla="*/ 2511977 h 4064552"/>
              <a:gd name="connsiteX22" fmla="*/ 3752850 w 4305300"/>
              <a:gd name="connsiteY22" fmla="*/ 2912027 h 4064552"/>
              <a:gd name="connsiteX0" fmla="*/ 3752850 w 4305300"/>
              <a:gd name="connsiteY0" fmla="*/ 2912027 h 4064552"/>
              <a:gd name="connsiteX1" fmla="*/ 4171950 w 4305300"/>
              <a:gd name="connsiteY1" fmla="*/ 3159677 h 4064552"/>
              <a:gd name="connsiteX2" fmla="*/ 3810000 w 4305300"/>
              <a:gd name="connsiteY2" fmla="*/ 3359702 h 4064552"/>
              <a:gd name="connsiteX3" fmla="*/ 4305300 w 4305300"/>
              <a:gd name="connsiteY3" fmla="*/ 3674027 h 4064552"/>
              <a:gd name="connsiteX4" fmla="*/ 3581400 w 4305300"/>
              <a:gd name="connsiteY4" fmla="*/ 4064552 h 4064552"/>
              <a:gd name="connsiteX5" fmla="*/ 1752600 w 4305300"/>
              <a:gd name="connsiteY5" fmla="*/ 2978702 h 4064552"/>
              <a:gd name="connsiteX6" fmla="*/ 2124075 w 4305300"/>
              <a:gd name="connsiteY6" fmla="*/ 2721527 h 4064552"/>
              <a:gd name="connsiteX7" fmla="*/ 1162050 w 4305300"/>
              <a:gd name="connsiteY7" fmla="*/ 2197652 h 4064552"/>
              <a:gd name="connsiteX8" fmla="*/ 1162050 w 4305300"/>
              <a:gd name="connsiteY8" fmla="*/ 1988102 h 4064552"/>
              <a:gd name="connsiteX9" fmla="*/ 0 w 4305300"/>
              <a:gd name="connsiteY9" fmla="*/ 1340402 h 4064552"/>
              <a:gd name="connsiteX10" fmla="*/ 400050 w 4305300"/>
              <a:gd name="connsiteY10" fmla="*/ 1111802 h 4064552"/>
              <a:gd name="connsiteX11" fmla="*/ 382295 w 4305300"/>
              <a:gd name="connsiteY11" fmla="*/ 567305 h 4064552"/>
              <a:gd name="connsiteX12" fmla="*/ 629368 w 4305300"/>
              <a:gd name="connsiteY12" fmla="*/ 408371 h 4064552"/>
              <a:gd name="connsiteX13" fmla="*/ 744778 w 4305300"/>
              <a:gd name="connsiteY13" fmla="*/ 506026 h 4064552"/>
              <a:gd name="connsiteX14" fmla="*/ 1721322 w 4305300"/>
              <a:gd name="connsiteY14" fmla="*/ 0 h 4064552"/>
              <a:gd name="connsiteX15" fmla="*/ 2058674 w 4305300"/>
              <a:gd name="connsiteY15" fmla="*/ 275207 h 4064552"/>
              <a:gd name="connsiteX16" fmla="*/ 1914525 w 4305300"/>
              <a:gd name="connsiteY16" fmla="*/ 826052 h 4064552"/>
              <a:gd name="connsiteX17" fmla="*/ 2819400 w 4305300"/>
              <a:gd name="connsiteY17" fmla="*/ 1454702 h 4064552"/>
              <a:gd name="connsiteX18" fmla="*/ 1390650 w 4305300"/>
              <a:gd name="connsiteY18" fmla="*/ 2302427 h 4064552"/>
              <a:gd name="connsiteX19" fmla="*/ 2095500 w 4305300"/>
              <a:gd name="connsiteY19" fmla="*/ 2731052 h 4064552"/>
              <a:gd name="connsiteX20" fmla="*/ 2667000 w 4305300"/>
              <a:gd name="connsiteY20" fmla="*/ 2721527 h 4064552"/>
              <a:gd name="connsiteX21" fmla="*/ 3038475 w 4305300"/>
              <a:gd name="connsiteY21" fmla="*/ 2511977 h 4064552"/>
              <a:gd name="connsiteX22" fmla="*/ 3752850 w 4305300"/>
              <a:gd name="connsiteY22" fmla="*/ 2912027 h 4064552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058674 w 4305300"/>
              <a:gd name="connsiteY15" fmla="*/ 266330 h 4055675"/>
              <a:gd name="connsiteX16" fmla="*/ 1914525 w 4305300"/>
              <a:gd name="connsiteY16" fmla="*/ 817175 h 4055675"/>
              <a:gd name="connsiteX17" fmla="*/ 2819400 w 4305300"/>
              <a:gd name="connsiteY17" fmla="*/ 1445825 h 4055675"/>
              <a:gd name="connsiteX18" fmla="*/ 1390650 w 4305300"/>
              <a:gd name="connsiteY18" fmla="*/ 2293550 h 4055675"/>
              <a:gd name="connsiteX19" fmla="*/ 2095500 w 4305300"/>
              <a:gd name="connsiteY19" fmla="*/ 2722175 h 4055675"/>
              <a:gd name="connsiteX20" fmla="*/ 2667000 w 4305300"/>
              <a:gd name="connsiteY20" fmla="*/ 2712650 h 4055675"/>
              <a:gd name="connsiteX21" fmla="*/ 3038475 w 4305300"/>
              <a:gd name="connsiteY21" fmla="*/ 2503100 h 4055675"/>
              <a:gd name="connsiteX22" fmla="*/ 3752850 w 4305300"/>
              <a:gd name="connsiteY22" fmla="*/ 2903150 h 4055675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058674 w 4305300"/>
              <a:gd name="connsiteY15" fmla="*/ 266330 h 4055675"/>
              <a:gd name="connsiteX16" fmla="*/ 1987652 w 4305300"/>
              <a:gd name="connsiteY16" fmla="*/ 488272 h 4055675"/>
              <a:gd name="connsiteX17" fmla="*/ 1914525 w 4305300"/>
              <a:gd name="connsiteY17" fmla="*/ 817175 h 4055675"/>
              <a:gd name="connsiteX18" fmla="*/ 2819400 w 4305300"/>
              <a:gd name="connsiteY18" fmla="*/ 1445825 h 4055675"/>
              <a:gd name="connsiteX19" fmla="*/ 1390650 w 4305300"/>
              <a:gd name="connsiteY19" fmla="*/ 2293550 h 4055675"/>
              <a:gd name="connsiteX20" fmla="*/ 2095500 w 4305300"/>
              <a:gd name="connsiteY20" fmla="*/ 2722175 h 4055675"/>
              <a:gd name="connsiteX21" fmla="*/ 2667000 w 4305300"/>
              <a:gd name="connsiteY21" fmla="*/ 2712650 h 4055675"/>
              <a:gd name="connsiteX22" fmla="*/ 3038475 w 4305300"/>
              <a:gd name="connsiteY22" fmla="*/ 2503100 h 4055675"/>
              <a:gd name="connsiteX23" fmla="*/ 3752850 w 4305300"/>
              <a:gd name="connsiteY23" fmla="*/ 2903150 h 4055675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058674 w 4305300"/>
              <a:gd name="connsiteY15" fmla="*/ 266330 h 4055675"/>
              <a:gd name="connsiteX16" fmla="*/ 1916631 w 4305300"/>
              <a:gd name="connsiteY16" fmla="*/ 488272 h 4055675"/>
              <a:gd name="connsiteX17" fmla="*/ 1914525 w 4305300"/>
              <a:gd name="connsiteY17" fmla="*/ 817175 h 4055675"/>
              <a:gd name="connsiteX18" fmla="*/ 2819400 w 4305300"/>
              <a:gd name="connsiteY18" fmla="*/ 1445825 h 4055675"/>
              <a:gd name="connsiteX19" fmla="*/ 1390650 w 4305300"/>
              <a:gd name="connsiteY19" fmla="*/ 2293550 h 4055675"/>
              <a:gd name="connsiteX20" fmla="*/ 2095500 w 4305300"/>
              <a:gd name="connsiteY20" fmla="*/ 2722175 h 4055675"/>
              <a:gd name="connsiteX21" fmla="*/ 2667000 w 4305300"/>
              <a:gd name="connsiteY21" fmla="*/ 2712650 h 4055675"/>
              <a:gd name="connsiteX22" fmla="*/ 3038475 w 4305300"/>
              <a:gd name="connsiteY22" fmla="*/ 2503100 h 4055675"/>
              <a:gd name="connsiteX23" fmla="*/ 3752850 w 4305300"/>
              <a:gd name="connsiteY23" fmla="*/ 2903150 h 4055675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120818 w 4305300"/>
              <a:gd name="connsiteY15" fmla="*/ 292963 h 4055675"/>
              <a:gd name="connsiteX16" fmla="*/ 1916631 w 4305300"/>
              <a:gd name="connsiteY16" fmla="*/ 488272 h 4055675"/>
              <a:gd name="connsiteX17" fmla="*/ 1914525 w 4305300"/>
              <a:gd name="connsiteY17" fmla="*/ 817175 h 4055675"/>
              <a:gd name="connsiteX18" fmla="*/ 2819400 w 4305300"/>
              <a:gd name="connsiteY18" fmla="*/ 1445825 h 4055675"/>
              <a:gd name="connsiteX19" fmla="*/ 1390650 w 4305300"/>
              <a:gd name="connsiteY19" fmla="*/ 2293550 h 4055675"/>
              <a:gd name="connsiteX20" fmla="*/ 2095500 w 4305300"/>
              <a:gd name="connsiteY20" fmla="*/ 2722175 h 4055675"/>
              <a:gd name="connsiteX21" fmla="*/ 2667000 w 4305300"/>
              <a:gd name="connsiteY21" fmla="*/ 2712650 h 4055675"/>
              <a:gd name="connsiteX22" fmla="*/ 3038475 w 4305300"/>
              <a:gd name="connsiteY22" fmla="*/ 2503100 h 4055675"/>
              <a:gd name="connsiteX23" fmla="*/ 3752850 w 4305300"/>
              <a:gd name="connsiteY23" fmla="*/ 2903150 h 4055675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094185 w 4305300"/>
              <a:gd name="connsiteY15" fmla="*/ 301840 h 4055675"/>
              <a:gd name="connsiteX16" fmla="*/ 1916631 w 4305300"/>
              <a:gd name="connsiteY16" fmla="*/ 488272 h 4055675"/>
              <a:gd name="connsiteX17" fmla="*/ 1914525 w 4305300"/>
              <a:gd name="connsiteY17" fmla="*/ 817175 h 4055675"/>
              <a:gd name="connsiteX18" fmla="*/ 2819400 w 4305300"/>
              <a:gd name="connsiteY18" fmla="*/ 1445825 h 4055675"/>
              <a:gd name="connsiteX19" fmla="*/ 1390650 w 4305300"/>
              <a:gd name="connsiteY19" fmla="*/ 2293550 h 4055675"/>
              <a:gd name="connsiteX20" fmla="*/ 2095500 w 4305300"/>
              <a:gd name="connsiteY20" fmla="*/ 2722175 h 4055675"/>
              <a:gd name="connsiteX21" fmla="*/ 2667000 w 4305300"/>
              <a:gd name="connsiteY21" fmla="*/ 2712650 h 4055675"/>
              <a:gd name="connsiteX22" fmla="*/ 3038475 w 4305300"/>
              <a:gd name="connsiteY22" fmla="*/ 2503100 h 4055675"/>
              <a:gd name="connsiteX23" fmla="*/ 3752850 w 4305300"/>
              <a:gd name="connsiteY23" fmla="*/ 2903150 h 4055675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094185 w 4305300"/>
              <a:gd name="connsiteY15" fmla="*/ 301840 h 4055675"/>
              <a:gd name="connsiteX16" fmla="*/ 1916631 w 4305300"/>
              <a:gd name="connsiteY16" fmla="*/ 488272 h 4055675"/>
              <a:gd name="connsiteX17" fmla="*/ 1914525 w 4305300"/>
              <a:gd name="connsiteY17" fmla="*/ 817175 h 4055675"/>
              <a:gd name="connsiteX18" fmla="*/ 2819400 w 4305300"/>
              <a:gd name="connsiteY18" fmla="*/ 1445825 h 4055675"/>
              <a:gd name="connsiteX19" fmla="*/ 1399528 w 4305300"/>
              <a:gd name="connsiteY19" fmla="*/ 2293550 h 4055675"/>
              <a:gd name="connsiteX20" fmla="*/ 2095500 w 4305300"/>
              <a:gd name="connsiteY20" fmla="*/ 2722175 h 4055675"/>
              <a:gd name="connsiteX21" fmla="*/ 2667000 w 4305300"/>
              <a:gd name="connsiteY21" fmla="*/ 2712650 h 4055675"/>
              <a:gd name="connsiteX22" fmla="*/ 3038475 w 4305300"/>
              <a:gd name="connsiteY22" fmla="*/ 2503100 h 4055675"/>
              <a:gd name="connsiteX23" fmla="*/ 3752850 w 4305300"/>
              <a:gd name="connsiteY23" fmla="*/ 2903150 h 4055675"/>
              <a:gd name="connsiteX0" fmla="*/ 3752850 w 4305300"/>
              <a:gd name="connsiteY0" fmla="*/ 2903150 h 4055675"/>
              <a:gd name="connsiteX1" fmla="*/ 4171950 w 4305300"/>
              <a:gd name="connsiteY1" fmla="*/ 3150800 h 4055675"/>
              <a:gd name="connsiteX2" fmla="*/ 3810000 w 4305300"/>
              <a:gd name="connsiteY2" fmla="*/ 3350825 h 4055675"/>
              <a:gd name="connsiteX3" fmla="*/ 4305300 w 4305300"/>
              <a:gd name="connsiteY3" fmla="*/ 3665150 h 4055675"/>
              <a:gd name="connsiteX4" fmla="*/ 3581400 w 4305300"/>
              <a:gd name="connsiteY4" fmla="*/ 4055675 h 4055675"/>
              <a:gd name="connsiteX5" fmla="*/ 1752600 w 4305300"/>
              <a:gd name="connsiteY5" fmla="*/ 2969825 h 4055675"/>
              <a:gd name="connsiteX6" fmla="*/ 2124075 w 4305300"/>
              <a:gd name="connsiteY6" fmla="*/ 2712650 h 4055675"/>
              <a:gd name="connsiteX7" fmla="*/ 1162050 w 4305300"/>
              <a:gd name="connsiteY7" fmla="*/ 2188775 h 4055675"/>
              <a:gd name="connsiteX8" fmla="*/ 1162050 w 4305300"/>
              <a:gd name="connsiteY8" fmla="*/ 1979225 h 4055675"/>
              <a:gd name="connsiteX9" fmla="*/ 0 w 4305300"/>
              <a:gd name="connsiteY9" fmla="*/ 1331525 h 4055675"/>
              <a:gd name="connsiteX10" fmla="*/ 400050 w 4305300"/>
              <a:gd name="connsiteY10" fmla="*/ 1102925 h 4055675"/>
              <a:gd name="connsiteX11" fmla="*/ 382295 w 4305300"/>
              <a:gd name="connsiteY11" fmla="*/ 558428 h 4055675"/>
              <a:gd name="connsiteX12" fmla="*/ 629368 w 4305300"/>
              <a:gd name="connsiteY12" fmla="*/ 399494 h 4055675"/>
              <a:gd name="connsiteX13" fmla="*/ 744778 w 4305300"/>
              <a:gd name="connsiteY13" fmla="*/ 497149 h 4055675"/>
              <a:gd name="connsiteX14" fmla="*/ 1676933 w 4305300"/>
              <a:gd name="connsiteY14" fmla="*/ 0 h 4055675"/>
              <a:gd name="connsiteX15" fmla="*/ 2094185 w 4305300"/>
              <a:gd name="connsiteY15" fmla="*/ 301840 h 4055675"/>
              <a:gd name="connsiteX16" fmla="*/ 1916631 w 4305300"/>
              <a:gd name="connsiteY16" fmla="*/ 488272 h 4055675"/>
              <a:gd name="connsiteX17" fmla="*/ 1914525 w 4305300"/>
              <a:gd name="connsiteY17" fmla="*/ 817175 h 4055675"/>
              <a:gd name="connsiteX18" fmla="*/ 2819400 w 4305300"/>
              <a:gd name="connsiteY18" fmla="*/ 1445825 h 4055675"/>
              <a:gd name="connsiteX19" fmla="*/ 1417283 w 4305300"/>
              <a:gd name="connsiteY19" fmla="*/ 2302428 h 4055675"/>
              <a:gd name="connsiteX20" fmla="*/ 2095500 w 4305300"/>
              <a:gd name="connsiteY20" fmla="*/ 2722175 h 4055675"/>
              <a:gd name="connsiteX21" fmla="*/ 2667000 w 4305300"/>
              <a:gd name="connsiteY21" fmla="*/ 2712650 h 4055675"/>
              <a:gd name="connsiteX22" fmla="*/ 3038475 w 4305300"/>
              <a:gd name="connsiteY22" fmla="*/ 2503100 h 4055675"/>
              <a:gd name="connsiteX23" fmla="*/ 3752850 w 4305300"/>
              <a:gd name="connsiteY23" fmla="*/ 2903150 h 4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05300" h="4055675">
                <a:moveTo>
                  <a:pt x="3752850" y="2903150"/>
                </a:moveTo>
                <a:lnTo>
                  <a:pt x="4171950" y="3150800"/>
                </a:lnTo>
                <a:lnTo>
                  <a:pt x="3810000" y="3350825"/>
                </a:lnTo>
                <a:lnTo>
                  <a:pt x="4305300" y="3665150"/>
                </a:lnTo>
                <a:lnTo>
                  <a:pt x="3581400" y="4055675"/>
                </a:lnTo>
                <a:lnTo>
                  <a:pt x="1752600" y="2969825"/>
                </a:lnTo>
                <a:lnTo>
                  <a:pt x="2124075" y="2712650"/>
                </a:lnTo>
                <a:lnTo>
                  <a:pt x="1162050" y="2188775"/>
                </a:lnTo>
                <a:lnTo>
                  <a:pt x="1162050" y="1979225"/>
                </a:lnTo>
                <a:lnTo>
                  <a:pt x="0" y="1331525"/>
                </a:lnTo>
                <a:lnTo>
                  <a:pt x="400050" y="1102925"/>
                </a:lnTo>
                <a:lnTo>
                  <a:pt x="382295" y="558428"/>
                </a:lnTo>
                <a:lnTo>
                  <a:pt x="629368" y="399494"/>
                </a:lnTo>
                <a:lnTo>
                  <a:pt x="744778" y="497149"/>
                </a:lnTo>
                <a:lnTo>
                  <a:pt x="1676933" y="0"/>
                </a:lnTo>
                <a:lnTo>
                  <a:pt x="2094185" y="301840"/>
                </a:lnTo>
                <a:lnTo>
                  <a:pt x="1916631" y="488272"/>
                </a:lnTo>
                <a:lnTo>
                  <a:pt x="1914525" y="817175"/>
                </a:lnTo>
                <a:lnTo>
                  <a:pt x="2819400" y="1445825"/>
                </a:lnTo>
                <a:lnTo>
                  <a:pt x="1417283" y="2302428"/>
                </a:lnTo>
                <a:lnTo>
                  <a:pt x="2095500" y="2722175"/>
                </a:lnTo>
                <a:lnTo>
                  <a:pt x="2667000" y="2712650"/>
                </a:lnTo>
                <a:lnTo>
                  <a:pt x="3038475" y="2503100"/>
                </a:lnTo>
                <a:lnTo>
                  <a:pt x="3752850" y="2903150"/>
                </a:lnTo>
                <a:close/>
              </a:path>
            </a:pathLst>
          </a:custGeom>
          <a:noFill/>
          <a:ln w="76200">
            <a:solidFill>
              <a:schemeClr val="accent4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Grupo 37"/>
          <p:cNvGrpSpPr/>
          <p:nvPr/>
        </p:nvGrpSpPr>
        <p:grpSpPr>
          <a:xfrm>
            <a:off x="11590089" y="6285278"/>
            <a:ext cx="584696" cy="557045"/>
            <a:chOff x="2091829" y="1746397"/>
            <a:chExt cx="739629" cy="704652"/>
          </a:xfrm>
          <a:solidFill>
            <a:schemeClr val="accent4">
              <a:alpha val="80000"/>
            </a:schemeClr>
          </a:solidFill>
        </p:grpSpPr>
        <p:sp>
          <p:nvSpPr>
            <p:cNvPr id="39" name="Seta circular 38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0" name="Seta circular 39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 flipV="1">
            <a:off x="11089187" y="6285278"/>
            <a:ext cx="584696" cy="557045"/>
            <a:chOff x="2091829" y="1746397"/>
            <a:chExt cx="739629" cy="704652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42" name="Seta circular 41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Seta circular 42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 flipV="1">
            <a:off x="10588285" y="6285278"/>
            <a:ext cx="584696" cy="557045"/>
            <a:chOff x="2091829" y="1746397"/>
            <a:chExt cx="739629" cy="704652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45" name="Seta circular 44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Seta circular 45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10087383" y="6285278"/>
            <a:ext cx="584696" cy="557045"/>
            <a:chOff x="2091829" y="1746397"/>
            <a:chExt cx="739629" cy="704652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48" name="Seta circular 47"/>
            <p:cNvSpPr/>
            <p:nvPr/>
          </p:nvSpPr>
          <p:spPr>
            <a:xfrm rot="19625057">
              <a:off x="2091829" y="1746397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Seta circular 48"/>
            <p:cNvSpPr/>
            <p:nvPr/>
          </p:nvSpPr>
          <p:spPr>
            <a:xfrm rot="8900674">
              <a:off x="2111458" y="1767049"/>
              <a:ext cx="720000" cy="684000"/>
            </a:xfrm>
            <a:prstGeom prst="circularArrow">
              <a:avLst>
                <a:gd name="adj1" fmla="val 12500"/>
                <a:gd name="adj2" fmla="val 1039179"/>
                <a:gd name="adj3" fmla="val 20457681"/>
                <a:gd name="adj4" fmla="val 10592890"/>
                <a:gd name="adj5" fmla="val 19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pic>
        <p:nvPicPr>
          <p:cNvPr id="30" name="Imagem 29">
            <a:hlinkClick r:id="" action="ppaction://hlinkshowjump?jump=previousslide"/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r="50558"/>
          <a:stretch/>
        </p:blipFill>
        <p:spPr>
          <a:xfrm>
            <a:off x="10787062" y="722351"/>
            <a:ext cx="465031" cy="521745"/>
          </a:xfrm>
          <a:prstGeom prst="rect">
            <a:avLst/>
          </a:prstGeom>
        </p:spPr>
      </p:pic>
      <p:pic>
        <p:nvPicPr>
          <p:cNvPr id="31" name="Imagem 3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1353125" y="88998"/>
            <a:ext cx="575401" cy="488914"/>
          </a:xfrm>
          <a:prstGeom prst="rect">
            <a:avLst/>
          </a:prstGeom>
        </p:spPr>
      </p:pic>
      <p:sp>
        <p:nvSpPr>
          <p:cNvPr id="32" name="Espaço Reservado para Número de Slide 3"/>
          <p:cNvSpPr txBox="1">
            <a:spLocks/>
          </p:cNvSpPr>
          <p:nvPr/>
        </p:nvSpPr>
        <p:spPr>
          <a:xfrm>
            <a:off x="10271064" y="231863"/>
            <a:ext cx="1053480" cy="2738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04/04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Espaço Reservado para Texto 7"/>
          <p:cNvSpPr txBox="1">
            <a:spLocks/>
          </p:cNvSpPr>
          <p:nvPr/>
        </p:nvSpPr>
        <p:spPr>
          <a:xfrm>
            <a:off x="201174" y="782972"/>
            <a:ext cx="6653539" cy="3603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PONTOS MAPEADOS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36000" y="1087494"/>
            <a:ext cx="3383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dirty="0"/>
              <a:t>PORTARIA 2 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RESTAURANTE CENTRAL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POSTO MÉDICO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>
                <a:solidFill>
                  <a:schemeClr val="bg1">
                    <a:lumMod val="85000"/>
                  </a:schemeClr>
                </a:solidFill>
              </a:rPr>
              <a:t>CENTRAL DE RESÍDUOS</a:t>
            </a: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FÁBRICA DE CENÁRIOS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EIXO 300 - FÁBRICA DE CENÁRIO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EIXO 300 - MG1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GIRAFAS</a:t>
            </a: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 err="1"/>
              <a:t>KOPENHAGEN</a:t>
            </a: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PORTARIA 3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PORTARIA </a:t>
            </a:r>
            <a:r>
              <a:rPr lang="pt-BR" sz="1200" dirty="0" smtClean="0"/>
              <a:t>4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PA3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IGREJA</a:t>
            </a: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PORTARIA 5 (CC3)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MG4 </a:t>
            </a:r>
            <a:r>
              <a:rPr lang="pt-BR" sz="1200" dirty="0"/>
              <a:t>- PRAÇA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MG4 </a:t>
            </a:r>
            <a:r>
              <a:rPr lang="pt-BR" sz="1200" dirty="0"/>
              <a:t>- ENTRADA DE PEDESTRES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err="1"/>
              <a:t>KOPENHAGEN</a:t>
            </a: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MG2</a:t>
            </a:r>
            <a:endParaRPr lang="pt-BR" sz="1200" dirty="0"/>
          </a:p>
        </p:txBody>
      </p:sp>
      <p:grpSp>
        <p:nvGrpSpPr>
          <p:cNvPr id="50" name="Grupo 49"/>
          <p:cNvGrpSpPr/>
          <p:nvPr/>
        </p:nvGrpSpPr>
        <p:grpSpPr>
          <a:xfrm>
            <a:off x="5180760" y="374909"/>
            <a:ext cx="4858776" cy="5737584"/>
            <a:chOff x="5180760" y="374909"/>
            <a:chExt cx="4858776" cy="5737584"/>
          </a:xfrm>
        </p:grpSpPr>
        <p:grpSp>
          <p:nvGrpSpPr>
            <p:cNvPr id="68" name="Grupo 67"/>
            <p:cNvGrpSpPr/>
            <p:nvPr/>
          </p:nvGrpSpPr>
          <p:grpSpPr>
            <a:xfrm>
              <a:off x="5180760" y="3813714"/>
              <a:ext cx="4858776" cy="2298779"/>
              <a:chOff x="5180760" y="3813714"/>
              <a:chExt cx="4858776" cy="2298779"/>
            </a:xfrm>
          </p:grpSpPr>
          <p:sp>
            <p:nvSpPr>
              <p:cNvPr id="77" name="CaixaDeTexto 76"/>
              <p:cNvSpPr txBox="1"/>
              <p:nvPr/>
            </p:nvSpPr>
            <p:spPr>
              <a:xfrm>
                <a:off x="8012683" y="496303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78" name="CaixaDeTexto 77"/>
              <p:cNvSpPr txBox="1"/>
              <p:nvPr/>
            </p:nvSpPr>
            <p:spPr>
              <a:xfrm>
                <a:off x="9365124" y="503734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79" name="CaixaDeTexto 78"/>
              <p:cNvSpPr txBox="1"/>
              <p:nvPr/>
            </p:nvSpPr>
            <p:spPr>
              <a:xfrm>
                <a:off x="9675334" y="4864348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9304627" y="459028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6054810" y="4156142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2" name="CaixaDeTexto 81"/>
              <p:cNvSpPr txBox="1"/>
              <p:nvPr/>
            </p:nvSpPr>
            <p:spPr>
              <a:xfrm>
                <a:off x="6240162" y="381371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3" name="CaixaDeTexto 82"/>
              <p:cNvSpPr txBox="1"/>
              <p:nvPr/>
            </p:nvSpPr>
            <p:spPr>
              <a:xfrm>
                <a:off x="5180760" y="449143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4" name="CaixaDeTexto 83"/>
              <p:cNvSpPr txBox="1"/>
              <p:nvPr/>
            </p:nvSpPr>
            <p:spPr>
              <a:xfrm>
                <a:off x="9161106" y="5743161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5" name="CaixaDeTexto 84"/>
              <p:cNvSpPr txBox="1"/>
              <p:nvPr/>
            </p:nvSpPr>
            <p:spPr>
              <a:xfrm>
                <a:off x="7540845" y="5701971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6" name="CaixaDeTexto 85"/>
              <p:cNvSpPr txBox="1"/>
              <p:nvPr/>
            </p:nvSpPr>
            <p:spPr>
              <a:xfrm>
                <a:off x="7656177" y="545348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7" name="CaixaDeTexto 86"/>
              <p:cNvSpPr txBox="1"/>
              <p:nvPr/>
            </p:nvSpPr>
            <p:spPr>
              <a:xfrm>
                <a:off x="5888981" y="551939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8" name="CaixaDeTexto 87"/>
              <p:cNvSpPr txBox="1"/>
              <p:nvPr/>
            </p:nvSpPr>
            <p:spPr>
              <a:xfrm>
                <a:off x="6431614" y="560177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9" name="CaixaDeTexto 88"/>
              <p:cNvSpPr txBox="1"/>
              <p:nvPr/>
            </p:nvSpPr>
            <p:spPr>
              <a:xfrm>
                <a:off x="5843094" y="5126087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0" name="CaixaDeTexto 89"/>
              <p:cNvSpPr txBox="1"/>
              <p:nvPr/>
            </p:nvSpPr>
            <p:spPr>
              <a:xfrm>
                <a:off x="6607218" y="566978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X</a:t>
                </a:r>
                <a:endParaRPr lang="pt-BR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69" name="CaixaDeTexto 68"/>
            <p:cNvSpPr txBox="1"/>
            <p:nvPr/>
          </p:nvSpPr>
          <p:spPr>
            <a:xfrm>
              <a:off x="5330608" y="478387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6219570" y="439257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6487302" y="41572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6960082" y="15630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60714" y="229957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8218847" y="8362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8428913" y="88154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853166" y="37490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X</a:t>
              </a:r>
              <a:endParaRPr lang="pt-BR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91" name="CaixaDeTexto 90"/>
          <p:cNvSpPr txBox="1"/>
          <p:nvPr/>
        </p:nvSpPr>
        <p:spPr>
          <a:xfrm>
            <a:off x="4332056" y="12385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  <a:endParaRPr lang="pt-BR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92" name="Elipse 91"/>
          <p:cNvSpPr/>
          <p:nvPr/>
        </p:nvSpPr>
        <p:spPr>
          <a:xfrm>
            <a:off x="4417351" y="1054630"/>
            <a:ext cx="193612" cy="193612"/>
          </a:xfrm>
          <a:prstGeom prst="ellipse">
            <a:avLst/>
          </a:prstGeom>
          <a:solidFill>
            <a:srgbClr val="9BDB5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4417351" y="792001"/>
            <a:ext cx="193612" cy="19361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spaço Reservado para Texto 7"/>
          <p:cNvSpPr txBox="1">
            <a:spLocks/>
          </p:cNvSpPr>
          <p:nvPr/>
        </p:nvSpPr>
        <p:spPr>
          <a:xfrm>
            <a:off x="4610963" y="802259"/>
            <a:ext cx="4062055" cy="2455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Pontos atuais mantidos</a:t>
            </a:r>
          </a:p>
        </p:txBody>
      </p:sp>
      <p:sp>
        <p:nvSpPr>
          <p:cNvPr id="95" name="Espaço Reservado para Texto 7"/>
          <p:cNvSpPr txBox="1">
            <a:spLocks/>
          </p:cNvSpPr>
          <p:nvPr/>
        </p:nvSpPr>
        <p:spPr>
          <a:xfrm>
            <a:off x="4610963" y="1078067"/>
            <a:ext cx="4062055" cy="2455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Novos pontos incluídos</a:t>
            </a:r>
          </a:p>
        </p:txBody>
      </p:sp>
      <p:sp>
        <p:nvSpPr>
          <p:cNvPr id="96" name="Espaço Reservado para Texto 7"/>
          <p:cNvSpPr txBox="1">
            <a:spLocks/>
          </p:cNvSpPr>
          <p:nvPr/>
        </p:nvSpPr>
        <p:spPr>
          <a:xfrm>
            <a:off x="4610963" y="1337896"/>
            <a:ext cx="4062055" cy="2455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Pontos retirados</a:t>
            </a:r>
          </a:p>
        </p:txBody>
      </p:sp>
    </p:spTree>
    <p:extLst>
      <p:ext uri="{BB962C8B-B14F-4D97-AF65-F5344CB8AC3E}">
        <p14:creationId xmlns:p14="http://schemas.microsoft.com/office/powerpoint/2010/main" val="163828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">
      <a:dk1>
        <a:srgbClr val="0C0C0C"/>
      </a:dk1>
      <a:lt1>
        <a:srgbClr val="FFFFFF"/>
      </a:lt1>
      <a:dk2>
        <a:srgbClr val="9B2C98"/>
      </a:dk2>
      <a:lt2>
        <a:srgbClr val="E51D9B"/>
      </a:lt2>
      <a:accent1>
        <a:srgbClr val="E70033"/>
      </a:accent1>
      <a:accent2>
        <a:srgbClr val="FF7D00"/>
      </a:accent2>
      <a:accent3>
        <a:srgbClr val="FFBE1D"/>
      </a:accent3>
      <a:accent4>
        <a:srgbClr val="009946"/>
      </a:accent4>
      <a:accent5>
        <a:srgbClr val="009DDB"/>
      </a:accent5>
      <a:accent6>
        <a:srgbClr val="0039A6"/>
      </a:accent6>
      <a:hlink>
        <a:srgbClr val="9B2C98"/>
      </a:hlink>
      <a:folHlink>
        <a:srgbClr val="E51D9B"/>
      </a:folHlink>
    </a:clrScheme>
    <a:fontScheme name="Personalizada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Atualizacao xmlns="4fb31c07-d306-4911-8fb1-baa465032c44">2019-12-03T14:24:56Z</DataAtualizacao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BF082EC55A524E8C51BDE26ACC40F7" ma:contentTypeVersion="11" ma:contentTypeDescription="Crie um novo documento." ma:contentTypeScope="" ma:versionID="259d724d6814b0feddad8e45b3d39db7">
  <xsd:schema xmlns:xsd="http://www.w3.org/2001/XMLSchema" xmlns:xs="http://www.w3.org/2001/XMLSchema" xmlns:p="http://schemas.microsoft.com/office/2006/metadata/properties" xmlns:ns2="4fb31c07-d306-4911-8fb1-baa465032c44" xmlns:ns3="08141996-bb74-43d8-adcb-9a2c42788a58" targetNamespace="http://schemas.microsoft.com/office/2006/metadata/properties" ma:root="true" ma:fieldsID="b5468736189d86f1db20d2a3754e26b0" ns2:_="" ns3:_="">
    <xsd:import namespace="4fb31c07-d306-4911-8fb1-baa465032c44"/>
    <xsd:import namespace="08141996-bb74-43d8-adcb-9a2c42788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DataAtualizaca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31c07-d306-4911-8fb1-baa465032c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DataAtualizacao" ma:index="18" nillable="true" ma:displayName="Data Atualizacao" ma:default="[today]" ma:format="DateOnly" ma:internalName="DataAtualizacao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41996-bb74-43d8-adcb-9a2c42788a5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91826C-225B-4DD8-B5E6-CD14A2E77F1C}">
  <ds:schemaRefs>
    <ds:schemaRef ds:uri="4fb31c07-d306-4911-8fb1-baa465032c44"/>
    <ds:schemaRef ds:uri="http://purl.org/dc/elements/1.1/"/>
    <ds:schemaRef ds:uri="http://schemas.microsoft.com/office/infopath/2007/PartnerControls"/>
    <ds:schemaRef ds:uri="08141996-bb74-43d8-adcb-9a2c42788a58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1956E53-FB69-493B-A840-2783290CD1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b31c07-d306-4911-8fb1-baa465032c44"/>
    <ds:schemaRef ds:uri="08141996-bb74-43d8-adcb-9a2c42788a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3CF03F-F9EB-478E-B5BA-50ED83F8B0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4569</TotalTime>
  <Words>423</Words>
  <Application>Microsoft Office PowerPoint</Application>
  <PresentationFormat>Widescreen</PresentationFormat>
  <Paragraphs>255</Paragraphs>
  <Slides>6</Slides>
  <Notes>0</Notes>
  <HiddenSlides>4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Aharoni</vt:lpstr>
      <vt:lpstr>Arial</vt:lpstr>
      <vt:lpstr>Arial Black</vt:lpstr>
      <vt:lpstr>Calibri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Globo Comunicacao e Participacoes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Michelle Cattapreta</dc:creator>
  <cp:lastModifiedBy>Jarbas Gomes</cp:lastModifiedBy>
  <cp:revision>324</cp:revision>
  <cp:lastPrinted>2019-11-12T19:42:36Z</cp:lastPrinted>
  <dcterms:created xsi:type="dcterms:W3CDTF">2018-01-11T16:55:29Z</dcterms:created>
  <dcterms:modified xsi:type="dcterms:W3CDTF">2020-01-09T18:50:38Z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91ba2622-cfe3-49a1-9b04-d9be5a609e6f</vt:lpwstr>
  </property>
  <property fmtid="{D5CDD505-2E9C-101B-9397-08002B2CF9AE}" pid="3" name="ContentTypeId">
    <vt:lpwstr>0x010100F5BF082EC55A524E8C51BDE26ACC40F7</vt:lpwstr>
  </property>
</Properties>
</file>