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Amatic SC"/>
      <p:regular r:id="rId13"/>
      <p:bold r:id="rId14"/>
    </p:embeddedFont>
    <p:embeddedFont>
      <p:font typeface="Source Code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maticSC-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CodePro-regular.fntdata"/><Relationship Id="rId14" Type="http://schemas.openxmlformats.org/officeDocument/2006/relationships/font" Target="fonts/AmaticSC-bold.fntdata"/><Relationship Id="rId16"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0" name="Shape 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7" name="Shape 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3" name="Shape 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9" name="Shape 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5" name="Shape 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7" name="Shape 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3" name="Shape 1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12192000" cy="4572000"/>
          </a:xfrm>
          <a:prstGeom prst="rect">
            <a:avLst/>
          </a:prstGeom>
          <a:solidFill>
            <a:schemeClr val="lt1"/>
          </a:solidFill>
          <a:ln>
            <a:noFill/>
          </a:ln>
        </p:spPr>
        <p:txBody>
          <a:bodyPr anchorCtr="0" anchor="ctr" bIns="121900" lIns="121900" rIns="121900" tIns="121900">
            <a:noAutofit/>
          </a:bodyPr>
          <a:lstStyle/>
          <a:p>
            <a:pPr lvl="0">
              <a:spcBef>
                <a:spcPts val="0"/>
              </a:spcBef>
              <a:buNone/>
            </a:pPr>
            <a:r>
              <a:t/>
            </a:r>
            <a:endParaRPr/>
          </a:p>
        </p:txBody>
      </p:sp>
      <p:sp>
        <p:nvSpPr>
          <p:cNvPr id="11" name="Shape 11"/>
          <p:cNvSpPr txBox="1"/>
          <p:nvPr>
            <p:ph type="ctrTitle"/>
          </p:nvPr>
        </p:nvSpPr>
        <p:spPr>
          <a:xfrm>
            <a:off x="415600" y="522866"/>
            <a:ext cx="11360700" cy="3587100"/>
          </a:xfrm>
          <a:prstGeom prst="rect">
            <a:avLst/>
          </a:prstGeom>
        </p:spPr>
        <p:txBody>
          <a:bodyPr anchorCtr="0" anchor="ctr" bIns="121900" lIns="121900" rIns="121900" tIns="121900"/>
          <a:lstStyle>
            <a:lvl1pPr lvl="0" algn="ctr">
              <a:spcBef>
                <a:spcPts val="0"/>
              </a:spcBef>
              <a:buSzPct val="100000"/>
              <a:defRPr sz="10700"/>
            </a:lvl1pPr>
            <a:lvl2pPr lvl="1" algn="ctr">
              <a:spcBef>
                <a:spcPts val="0"/>
              </a:spcBef>
              <a:buSzPct val="100000"/>
              <a:defRPr sz="10700"/>
            </a:lvl2pPr>
            <a:lvl3pPr lvl="2" algn="ctr">
              <a:spcBef>
                <a:spcPts val="0"/>
              </a:spcBef>
              <a:buSzPct val="100000"/>
              <a:defRPr sz="10700"/>
            </a:lvl3pPr>
            <a:lvl4pPr lvl="3" algn="ctr">
              <a:spcBef>
                <a:spcPts val="0"/>
              </a:spcBef>
              <a:buSzPct val="100000"/>
              <a:defRPr sz="10700"/>
            </a:lvl4pPr>
            <a:lvl5pPr lvl="4" algn="ctr">
              <a:spcBef>
                <a:spcPts val="0"/>
              </a:spcBef>
              <a:buSzPct val="100000"/>
              <a:defRPr sz="10700"/>
            </a:lvl5pPr>
            <a:lvl6pPr lvl="5" algn="ctr">
              <a:spcBef>
                <a:spcPts val="0"/>
              </a:spcBef>
              <a:buSzPct val="100000"/>
              <a:defRPr sz="10700"/>
            </a:lvl6pPr>
            <a:lvl7pPr lvl="6" algn="ctr">
              <a:spcBef>
                <a:spcPts val="0"/>
              </a:spcBef>
              <a:buSzPct val="100000"/>
              <a:defRPr sz="10700"/>
            </a:lvl7pPr>
            <a:lvl8pPr lvl="7" algn="ctr">
              <a:spcBef>
                <a:spcPts val="0"/>
              </a:spcBef>
              <a:buSzPct val="100000"/>
              <a:defRPr sz="10700"/>
            </a:lvl8pPr>
            <a:lvl9pPr lvl="8" algn="ctr">
              <a:spcBef>
                <a:spcPts val="0"/>
              </a:spcBef>
              <a:buSzPct val="100000"/>
              <a:defRPr sz="10700"/>
            </a:lvl9pPr>
          </a:lstStyle>
          <a:p/>
        </p:txBody>
      </p:sp>
      <p:sp>
        <p:nvSpPr>
          <p:cNvPr id="12" name="Shape 12"/>
          <p:cNvSpPr txBox="1"/>
          <p:nvPr>
            <p:ph idx="1" type="subTitle"/>
          </p:nvPr>
        </p:nvSpPr>
        <p:spPr>
          <a:xfrm>
            <a:off x="415600" y="5187200"/>
            <a:ext cx="11360700" cy="941700"/>
          </a:xfrm>
          <a:prstGeom prst="rect">
            <a:avLst/>
          </a:prstGeom>
        </p:spPr>
        <p:txBody>
          <a:bodyPr anchorCtr="0" anchor="ctr" bIns="121900" lIns="121900" rIns="121900" tIns="121900"/>
          <a:lstStyle>
            <a:lvl1pPr lvl="0" algn="ctr">
              <a:lnSpc>
                <a:spcPct val="100000"/>
              </a:lnSpc>
              <a:spcBef>
                <a:spcPts val="0"/>
              </a:spcBef>
              <a:spcAft>
                <a:spcPts val="0"/>
              </a:spcAft>
              <a:buClr>
                <a:schemeClr val="accent1"/>
              </a:buClr>
              <a:buSzPct val="100000"/>
              <a:buNone/>
              <a:defRPr b="1" sz="2800">
                <a:solidFill>
                  <a:schemeClr val="accent1"/>
                </a:solidFill>
              </a:defRPr>
            </a:lvl1pPr>
            <a:lvl2pPr lvl="1" algn="ctr">
              <a:lnSpc>
                <a:spcPct val="100000"/>
              </a:lnSpc>
              <a:spcBef>
                <a:spcPts val="0"/>
              </a:spcBef>
              <a:spcAft>
                <a:spcPts val="0"/>
              </a:spcAft>
              <a:buClr>
                <a:schemeClr val="accent1"/>
              </a:buClr>
              <a:buSzPct val="100000"/>
              <a:buNone/>
              <a:defRPr b="1" sz="2800">
                <a:solidFill>
                  <a:schemeClr val="accent1"/>
                </a:solidFill>
              </a:defRPr>
            </a:lvl2pPr>
            <a:lvl3pPr lvl="2" algn="ctr">
              <a:lnSpc>
                <a:spcPct val="100000"/>
              </a:lnSpc>
              <a:spcBef>
                <a:spcPts val="0"/>
              </a:spcBef>
              <a:spcAft>
                <a:spcPts val="0"/>
              </a:spcAft>
              <a:buClr>
                <a:schemeClr val="accent1"/>
              </a:buClr>
              <a:buSzPct val="100000"/>
              <a:buNone/>
              <a:defRPr b="1" sz="2800">
                <a:solidFill>
                  <a:schemeClr val="accent1"/>
                </a:solidFill>
              </a:defRPr>
            </a:lvl3pPr>
            <a:lvl4pPr lvl="3" algn="ctr">
              <a:lnSpc>
                <a:spcPct val="100000"/>
              </a:lnSpc>
              <a:spcBef>
                <a:spcPts val="0"/>
              </a:spcBef>
              <a:spcAft>
                <a:spcPts val="0"/>
              </a:spcAft>
              <a:buClr>
                <a:schemeClr val="accent1"/>
              </a:buClr>
              <a:buSzPct val="100000"/>
              <a:buNone/>
              <a:defRPr b="1" sz="2800">
                <a:solidFill>
                  <a:schemeClr val="accent1"/>
                </a:solidFill>
              </a:defRPr>
            </a:lvl4pPr>
            <a:lvl5pPr lvl="4" algn="ctr">
              <a:lnSpc>
                <a:spcPct val="100000"/>
              </a:lnSpc>
              <a:spcBef>
                <a:spcPts val="0"/>
              </a:spcBef>
              <a:spcAft>
                <a:spcPts val="0"/>
              </a:spcAft>
              <a:buClr>
                <a:schemeClr val="accent1"/>
              </a:buClr>
              <a:buSzPct val="100000"/>
              <a:buNone/>
              <a:defRPr b="1" sz="2800">
                <a:solidFill>
                  <a:schemeClr val="accent1"/>
                </a:solidFill>
              </a:defRPr>
            </a:lvl5pPr>
            <a:lvl6pPr lvl="5" algn="ctr">
              <a:lnSpc>
                <a:spcPct val="100000"/>
              </a:lnSpc>
              <a:spcBef>
                <a:spcPts val="0"/>
              </a:spcBef>
              <a:spcAft>
                <a:spcPts val="0"/>
              </a:spcAft>
              <a:buClr>
                <a:schemeClr val="accent1"/>
              </a:buClr>
              <a:buSzPct val="100000"/>
              <a:buNone/>
              <a:defRPr b="1" sz="2800">
                <a:solidFill>
                  <a:schemeClr val="accent1"/>
                </a:solidFill>
              </a:defRPr>
            </a:lvl6pPr>
            <a:lvl7pPr lvl="6" algn="ctr">
              <a:lnSpc>
                <a:spcPct val="100000"/>
              </a:lnSpc>
              <a:spcBef>
                <a:spcPts val="0"/>
              </a:spcBef>
              <a:spcAft>
                <a:spcPts val="0"/>
              </a:spcAft>
              <a:buClr>
                <a:schemeClr val="accent1"/>
              </a:buClr>
              <a:buSzPct val="100000"/>
              <a:buNone/>
              <a:defRPr b="1" sz="2800">
                <a:solidFill>
                  <a:schemeClr val="accent1"/>
                </a:solidFill>
              </a:defRPr>
            </a:lvl7pPr>
            <a:lvl8pPr lvl="7" algn="ctr">
              <a:lnSpc>
                <a:spcPct val="100000"/>
              </a:lnSpc>
              <a:spcBef>
                <a:spcPts val="0"/>
              </a:spcBef>
              <a:spcAft>
                <a:spcPts val="0"/>
              </a:spcAft>
              <a:buClr>
                <a:schemeClr val="accent1"/>
              </a:buClr>
              <a:buSzPct val="100000"/>
              <a:buNone/>
              <a:defRPr b="1" sz="2800">
                <a:solidFill>
                  <a:schemeClr val="accent1"/>
                </a:solidFill>
              </a:defRPr>
            </a:lvl8pPr>
            <a:lvl9pPr lvl="8" algn="ctr">
              <a:lnSpc>
                <a:spcPct val="100000"/>
              </a:lnSpc>
              <a:spcBef>
                <a:spcPts val="0"/>
              </a:spcBef>
              <a:spcAft>
                <a:spcPts val="0"/>
              </a:spcAft>
              <a:buClr>
                <a:schemeClr val="accent1"/>
              </a:buClr>
              <a:buSzPct val="100000"/>
              <a:buNone/>
              <a:defRPr b="1" sz="2800">
                <a:solidFill>
                  <a:schemeClr val="accent1"/>
                </a:solidFill>
              </a:defRPr>
            </a:lvl9pPr>
          </a:lstStyle>
          <a:p/>
        </p:txBody>
      </p:sp>
      <p:sp>
        <p:nvSpPr>
          <p:cNvPr id="13" name="Shape 13"/>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415600" y="1653700"/>
            <a:ext cx="11360700" cy="2642400"/>
          </a:xfrm>
          <a:prstGeom prst="rect">
            <a:avLst/>
          </a:prstGeom>
        </p:spPr>
        <p:txBody>
          <a:bodyPr anchorCtr="0" anchor="b" bIns="121900" lIns="121900" rIns="121900" tIns="121900"/>
          <a:lstStyle>
            <a:lvl1pPr lvl="0" algn="ctr">
              <a:spcBef>
                <a:spcPts val="0"/>
              </a:spcBef>
              <a:buClr>
                <a:schemeClr val="lt1"/>
              </a:buClr>
              <a:buSzPct val="100000"/>
              <a:defRPr sz="16000">
                <a:solidFill>
                  <a:schemeClr val="lt1"/>
                </a:solidFill>
              </a:defRPr>
            </a:lvl1pPr>
            <a:lvl2pPr lvl="1" algn="ctr">
              <a:spcBef>
                <a:spcPts val="0"/>
              </a:spcBef>
              <a:buClr>
                <a:schemeClr val="lt1"/>
              </a:buClr>
              <a:buSzPct val="100000"/>
              <a:defRPr sz="16000">
                <a:solidFill>
                  <a:schemeClr val="lt1"/>
                </a:solidFill>
              </a:defRPr>
            </a:lvl2pPr>
            <a:lvl3pPr lvl="2" algn="ctr">
              <a:spcBef>
                <a:spcPts val="0"/>
              </a:spcBef>
              <a:buClr>
                <a:schemeClr val="lt1"/>
              </a:buClr>
              <a:buSzPct val="100000"/>
              <a:defRPr sz="16000">
                <a:solidFill>
                  <a:schemeClr val="lt1"/>
                </a:solidFill>
              </a:defRPr>
            </a:lvl3pPr>
            <a:lvl4pPr lvl="3" algn="ctr">
              <a:spcBef>
                <a:spcPts val="0"/>
              </a:spcBef>
              <a:buClr>
                <a:schemeClr val="lt1"/>
              </a:buClr>
              <a:buSzPct val="100000"/>
              <a:defRPr sz="16000">
                <a:solidFill>
                  <a:schemeClr val="lt1"/>
                </a:solidFill>
              </a:defRPr>
            </a:lvl4pPr>
            <a:lvl5pPr lvl="4" algn="ctr">
              <a:spcBef>
                <a:spcPts val="0"/>
              </a:spcBef>
              <a:buClr>
                <a:schemeClr val="lt1"/>
              </a:buClr>
              <a:buSzPct val="100000"/>
              <a:defRPr sz="16000">
                <a:solidFill>
                  <a:schemeClr val="lt1"/>
                </a:solidFill>
              </a:defRPr>
            </a:lvl5pPr>
            <a:lvl6pPr lvl="5" algn="ctr">
              <a:spcBef>
                <a:spcPts val="0"/>
              </a:spcBef>
              <a:buClr>
                <a:schemeClr val="lt1"/>
              </a:buClr>
              <a:buSzPct val="100000"/>
              <a:defRPr sz="16000">
                <a:solidFill>
                  <a:schemeClr val="lt1"/>
                </a:solidFill>
              </a:defRPr>
            </a:lvl6pPr>
            <a:lvl7pPr lvl="6" algn="ctr">
              <a:spcBef>
                <a:spcPts val="0"/>
              </a:spcBef>
              <a:buClr>
                <a:schemeClr val="lt1"/>
              </a:buClr>
              <a:buSzPct val="100000"/>
              <a:defRPr sz="16000">
                <a:solidFill>
                  <a:schemeClr val="lt1"/>
                </a:solidFill>
              </a:defRPr>
            </a:lvl7pPr>
            <a:lvl8pPr lvl="7" algn="ctr">
              <a:spcBef>
                <a:spcPts val="0"/>
              </a:spcBef>
              <a:buClr>
                <a:schemeClr val="lt1"/>
              </a:buClr>
              <a:buSzPct val="100000"/>
              <a:defRPr sz="16000">
                <a:solidFill>
                  <a:schemeClr val="lt1"/>
                </a:solidFill>
              </a:defRPr>
            </a:lvl8pPr>
            <a:lvl9pPr lvl="8" algn="ctr">
              <a:spcBef>
                <a:spcPts val="0"/>
              </a:spcBef>
              <a:buClr>
                <a:schemeClr val="lt1"/>
              </a:buClr>
              <a:buSzPct val="100000"/>
              <a:defRPr sz="16000">
                <a:solidFill>
                  <a:schemeClr val="lt1"/>
                </a:solidFill>
              </a:defRPr>
            </a:lvl9pPr>
          </a:lstStyle>
          <a:p/>
        </p:txBody>
      </p:sp>
      <p:sp>
        <p:nvSpPr>
          <p:cNvPr id="48" name="Shape 48"/>
          <p:cNvSpPr txBox="1"/>
          <p:nvPr>
            <p:ph idx="1" type="body"/>
          </p:nvPr>
        </p:nvSpPr>
        <p:spPr>
          <a:xfrm>
            <a:off x="415600" y="4406166"/>
            <a:ext cx="11360700" cy="1734300"/>
          </a:xfrm>
          <a:prstGeom prst="rect">
            <a:avLst/>
          </a:prstGeom>
        </p:spPr>
        <p:txBody>
          <a:bodyPr anchorCtr="0" anchor="t" bIns="121900" lIns="121900" rIns="121900" tIns="121900"/>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52" name="Shape 52"/>
        <p:cNvGrpSpPr/>
        <p:nvPr/>
      </p:nvGrpSpPr>
      <p:grpSpPr>
        <a:xfrm>
          <a:off x="0" y="0"/>
          <a:ext cx="0" cy="0"/>
          <a:chOff x="0" y="0"/>
          <a:chExt cx="0" cy="0"/>
        </a:xfrm>
      </p:grpSpPr>
      <p:sp>
        <p:nvSpPr>
          <p:cNvPr id="53" name="Shape 53"/>
          <p:cNvSpPr txBox="1"/>
          <p:nvPr>
            <p:ph type="title"/>
          </p:nvPr>
        </p:nvSpPr>
        <p:spPr>
          <a:xfrm>
            <a:off x="1097279" y="286603"/>
            <a:ext cx="10058400" cy="1450800"/>
          </a:xfrm>
          <a:prstGeom prst="rect">
            <a:avLst/>
          </a:prstGeom>
          <a:noFill/>
          <a:ln>
            <a:noFill/>
          </a:ln>
        </p:spPr>
        <p:txBody>
          <a:bodyPr anchorCtr="0" anchor="b" bIns="121900" lIns="121900" rIns="121900" tIns="121900"/>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4" name="Shape 54"/>
          <p:cNvSpPr txBox="1"/>
          <p:nvPr>
            <p:ph idx="1" type="body"/>
          </p:nvPr>
        </p:nvSpPr>
        <p:spPr>
          <a:xfrm>
            <a:off x="1097279" y="1845733"/>
            <a:ext cx="10058400" cy="4023300"/>
          </a:xfrm>
          <a:prstGeom prst="rect">
            <a:avLst/>
          </a:prstGeom>
          <a:noFill/>
          <a:ln>
            <a:noFill/>
          </a:ln>
        </p:spPr>
        <p:txBody>
          <a:bodyPr anchorCtr="0" anchor="t" bIns="121900" lIns="121900" rIns="121900" tIns="121900"/>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299" lvl="6" marL="12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099" lvl="7" marL="14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600" lvl="8" marL="17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5" name="Shape 55"/>
          <p:cNvSpPr txBox="1"/>
          <p:nvPr>
            <p:ph idx="10" type="dt"/>
          </p:nvPr>
        </p:nvSpPr>
        <p:spPr>
          <a:xfrm>
            <a:off x="1097279" y="6459785"/>
            <a:ext cx="24723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686185" y="6459785"/>
            <a:ext cx="4822800" cy="365100"/>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737000" y="1070000"/>
            <a:ext cx="4718100" cy="4718100"/>
          </a:xfrm>
          <a:prstGeom prst="rect">
            <a:avLst/>
          </a:prstGeom>
          <a:solidFill>
            <a:srgbClr val="FFFFFF"/>
          </a:solidFill>
        </p:spPr>
        <p:txBody>
          <a:bodyPr anchorCtr="0" anchor="ctr" bIns="121900" lIns="121900" rIns="121900" tIns="121900"/>
          <a:lstStyle>
            <a:lvl1pPr lvl="0" algn="ctr">
              <a:spcBef>
                <a:spcPts val="0"/>
              </a:spcBef>
              <a:buSzPct val="100000"/>
              <a:defRPr sz="6400"/>
            </a:lvl1pPr>
            <a:lvl2pPr lvl="1" algn="ctr">
              <a:spcBef>
                <a:spcPts val="0"/>
              </a:spcBef>
              <a:buSzPct val="100000"/>
              <a:defRPr sz="6400"/>
            </a:lvl2pPr>
            <a:lvl3pPr lvl="2" algn="ctr">
              <a:spcBef>
                <a:spcPts val="0"/>
              </a:spcBef>
              <a:buSzPct val="100000"/>
              <a:defRPr sz="6400"/>
            </a:lvl3pPr>
            <a:lvl4pPr lvl="3" algn="ctr">
              <a:spcBef>
                <a:spcPts val="0"/>
              </a:spcBef>
              <a:buSzPct val="100000"/>
              <a:defRPr sz="6400"/>
            </a:lvl4pPr>
            <a:lvl5pPr lvl="4" algn="ctr">
              <a:spcBef>
                <a:spcPts val="0"/>
              </a:spcBef>
              <a:buSzPct val="100000"/>
              <a:defRPr sz="6400"/>
            </a:lvl5pPr>
            <a:lvl6pPr lvl="5" algn="ctr">
              <a:spcBef>
                <a:spcPts val="0"/>
              </a:spcBef>
              <a:buSzPct val="100000"/>
              <a:defRPr sz="6400"/>
            </a:lvl6pPr>
            <a:lvl7pPr lvl="6" algn="ctr">
              <a:spcBef>
                <a:spcPts val="0"/>
              </a:spcBef>
              <a:buSzPct val="100000"/>
              <a:defRPr sz="6400"/>
            </a:lvl7pPr>
            <a:lvl8pPr lvl="7" algn="ctr">
              <a:spcBef>
                <a:spcPts val="0"/>
              </a:spcBef>
              <a:buSzPct val="100000"/>
              <a:defRPr sz="6400"/>
            </a:lvl8pPr>
            <a:lvl9pPr lvl="8" algn="ctr">
              <a:spcBef>
                <a:spcPts val="0"/>
              </a:spcBef>
              <a:buSzPct val="100000"/>
              <a:defRPr sz="6400"/>
            </a:lvl9pPr>
          </a:lstStyle>
          <a:p/>
        </p:txBody>
      </p:sp>
      <p:sp>
        <p:nvSpPr>
          <p:cNvPr id="16" name="Shape 16"/>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415600" y="390466"/>
            <a:ext cx="11360700" cy="1068000"/>
          </a:xfrm>
          <a:prstGeom prst="rect">
            <a:avLst/>
          </a:prstGeom>
        </p:spPr>
        <p:txBody>
          <a:bodyPr anchorCtr="0" anchor="t" bIns="121900" lIns="121900" rIns="121900" tIns="1219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15600" y="1638233"/>
            <a:ext cx="11360700" cy="4453500"/>
          </a:xfrm>
          <a:prstGeom prst="rect">
            <a:avLst/>
          </a:prstGeom>
        </p:spPr>
        <p:txBody>
          <a:bodyPr anchorCtr="0" anchor="t" bIns="121900" lIns="121900" rIns="121900" tIns="1219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415600" y="390466"/>
            <a:ext cx="11360700" cy="1068000"/>
          </a:xfrm>
          <a:prstGeom prst="rect">
            <a:avLst/>
          </a:prstGeom>
        </p:spPr>
        <p:txBody>
          <a:bodyPr anchorCtr="0" anchor="t" bIns="121900" lIns="121900" rIns="121900" tIns="1219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415600" y="1638233"/>
            <a:ext cx="5333100" cy="4453500"/>
          </a:xfrm>
          <a:prstGeom prst="rect">
            <a:avLst/>
          </a:prstGeom>
        </p:spPr>
        <p:txBody>
          <a:bodyPr anchorCtr="0" anchor="t" bIns="121900" lIns="121900" rIns="121900" tIns="12190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
        <p:nvSpPr>
          <p:cNvPr id="24" name="Shape 24"/>
          <p:cNvSpPr txBox="1"/>
          <p:nvPr>
            <p:ph idx="2" type="body"/>
          </p:nvPr>
        </p:nvSpPr>
        <p:spPr>
          <a:xfrm>
            <a:off x="6443200" y="1638233"/>
            <a:ext cx="5333100" cy="4453500"/>
          </a:xfrm>
          <a:prstGeom prst="rect">
            <a:avLst/>
          </a:prstGeom>
        </p:spPr>
        <p:txBody>
          <a:bodyPr anchorCtr="0" anchor="t" bIns="121900" lIns="121900" rIns="121900" tIns="12190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
        <p:nvSpPr>
          <p:cNvPr id="25" name="Shape 25"/>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406400" y="412466"/>
            <a:ext cx="11383500" cy="997500"/>
          </a:xfrm>
          <a:prstGeom prst="rect">
            <a:avLst/>
          </a:prstGeom>
        </p:spPr>
        <p:txBody>
          <a:bodyPr anchorCtr="0" anchor="t" bIns="121900" lIns="121900" rIns="121900" tIns="121900"/>
          <a:lstStyle>
            <a:lvl1pPr lvl="0">
              <a:spcBef>
                <a:spcPts val="0"/>
              </a:spcBef>
              <a:buSzPct val="100000"/>
              <a:defRPr sz="5300"/>
            </a:lvl1pPr>
            <a:lvl2pPr lvl="1">
              <a:spcBef>
                <a:spcPts val="0"/>
              </a:spcBef>
              <a:buSzPct val="100000"/>
              <a:defRPr sz="5300"/>
            </a:lvl2pPr>
            <a:lvl3pPr lvl="2">
              <a:spcBef>
                <a:spcPts val="0"/>
              </a:spcBef>
              <a:buSzPct val="100000"/>
              <a:defRPr sz="5300"/>
            </a:lvl3pPr>
            <a:lvl4pPr lvl="3">
              <a:spcBef>
                <a:spcPts val="0"/>
              </a:spcBef>
              <a:buSzPct val="100000"/>
              <a:defRPr sz="5300"/>
            </a:lvl4pPr>
            <a:lvl5pPr lvl="4">
              <a:spcBef>
                <a:spcPts val="0"/>
              </a:spcBef>
              <a:buSzPct val="100000"/>
              <a:defRPr sz="5300"/>
            </a:lvl5pPr>
            <a:lvl6pPr lvl="5">
              <a:spcBef>
                <a:spcPts val="0"/>
              </a:spcBef>
              <a:buSzPct val="100000"/>
              <a:defRPr sz="5300"/>
            </a:lvl6pPr>
            <a:lvl7pPr lvl="6">
              <a:spcBef>
                <a:spcPts val="0"/>
              </a:spcBef>
              <a:buSzPct val="100000"/>
              <a:defRPr sz="5300"/>
            </a:lvl7pPr>
            <a:lvl8pPr lvl="7">
              <a:spcBef>
                <a:spcPts val="0"/>
              </a:spcBef>
              <a:buSzPct val="100000"/>
              <a:defRPr sz="5300"/>
            </a:lvl8pPr>
            <a:lvl9pPr lvl="8">
              <a:spcBef>
                <a:spcPts val="0"/>
              </a:spcBef>
              <a:buSzPct val="100000"/>
              <a:defRPr sz="5300"/>
            </a:lvl9pPr>
          </a:lstStyle>
          <a:p/>
        </p:txBody>
      </p:sp>
      <p:sp>
        <p:nvSpPr>
          <p:cNvPr id="28" name="Shape 28"/>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415600" y="740800"/>
            <a:ext cx="3744000" cy="1007700"/>
          </a:xfrm>
          <a:prstGeom prst="rect">
            <a:avLst/>
          </a:prstGeom>
        </p:spPr>
        <p:txBody>
          <a:bodyPr anchorCtr="0" anchor="b" bIns="121900" lIns="121900" rIns="121900" tIns="12190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31" name="Shape 31"/>
          <p:cNvSpPr txBox="1"/>
          <p:nvPr>
            <p:ph idx="1" type="body"/>
          </p:nvPr>
        </p:nvSpPr>
        <p:spPr>
          <a:xfrm>
            <a:off x="415600" y="1852800"/>
            <a:ext cx="3744000" cy="4239300"/>
          </a:xfrm>
          <a:prstGeom prst="rect">
            <a:avLst/>
          </a:prstGeom>
        </p:spPr>
        <p:txBody>
          <a:bodyPr anchorCtr="0" anchor="t" bIns="121900" lIns="121900" rIns="121900" tIns="12190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
        <p:nvSpPr>
          <p:cNvPr id="32" name="Shape 32"/>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653666" y="701800"/>
            <a:ext cx="7491600" cy="5454300"/>
          </a:xfrm>
          <a:prstGeom prst="rect">
            <a:avLst/>
          </a:prstGeom>
        </p:spPr>
        <p:txBody>
          <a:bodyPr anchorCtr="0" anchor="ctr" bIns="121900" lIns="121900" rIns="121900" tIns="121900"/>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35" name="Shape 35"/>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6096000" y="-33"/>
            <a:ext cx="6096000" cy="6858000"/>
          </a:xfrm>
          <a:prstGeom prst="rect">
            <a:avLst/>
          </a:prstGeom>
          <a:solidFill>
            <a:schemeClr val="dk1"/>
          </a:solidFill>
          <a:ln>
            <a:noFill/>
          </a:ln>
        </p:spPr>
        <p:txBody>
          <a:bodyPr anchorCtr="0" anchor="ctr" bIns="121900" lIns="121900" rIns="121900" tIns="121900">
            <a:noAutofit/>
          </a:bodyPr>
          <a:lstStyle/>
          <a:p>
            <a:pPr lvl="0">
              <a:spcBef>
                <a:spcPts val="0"/>
              </a:spcBef>
              <a:buNone/>
            </a:pPr>
            <a:r>
              <a:t/>
            </a:r>
            <a:endParaRPr/>
          </a:p>
        </p:txBody>
      </p:sp>
      <p:cxnSp>
        <p:nvCxnSpPr>
          <p:cNvPr id="38" name="Shape 38"/>
          <p:cNvCxnSpPr/>
          <p:nvPr/>
        </p:nvCxnSpPr>
        <p:spPr>
          <a:xfrm>
            <a:off x="6706233" y="5994000"/>
            <a:ext cx="624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354000" y="1441866"/>
            <a:ext cx="5393700" cy="2280300"/>
          </a:xfrm>
          <a:prstGeom prst="rect">
            <a:avLst/>
          </a:prstGeom>
        </p:spPr>
        <p:txBody>
          <a:bodyPr anchorCtr="0" anchor="b" bIns="121900" lIns="121900" rIns="121900" tIns="121900"/>
          <a:lstStyle>
            <a:lvl1pPr lvl="0" algn="ctr">
              <a:spcBef>
                <a:spcPts val="0"/>
              </a:spcBef>
              <a:buSzPct val="100000"/>
              <a:defRPr sz="7200"/>
            </a:lvl1pPr>
            <a:lvl2pPr lvl="1" algn="ctr">
              <a:spcBef>
                <a:spcPts val="0"/>
              </a:spcBef>
              <a:buSzPct val="100000"/>
              <a:defRPr sz="7200"/>
            </a:lvl2pPr>
            <a:lvl3pPr lvl="2" algn="ctr">
              <a:spcBef>
                <a:spcPts val="0"/>
              </a:spcBef>
              <a:buSzPct val="100000"/>
              <a:defRPr sz="7200"/>
            </a:lvl3pPr>
            <a:lvl4pPr lvl="3" algn="ctr">
              <a:spcBef>
                <a:spcPts val="0"/>
              </a:spcBef>
              <a:buSzPct val="100000"/>
              <a:defRPr sz="7200"/>
            </a:lvl4pPr>
            <a:lvl5pPr lvl="4" algn="ctr">
              <a:spcBef>
                <a:spcPts val="0"/>
              </a:spcBef>
              <a:buSzPct val="100000"/>
              <a:defRPr sz="7200"/>
            </a:lvl5pPr>
            <a:lvl6pPr lvl="5" algn="ctr">
              <a:spcBef>
                <a:spcPts val="0"/>
              </a:spcBef>
              <a:buSzPct val="100000"/>
              <a:defRPr sz="7200"/>
            </a:lvl6pPr>
            <a:lvl7pPr lvl="6" algn="ctr">
              <a:spcBef>
                <a:spcPts val="0"/>
              </a:spcBef>
              <a:buSzPct val="100000"/>
              <a:defRPr sz="7200"/>
            </a:lvl7pPr>
            <a:lvl8pPr lvl="7" algn="ctr">
              <a:spcBef>
                <a:spcPts val="0"/>
              </a:spcBef>
              <a:buSzPct val="100000"/>
              <a:defRPr sz="7200"/>
            </a:lvl8pPr>
            <a:lvl9pPr lvl="8" algn="ctr">
              <a:spcBef>
                <a:spcPts val="0"/>
              </a:spcBef>
              <a:buSzPct val="100000"/>
              <a:defRPr sz="7200"/>
            </a:lvl9pPr>
          </a:lstStyle>
          <a:p/>
        </p:txBody>
      </p:sp>
      <p:sp>
        <p:nvSpPr>
          <p:cNvPr id="40" name="Shape 40"/>
          <p:cNvSpPr txBox="1"/>
          <p:nvPr>
            <p:ph idx="1" type="subTitle"/>
          </p:nvPr>
        </p:nvSpPr>
        <p:spPr>
          <a:xfrm>
            <a:off x="354000" y="3793630"/>
            <a:ext cx="5393700" cy="1794000"/>
          </a:xfrm>
          <a:prstGeom prst="rect">
            <a:avLst/>
          </a:prstGeom>
        </p:spPr>
        <p:txBody>
          <a:bodyPr anchorCtr="0" anchor="t" bIns="121900" lIns="121900" rIns="121900" tIns="121900"/>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41" name="Shape 41"/>
          <p:cNvSpPr txBox="1"/>
          <p:nvPr>
            <p:ph idx="2" type="body"/>
          </p:nvPr>
        </p:nvSpPr>
        <p:spPr>
          <a:xfrm>
            <a:off x="6586000" y="965600"/>
            <a:ext cx="5115900" cy="4926900"/>
          </a:xfrm>
          <a:prstGeom prst="rect">
            <a:avLst/>
          </a:prstGeom>
        </p:spPr>
        <p:txBody>
          <a:bodyPr anchorCtr="0" anchor="ctr" bIns="121900" lIns="121900" rIns="121900" tIns="12190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426000" y="5640766"/>
            <a:ext cx="7998300" cy="798300"/>
          </a:xfrm>
          <a:prstGeom prst="rect">
            <a:avLst/>
          </a:prstGeom>
        </p:spPr>
        <p:txBody>
          <a:bodyPr anchorCtr="0" anchor="ctr" bIns="121900" lIns="121900" rIns="121900" tIns="121900"/>
          <a:lstStyle>
            <a:lvl1pPr lvl="0">
              <a:lnSpc>
                <a:spcPct val="100000"/>
              </a:lnSpc>
              <a:spcBef>
                <a:spcPts val="0"/>
              </a:spcBef>
              <a:spcAft>
                <a:spcPts val="0"/>
              </a:spcAft>
              <a:buClr>
                <a:schemeClr val="accent1"/>
              </a:buClr>
              <a:buSzPct val="100000"/>
              <a:buFont typeface="Amatic SC"/>
              <a:buNone/>
              <a:defRPr b="1" sz="32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15600" y="390466"/>
            <a:ext cx="11360700" cy="1068000"/>
          </a:xfrm>
          <a:prstGeom prst="rect">
            <a:avLst/>
          </a:prstGeom>
          <a:noFill/>
          <a:ln>
            <a:noFill/>
          </a:ln>
        </p:spPr>
        <p:txBody>
          <a:bodyPr anchorCtr="0" anchor="t" bIns="121900" lIns="121900" rIns="121900" tIns="121900"/>
          <a:lstStyle>
            <a:lvl1pPr lvl="0">
              <a:spcBef>
                <a:spcPts val="0"/>
              </a:spcBef>
              <a:buClr>
                <a:schemeClr val="accent1"/>
              </a:buClr>
              <a:buSzPct val="100000"/>
              <a:buFont typeface="Amatic SC"/>
              <a:buNone/>
              <a:defRPr b="1" sz="56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56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56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56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56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56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56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56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56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415600" y="1638233"/>
            <a:ext cx="11360700" cy="4453500"/>
          </a:xfrm>
          <a:prstGeom prst="rect">
            <a:avLst/>
          </a:prstGeom>
          <a:noFill/>
          <a:ln>
            <a:noFill/>
          </a:ln>
        </p:spPr>
        <p:txBody>
          <a:bodyPr anchorCtr="0" anchor="t" bIns="121900" lIns="121900" rIns="121900" tIns="121900"/>
          <a:lstStyle>
            <a:lvl1pPr lvl="0">
              <a:lnSpc>
                <a:spcPct val="115000"/>
              </a:lnSpc>
              <a:spcBef>
                <a:spcPts val="0"/>
              </a:spcBef>
              <a:spcAft>
                <a:spcPts val="2100"/>
              </a:spcAft>
              <a:buClr>
                <a:schemeClr val="dk2"/>
              </a:buClr>
              <a:buSzPct val="100000"/>
              <a:buFont typeface="Source Code Pro"/>
              <a:defRPr sz="2400">
                <a:solidFill>
                  <a:schemeClr val="dk2"/>
                </a:solidFill>
                <a:latin typeface="Source Code Pro"/>
                <a:ea typeface="Source Code Pro"/>
                <a:cs typeface="Source Code Pro"/>
                <a:sym typeface="Source Code Pro"/>
              </a:defRPr>
            </a:lvl1pPr>
            <a:lvl2pPr lvl="1">
              <a:lnSpc>
                <a:spcPct val="115000"/>
              </a:lnSpc>
              <a:spcBef>
                <a:spcPts val="0"/>
              </a:spcBef>
              <a:spcAft>
                <a:spcPts val="2100"/>
              </a:spcAft>
              <a:buClr>
                <a:schemeClr val="dk2"/>
              </a:buClr>
              <a:buSzPct val="100000"/>
              <a:buFont typeface="Source Code Pro"/>
              <a:defRPr sz="1900">
                <a:solidFill>
                  <a:schemeClr val="dk2"/>
                </a:solidFill>
                <a:latin typeface="Source Code Pro"/>
                <a:ea typeface="Source Code Pro"/>
                <a:cs typeface="Source Code Pro"/>
                <a:sym typeface="Source Code Pro"/>
              </a:defRPr>
            </a:lvl2pPr>
            <a:lvl3pPr lvl="2">
              <a:lnSpc>
                <a:spcPct val="115000"/>
              </a:lnSpc>
              <a:spcBef>
                <a:spcPts val="0"/>
              </a:spcBef>
              <a:spcAft>
                <a:spcPts val="2100"/>
              </a:spcAft>
              <a:buClr>
                <a:schemeClr val="dk2"/>
              </a:buClr>
              <a:buSzPct val="100000"/>
              <a:buFont typeface="Source Code Pro"/>
              <a:defRPr sz="1900">
                <a:solidFill>
                  <a:schemeClr val="dk2"/>
                </a:solidFill>
                <a:latin typeface="Source Code Pro"/>
                <a:ea typeface="Source Code Pro"/>
                <a:cs typeface="Source Code Pro"/>
                <a:sym typeface="Source Code Pro"/>
              </a:defRPr>
            </a:lvl3pPr>
            <a:lvl4pPr lvl="3">
              <a:lnSpc>
                <a:spcPct val="115000"/>
              </a:lnSpc>
              <a:spcBef>
                <a:spcPts val="0"/>
              </a:spcBef>
              <a:spcAft>
                <a:spcPts val="2100"/>
              </a:spcAft>
              <a:buClr>
                <a:schemeClr val="dk2"/>
              </a:buClr>
              <a:buSzPct val="100000"/>
              <a:buFont typeface="Source Code Pro"/>
              <a:defRPr sz="1900">
                <a:solidFill>
                  <a:schemeClr val="dk2"/>
                </a:solidFill>
                <a:latin typeface="Source Code Pro"/>
                <a:ea typeface="Source Code Pro"/>
                <a:cs typeface="Source Code Pro"/>
                <a:sym typeface="Source Code Pro"/>
              </a:defRPr>
            </a:lvl4pPr>
            <a:lvl5pPr lvl="4">
              <a:lnSpc>
                <a:spcPct val="115000"/>
              </a:lnSpc>
              <a:spcBef>
                <a:spcPts val="0"/>
              </a:spcBef>
              <a:spcAft>
                <a:spcPts val="2100"/>
              </a:spcAft>
              <a:buClr>
                <a:schemeClr val="dk2"/>
              </a:buClr>
              <a:buSzPct val="100000"/>
              <a:buFont typeface="Source Code Pro"/>
              <a:defRPr sz="1900">
                <a:solidFill>
                  <a:schemeClr val="dk2"/>
                </a:solidFill>
                <a:latin typeface="Source Code Pro"/>
                <a:ea typeface="Source Code Pro"/>
                <a:cs typeface="Source Code Pro"/>
                <a:sym typeface="Source Code Pro"/>
              </a:defRPr>
            </a:lvl5pPr>
            <a:lvl6pPr lvl="5">
              <a:lnSpc>
                <a:spcPct val="115000"/>
              </a:lnSpc>
              <a:spcBef>
                <a:spcPts val="0"/>
              </a:spcBef>
              <a:spcAft>
                <a:spcPts val="2100"/>
              </a:spcAft>
              <a:buClr>
                <a:schemeClr val="dk2"/>
              </a:buClr>
              <a:buSzPct val="100000"/>
              <a:buFont typeface="Source Code Pro"/>
              <a:defRPr sz="1900">
                <a:solidFill>
                  <a:schemeClr val="dk2"/>
                </a:solidFill>
                <a:latin typeface="Source Code Pro"/>
                <a:ea typeface="Source Code Pro"/>
                <a:cs typeface="Source Code Pro"/>
                <a:sym typeface="Source Code Pro"/>
              </a:defRPr>
            </a:lvl6pPr>
            <a:lvl7pPr lvl="6">
              <a:lnSpc>
                <a:spcPct val="115000"/>
              </a:lnSpc>
              <a:spcBef>
                <a:spcPts val="0"/>
              </a:spcBef>
              <a:spcAft>
                <a:spcPts val="2100"/>
              </a:spcAft>
              <a:buClr>
                <a:schemeClr val="dk2"/>
              </a:buClr>
              <a:buSzPct val="100000"/>
              <a:buFont typeface="Source Code Pro"/>
              <a:defRPr sz="1900">
                <a:solidFill>
                  <a:schemeClr val="dk2"/>
                </a:solidFill>
                <a:latin typeface="Source Code Pro"/>
                <a:ea typeface="Source Code Pro"/>
                <a:cs typeface="Source Code Pro"/>
                <a:sym typeface="Source Code Pro"/>
              </a:defRPr>
            </a:lvl7pPr>
            <a:lvl8pPr lvl="7">
              <a:lnSpc>
                <a:spcPct val="115000"/>
              </a:lnSpc>
              <a:spcBef>
                <a:spcPts val="0"/>
              </a:spcBef>
              <a:spcAft>
                <a:spcPts val="2100"/>
              </a:spcAft>
              <a:buClr>
                <a:schemeClr val="dk2"/>
              </a:buClr>
              <a:buSzPct val="100000"/>
              <a:buFont typeface="Source Code Pro"/>
              <a:defRPr sz="1900">
                <a:solidFill>
                  <a:schemeClr val="dk2"/>
                </a:solidFill>
                <a:latin typeface="Source Code Pro"/>
                <a:ea typeface="Source Code Pro"/>
                <a:cs typeface="Source Code Pro"/>
                <a:sym typeface="Source Code Pro"/>
              </a:defRPr>
            </a:lvl8pPr>
            <a:lvl9pPr lvl="8">
              <a:lnSpc>
                <a:spcPct val="115000"/>
              </a:lnSpc>
              <a:spcBef>
                <a:spcPts val="0"/>
              </a:spcBef>
              <a:spcAft>
                <a:spcPts val="2100"/>
              </a:spcAft>
              <a:buClr>
                <a:schemeClr val="dk2"/>
              </a:buClr>
              <a:buSzPct val="100000"/>
              <a:buFont typeface="Source Code Pro"/>
              <a:defRPr sz="1900">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11296610" y="6217622"/>
            <a:ext cx="731700" cy="524700"/>
          </a:xfrm>
          <a:prstGeom prst="rect">
            <a:avLst/>
          </a:prstGeom>
          <a:noFill/>
          <a:ln>
            <a:noFill/>
          </a:ln>
        </p:spPr>
        <p:txBody>
          <a:bodyPr anchorCtr="0" anchor="ctr" bIns="121900" lIns="121900" rIns="121900" tIns="121900">
            <a:noAutofit/>
          </a:bodyPr>
          <a:lstStyle/>
          <a:p>
            <a:pPr lvl="0" algn="r">
              <a:spcBef>
                <a:spcPts val="0"/>
              </a:spcBef>
              <a:buNone/>
            </a:pPr>
            <a:fld id="{00000000-1234-1234-1234-123412341234}" type="slidenum">
              <a:rPr lang="en-US" sz="13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415600" y="522875"/>
            <a:ext cx="7923300" cy="3587100"/>
          </a:xfrm>
          <a:prstGeom prst="rect">
            <a:avLst/>
          </a:prstGeom>
          <a:noFill/>
          <a:ln>
            <a:noFill/>
          </a:ln>
        </p:spPr>
        <p:txBody>
          <a:bodyPr anchorCtr="0" anchor="b" bIns="45700" lIns="91425" rIns="91425" tIns="45700">
            <a:noAutofit/>
          </a:bodyPr>
          <a:lstStyle/>
          <a:p>
            <a:pPr indent="0" lvl="0" marL="0" marR="0" rtl="0">
              <a:lnSpc>
                <a:spcPct val="85000"/>
              </a:lnSpc>
              <a:spcBef>
                <a:spcPts val="0"/>
              </a:spcBef>
              <a:buClr>
                <a:srgbClr val="262626"/>
              </a:buClr>
              <a:buSzPct val="25000"/>
              <a:buFont typeface="Calibri"/>
              <a:buNone/>
            </a:pPr>
            <a:r>
              <a:rPr b="0" i="0" lang="en-US" sz="9600" u="none" cap="none" strike="noStrike">
                <a:solidFill>
                  <a:srgbClr val="262626"/>
                </a:solidFill>
                <a:latin typeface="Calibri"/>
                <a:ea typeface="Calibri"/>
                <a:cs typeface="Calibri"/>
                <a:sym typeface="Calibri"/>
              </a:rPr>
              <a:t>ASTUTE</a:t>
            </a:r>
          </a:p>
        </p:txBody>
      </p:sp>
      <p:sp>
        <p:nvSpPr>
          <p:cNvPr id="63" name="Shape 63"/>
          <p:cNvSpPr txBox="1"/>
          <p:nvPr/>
        </p:nvSpPr>
        <p:spPr>
          <a:xfrm>
            <a:off x="6354825" y="3198950"/>
            <a:ext cx="5592900" cy="776400"/>
          </a:xfrm>
          <a:prstGeom prst="rect">
            <a:avLst/>
          </a:prstGeom>
          <a:noFill/>
          <a:ln>
            <a:noFill/>
          </a:ln>
        </p:spPr>
        <p:txBody>
          <a:bodyPr anchorCtr="0" anchor="t" bIns="91425" lIns="91425" rIns="91425" tIns="91425">
            <a:noAutofit/>
          </a:bodyPr>
          <a:lstStyle/>
          <a:p>
            <a:pPr lvl="0" algn="ctr">
              <a:spcBef>
                <a:spcPts val="0"/>
              </a:spcBef>
              <a:buNone/>
            </a:pPr>
            <a:r>
              <a:rPr lang="en-US" sz="3600"/>
              <a:t>Smart Washing Machine</a:t>
            </a:r>
          </a:p>
        </p:txBody>
      </p:sp>
      <p:sp>
        <p:nvSpPr>
          <p:cNvPr id="64" name="Shape 64"/>
          <p:cNvSpPr txBox="1"/>
          <p:nvPr/>
        </p:nvSpPr>
        <p:spPr>
          <a:xfrm>
            <a:off x="7174300" y="4629500"/>
            <a:ext cx="4298700" cy="2113500"/>
          </a:xfrm>
          <a:prstGeom prst="rect">
            <a:avLst/>
          </a:prstGeom>
          <a:noFill/>
          <a:ln>
            <a:noFill/>
          </a:ln>
        </p:spPr>
        <p:txBody>
          <a:bodyPr anchorCtr="0" anchor="t" bIns="91425" lIns="91425" rIns="91425" tIns="91425">
            <a:noAutofit/>
          </a:bodyPr>
          <a:lstStyle/>
          <a:p>
            <a:pPr indent="-15239" lvl="0" marL="91440" rtl="0">
              <a:lnSpc>
                <a:spcPct val="90000"/>
              </a:lnSpc>
              <a:spcBef>
                <a:spcPts val="0"/>
              </a:spcBef>
              <a:buClr>
                <a:schemeClr val="accent1"/>
              </a:buClr>
              <a:buSzPct val="100000"/>
              <a:buFont typeface="Calibri"/>
              <a:buChar char=" "/>
            </a:pPr>
            <a:r>
              <a:rPr lang="en-US" sz="2400">
                <a:solidFill>
                  <a:srgbClr val="3F3F3F"/>
                </a:solidFill>
                <a:latin typeface="Calibri"/>
                <a:ea typeface="Calibri"/>
                <a:cs typeface="Calibri"/>
                <a:sym typeface="Calibri"/>
              </a:rPr>
              <a:t>K.CHANDRAPRAKASH                    </a:t>
            </a:r>
          </a:p>
          <a:p>
            <a:pPr indent="-15239" lvl="0" marL="91440" rtl="0">
              <a:lnSpc>
                <a:spcPct val="90000"/>
              </a:lnSpc>
              <a:spcBef>
                <a:spcPts val="1400"/>
              </a:spcBef>
              <a:buClr>
                <a:schemeClr val="accent1"/>
              </a:buClr>
              <a:buSzPct val="100000"/>
              <a:buFont typeface="Calibri"/>
              <a:buChar char=" "/>
            </a:pPr>
            <a:r>
              <a:rPr lang="en-US" sz="2400">
                <a:solidFill>
                  <a:srgbClr val="3F3F3F"/>
                </a:solidFill>
                <a:latin typeface="Calibri"/>
                <a:ea typeface="Calibri"/>
                <a:cs typeface="Calibri"/>
                <a:sym typeface="Calibri"/>
              </a:rPr>
              <a:t>N.SAI GANESH </a:t>
            </a:r>
          </a:p>
          <a:p>
            <a:pPr indent="-15239" lvl="0" marL="91440" rtl="0">
              <a:lnSpc>
                <a:spcPct val="90000"/>
              </a:lnSpc>
              <a:spcBef>
                <a:spcPts val="1400"/>
              </a:spcBef>
              <a:buClr>
                <a:schemeClr val="accent1"/>
              </a:buClr>
              <a:buSzPct val="100000"/>
              <a:buFont typeface="Calibri"/>
              <a:buChar char=" "/>
            </a:pPr>
            <a:r>
              <a:rPr lang="en-US" sz="2400">
                <a:solidFill>
                  <a:srgbClr val="3F3F3F"/>
                </a:solidFill>
                <a:latin typeface="Calibri"/>
                <a:ea typeface="Calibri"/>
                <a:cs typeface="Calibri"/>
                <a:sym typeface="Calibri"/>
              </a:rPr>
              <a:t>V.CHANDRAKIRAN</a:t>
            </a:r>
          </a:p>
          <a:p>
            <a:pPr indent="-15239" lvl="0" marL="91440" rtl="0">
              <a:lnSpc>
                <a:spcPct val="90000"/>
              </a:lnSpc>
              <a:spcBef>
                <a:spcPts val="1400"/>
              </a:spcBef>
              <a:buClr>
                <a:schemeClr val="accent1"/>
              </a:buClr>
              <a:buSzPct val="100000"/>
              <a:buFont typeface="Calibri"/>
              <a:buChar char=" "/>
            </a:pPr>
            <a:r>
              <a:rPr lang="en-US" sz="2400">
                <a:solidFill>
                  <a:srgbClr val="3F3F3F"/>
                </a:solidFill>
                <a:latin typeface="Calibri"/>
                <a:ea typeface="Calibri"/>
                <a:cs typeface="Calibri"/>
                <a:sym typeface="Calibri"/>
              </a:rPr>
              <a:t>R.SASHANK SHARMA</a:t>
            </a:r>
          </a:p>
          <a:p>
            <a:pPr lvl="0">
              <a:spcBef>
                <a:spcPts val="0"/>
              </a:spcBef>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1097275" y="286600"/>
            <a:ext cx="10058400" cy="1079400"/>
          </a:xfrm>
          <a:prstGeom prst="rect">
            <a:avLst/>
          </a:prstGeom>
          <a:noFill/>
          <a:ln>
            <a:noFill/>
          </a:ln>
        </p:spPr>
        <p:txBody>
          <a:bodyPr anchorCtr="0" anchor="b" bIns="45700" lIns="91425" rIns="91425" tIns="45700">
            <a:noAutofit/>
          </a:bodyPr>
          <a:lstStyle/>
          <a:p>
            <a:pPr indent="0" lvl="0" marL="0" marR="0" rtl="0" algn="ctr">
              <a:lnSpc>
                <a:spcPct val="85000"/>
              </a:lnSpc>
              <a:spcBef>
                <a:spcPts val="0"/>
              </a:spcBef>
              <a:buClr>
                <a:srgbClr val="3F3F3F"/>
              </a:buClr>
              <a:buSzPct val="25000"/>
              <a:buFont typeface="Calibri"/>
              <a:buNone/>
            </a:pPr>
            <a:r>
              <a:rPr b="0" i="0" lang="en-US" sz="6000" u="none" cap="none" strike="noStrike">
                <a:solidFill>
                  <a:srgbClr val="3F3F3F"/>
                </a:solidFill>
                <a:latin typeface="Calibri"/>
                <a:ea typeface="Calibri"/>
                <a:cs typeface="Calibri"/>
                <a:sym typeface="Calibri"/>
              </a:rPr>
              <a:t>  ABSTRACT-</a:t>
            </a:r>
          </a:p>
        </p:txBody>
      </p:sp>
      <p:sp>
        <p:nvSpPr>
          <p:cNvPr id="70" name="Shape 70"/>
          <p:cNvSpPr txBox="1"/>
          <p:nvPr>
            <p:ph idx="1" type="body"/>
          </p:nvPr>
        </p:nvSpPr>
        <p:spPr>
          <a:xfrm>
            <a:off x="1097279" y="1417358"/>
            <a:ext cx="10058400" cy="4023300"/>
          </a:xfrm>
          <a:prstGeom prst="rect">
            <a:avLst/>
          </a:prstGeom>
          <a:noFill/>
          <a:ln>
            <a:noFill/>
          </a:ln>
        </p:spPr>
        <p:txBody>
          <a:bodyPr anchorCtr="0" anchor="t" bIns="45700" lIns="0" rIns="0" tIns="45700">
            <a:noAutofit/>
          </a:bodyPr>
          <a:lstStyle/>
          <a:p>
            <a:pPr indent="0" lvl="0" marL="0" marR="0" rtl="0" algn="l">
              <a:lnSpc>
                <a:spcPct val="90000"/>
              </a:lnSpc>
              <a:spcBef>
                <a:spcPts val="0"/>
              </a:spcBef>
              <a:spcAft>
                <a:spcPts val="0"/>
              </a:spcAft>
              <a:buNone/>
            </a:pPr>
            <a:r>
              <a:t/>
            </a:r>
            <a:endParaRPr sz="2400"/>
          </a:p>
          <a:p>
            <a:pPr indent="-381000" lvl="0" marL="457200" marR="0" rtl="0" algn="l">
              <a:lnSpc>
                <a:spcPct val="90000"/>
              </a:lnSpc>
              <a:spcBef>
                <a:spcPts val="0"/>
              </a:spcBef>
              <a:spcAft>
                <a:spcPts val="0"/>
              </a:spcAft>
              <a:buClr>
                <a:srgbClr val="3F3F3F"/>
              </a:buClr>
              <a:buSzPct val="100000"/>
              <a:buFont typeface="Calibri"/>
            </a:pPr>
            <a:r>
              <a:rPr b="0" i="0" lang="en-US" sz="2400" u="none" cap="none" strike="noStrike">
                <a:solidFill>
                  <a:srgbClr val="3F3F3F"/>
                </a:solidFill>
                <a:latin typeface="Calibri"/>
                <a:ea typeface="Calibri"/>
                <a:cs typeface="Calibri"/>
                <a:sym typeface="Calibri"/>
              </a:rPr>
              <a:t>USUALLY IN HOSTELS WE HAVE A HUGE DEMAND FOR WASHING MACHINES.</a:t>
            </a:r>
          </a:p>
          <a:p>
            <a:pPr indent="0" lvl="0" marL="0" marR="0" rtl="0" algn="l">
              <a:lnSpc>
                <a:spcPct val="90000"/>
              </a:lnSpc>
              <a:spcBef>
                <a:spcPts val="0"/>
              </a:spcBef>
              <a:spcAft>
                <a:spcPts val="0"/>
              </a:spcAft>
              <a:buNone/>
            </a:pPr>
            <a:r>
              <a:t/>
            </a:r>
            <a:endParaRPr sz="2400"/>
          </a:p>
          <a:p>
            <a:pPr indent="0" lvl="0" marL="0" marR="0" rtl="0" algn="l">
              <a:lnSpc>
                <a:spcPct val="90000"/>
              </a:lnSpc>
              <a:spcBef>
                <a:spcPts val="0"/>
              </a:spcBef>
              <a:spcAft>
                <a:spcPts val="0"/>
              </a:spcAft>
              <a:buNone/>
            </a:pPr>
            <a:r>
              <a:t/>
            </a:r>
            <a:endParaRPr sz="2400"/>
          </a:p>
          <a:p>
            <a:pPr indent="-381000" lvl="0" marL="457200" marR="0" rtl="0" algn="l">
              <a:lnSpc>
                <a:spcPct val="90000"/>
              </a:lnSpc>
              <a:spcBef>
                <a:spcPts val="0"/>
              </a:spcBef>
              <a:spcAft>
                <a:spcPts val="0"/>
              </a:spcAft>
              <a:buClr>
                <a:srgbClr val="3F3F3F"/>
              </a:buClr>
              <a:buSzPct val="100000"/>
              <a:buFont typeface="Calibri"/>
            </a:pPr>
            <a:r>
              <a:rPr lang="en-US" sz="2400"/>
              <a:t>IT IS BUSY,</a:t>
            </a:r>
            <a:r>
              <a:rPr b="0" i="0" lang="en-US" sz="2400" u="none" cap="none" strike="noStrike">
                <a:solidFill>
                  <a:srgbClr val="3F3F3F"/>
                </a:solidFill>
                <a:latin typeface="Calibri"/>
                <a:ea typeface="Calibri"/>
                <a:cs typeface="Calibri"/>
                <a:sym typeface="Calibri"/>
              </a:rPr>
              <a:t> WE GO AWAY DISAPPOINTED,AGAIN WE COME AND OBSERVE THAT THE SAME THING REPEATS.</a:t>
            </a:r>
            <a:r>
              <a:rPr lang="en-US" sz="2400"/>
              <a:t>WE SOLVED</a:t>
            </a:r>
            <a:r>
              <a:rPr b="0" i="0" lang="en-US" sz="2400" u="none" cap="none" strike="noStrike">
                <a:solidFill>
                  <a:srgbClr val="3F3F3F"/>
                </a:solidFill>
                <a:latin typeface="Calibri"/>
                <a:ea typeface="Calibri"/>
                <a:cs typeface="Calibri"/>
                <a:sym typeface="Calibri"/>
              </a:rPr>
              <a:t> THIS PROBLEM UNTIL A L</a:t>
            </a:r>
            <a:r>
              <a:rPr lang="en-US" sz="2400"/>
              <a:t>EVEL</a:t>
            </a:r>
            <a:r>
              <a:rPr b="0" i="0" lang="en-US" sz="2400" u="none" cap="none" strike="noStrike">
                <a:solidFill>
                  <a:srgbClr val="3F3F3F"/>
                </a:solidFill>
                <a:latin typeface="Calibri"/>
                <a:ea typeface="Calibri"/>
                <a:cs typeface="Calibri"/>
                <a:sym typeface="Calibri"/>
              </a:rPr>
              <a:t>.</a:t>
            </a:r>
          </a:p>
          <a:p>
            <a:pPr indent="0" lvl="0" marL="0" marR="0" rtl="0" algn="l">
              <a:lnSpc>
                <a:spcPct val="90000"/>
              </a:lnSpc>
              <a:spcBef>
                <a:spcPts val="0"/>
              </a:spcBef>
              <a:spcAft>
                <a:spcPts val="0"/>
              </a:spcAft>
              <a:buNone/>
            </a:pPr>
            <a:r>
              <a:t/>
            </a:r>
            <a:endParaRPr sz="2400"/>
          </a:p>
          <a:p>
            <a:pPr indent="-381000" lvl="0" marL="457200" marR="0" rtl="0" algn="l">
              <a:lnSpc>
                <a:spcPct val="90000"/>
              </a:lnSpc>
              <a:spcBef>
                <a:spcPts val="1400"/>
              </a:spcBef>
              <a:spcAft>
                <a:spcPts val="0"/>
              </a:spcAft>
              <a:buClr>
                <a:srgbClr val="3F3F3F"/>
              </a:buClr>
              <a:buSzPct val="100000"/>
              <a:buFont typeface="Calibri"/>
            </a:pPr>
            <a:r>
              <a:rPr b="0" i="0" lang="en-US" sz="2400" u="none" cap="none" strike="noStrike">
                <a:solidFill>
                  <a:srgbClr val="3F3F3F"/>
                </a:solidFill>
                <a:latin typeface="Calibri"/>
                <a:ea typeface="Calibri"/>
                <a:cs typeface="Calibri"/>
                <a:sym typeface="Calibri"/>
              </a:rPr>
              <a:t>THROUGH OUR PROJECT,WHAT WE DO IS WHEN THE PERSON REQUESTS OUR WEBPAGE,HE WILL BE KNOWING STATE IN WHICH WASHING MACHINE IS.ANYONE CAN REQUEST THE WEBPAGE,SO HE OR SHE WILL BE ABLE TO KNOW IN WHAT STATE THE WASHING MACHINE IS AND CAN PLAN THEIR LAUNDRY.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1097275" y="286600"/>
            <a:ext cx="10058400" cy="892500"/>
          </a:xfrm>
          <a:prstGeom prst="rect">
            <a:avLst/>
          </a:prstGeom>
          <a:noFill/>
          <a:ln>
            <a:noFill/>
          </a:ln>
        </p:spPr>
        <p:txBody>
          <a:bodyPr anchorCtr="0" anchor="b" bIns="45700" lIns="91425" rIns="91425" tIns="45700">
            <a:noAutofit/>
          </a:bodyPr>
          <a:lstStyle/>
          <a:p>
            <a:pPr indent="0" lvl="0" marL="0" marR="0" rtl="0" algn="ctr">
              <a:lnSpc>
                <a:spcPct val="85000"/>
              </a:lnSpc>
              <a:spcBef>
                <a:spcPts val="0"/>
              </a:spcBef>
              <a:buClr>
                <a:srgbClr val="3F3F3F"/>
              </a:buClr>
              <a:buSzPct val="25000"/>
              <a:buFont typeface="Calibri"/>
              <a:buNone/>
            </a:pPr>
            <a:r>
              <a:rPr b="0" i="0" lang="en-US" sz="6000" u="none" cap="none" strike="noStrike">
                <a:solidFill>
                  <a:srgbClr val="3F3F3F"/>
                </a:solidFill>
                <a:latin typeface="Calibri"/>
                <a:ea typeface="Calibri"/>
                <a:cs typeface="Calibri"/>
                <a:sym typeface="Calibri"/>
              </a:rPr>
              <a:t>FULL DESCRIPTION</a:t>
            </a:r>
          </a:p>
        </p:txBody>
      </p:sp>
      <p:sp>
        <p:nvSpPr>
          <p:cNvPr id="76" name="Shape 76"/>
          <p:cNvSpPr txBox="1"/>
          <p:nvPr>
            <p:ph idx="1" type="body"/>
          </p:nvPr>
        </p:nvSpPr>
        <p:spPr>
          <a:xfrm>
            <a:off x="1097279" y="1845733"/>
            <a:ext cx="10184416" cy="4328323"/>
          </a:xfrm>
          <a:prstGeom prst="rect">
            <a:avLst/>
          </a:prstGeom>
          <a:noFill/>
          <a:ln>
            <a:noFill/>
          </a:ln>
        </p:spPr>
        <p:txBody>
          <a:bodyPr anchorCtr="0" anchor="t" bIns="45700" lIns="0" rIns="0" tIns="45700">
            <a:noAutofit/>
          </a:bodyPr>
          <a:lstStyle/>
          <a:p>
            <a:pPr indent="-355600" lvl="0" marL="457200" marR="0" rtl="0" algn="l">
              <a:lnSpc>
                <a:spcPct val="90000"/>
              </a:lnSpc>
              <a:spcBef>
                <a:spcPts val="0"/>
              </a:spcBef>
              <a:spcAft>
                <a:spcPts val="0"/>
              </a:spcAft>
              <a:buClr>
                <a:srgbClr val="3F3F3F"/>
              </a:buClr>
              <a:buSzPct val="100000"/>
              <a:buFont typeface="Calibri"/>
            </a:pPr>
            <a:r>
              <a:rPr b="0" i="0" lang="en-US" sz="2000" u="none" cap="none" strike="noStrike">
                <a:solidFill>
                  <a:srgbClr val="3F3F3F"/>
                </a:solidFill>
                <a:latin typeface="Calibri"/>
                <a:ea typeface="Calibri"/>
                <a:cs typeface="Calibri"/>
                <a:sym typeface="Calibri"/>
              </a:rPr>
              <a:t>WE USED A CURRENT SENSOR SO THAT WE WOULD  USE IT TO MEASURE THE CURRENT THAT THE WASHING MACHINE TAKES</a:t>
            </a:r>
            <a:r>
              <a:rPr lang="en-US"/>
              <a:t>.</a:t>
            </a:r>
          </a:p>
          <a:p>
            <a:pPr indent="0" lvl="0" marL="0" marR="0" rtl="0" algn="l">
              <a:lnSpc>
                <a:spcPct val="90000"/>
              </a:lnSpc>
              <a:spcBef>
                <a:spcPts val="0"/>
              </a:spcBef>
              <a:spcAft>
                <a:spcPts val="0"/>
              </a:spcAft>
              <a:buNone/>
            </a:pPr>
            <a:r>
              <a:t/>
            </a:r>
            <a:endParaRPr/>
          </a:p>
          <a:p>
            <a:pPr indent="-355600" lvl="0" marL="457200" marR="0" rtl="0" algn="l">
              <a:lnSpc>
                <a:spcPct val="90000"/>
              </a:lnSpc>
              <a:spcBef>
                <a:spcPts val="0"/>
              </a:spcBef>
              <a:spcAft>
                <a:spcPts val="0"/>
              </a:spcAft>
              <a:buClr>
                <a:srgbClr val="3F3F3F"/>
              </a:buClr>
              <a:buSzPct val="100000"/>
              <a:buFont typeface="Calibri"/>
            </a:pPr>
            <a:r>
              <a:rPr b="0" i="0" lang="en-US" sz="2000" u="none" cap="none" strike="noStrike">
                <a:solidFill>
                  <a:srgbClr val="3F3F3F"/>
                </a:solidFill>
                <a:latin typeface="Calibri"/>
                <a:ea typeface="Calibri"/>
                <a:cs typeface="Calibri"/>
                <a:sym typeface="Calibri"/>
              </a:rPr>
              <a:t>BECAUSE WE KNOW THAT AT DIFFERENT STATES THE POWER CONSUMED BY THE WASHING MACHINE IS DIFFERENT AND SO IS THE CURRENT.</a:t>
            </a:r>
          </a:p>
          <a:p>
            <a:pPr indent="0" lvl="0" marL="0" marR="0" rtl="0" algn="l">
              <a:lnSpc>
                <a:spcPct val="90000"/>
              </a:lnSpc>
              <a:spcBef>
                <a:spcPts val="0"/>
              </a:spcBef>
              <a:spcAft>
                <a:spcPts val="0"/>
              </a:spcAft>
              <a:buNone/>
            </a:pPr>
            <a:r>
              <a:t/>
            </a:r>
            <a:endParaRPr/>
          </a:p>
          <a:p>
            <a:pPr indent="-355600" lvl="0" marL="457200" marR="0" rtl="0" algn="l">
              <a:lnSpc>
                <a:spcPct val="90000"/>
              </a:lnSpc>
              <a:spcBef>
                <a:spcPts val="0"/>
              </a:spcBef>
              <a:spcAft>
                <a:spcPts val="0"/>
              </a:spcAft>
              <a:buClr>
                <a:srgbClr val="3F3F3F"/>
              </a:buClr>
              <a:buSzPct val="100000"/>
              <a:buFont typeface="Calibri"/>
            </a:pPr>
            <a:r>
              <a:rPr b="0" i="0" lang="en-US" sz="2000" u="none" cap="none" strike="noStrike">
                <a:solidFill>
                  <a:srgbClr val="3F3F3F"/>
                </a:solidFill>
                <a:latin typeface="Calibri"/>
                <a:ea typeface="Calibri"/>
                <a:cs typeface="Calibri"/>
                <a:sym typeface="Calibri"/>
              </a:rPr>
              <a:t>WE THEN USED AN ARDUINO BOARD TO MONITOR THE CURRENT VALUE THAT HAVE BEEN MEASURED BY THE  CURRENT SENSOR AND SIMULTANEOUSLY  WE ALSO MONITORED THE WASHING MACHINE DISPLAY TO KNOW IN WHICH STATE THE WASHING MACHINE IS IN.</a:t>
            </a:r>
          </a:p>
          <a:p>
            <a:pPr indent="0" lvl="0" marL="0" marR="0" rtl="0" algn="l">
              <a:lnSpc>
                <a:spcPct val="90000"/>
              </a:lnSpc>
              <a:spcBef>
                <a:spcPts val="0"/>
              </a:spcBef>
              <a:spcAft>
                <a:spcPts val="0"/>
              </a:spcAft>
              <a:buNone/>
            </a:pPr>
            <a:r>
              <a:t/>
            </a:r>
            <a:endParaRPr/>
          </a:p>
          <a:p>
            <a:pPr indent="-355600" lvl="0" marL="457200" marR="0" rtl="0" algn="l">
              <a:lnSpc>
                <a:spcPct val="90000"/>
              </a:lnSpc>
              <a:spcBef>
                <a:spcPts val="0"/>
              </a:spcBef>
              <a:spcAft>
                <a:spcPts val="0"/>
              </a:spcAft>
              <a:buClr>
                <a:srgbClr val="3F3F3F"/>
              </a:buClr>
              <a:buSzPct val="100000"/>
              <a:buFont typeface="Calibri"/>
            </a:pPr>
            <a:r>
              <a:rPr b="0" i="0" lang="en-US" sz="2000" u="none" cap="none" strike="noStrike">
                <a:solidFill>
                  <a:srgbClr val="3F3F3F"/>
                </a:solidFill>
                <a:latin typeface="Calibri"/>
                <a:ea typeface="Calibri"/>
                <a:cs typeface="Calibri"/>
                <a:sym typeface="Calibri"/>
              </a:rPr>
              <a:t>WE THEN OBSERVED THAT THE VALUES WERE IN SOME SORT OF A RANGE.IT  MEANS THAT FOR IN ONE MODE THE CURRENT VALUES WERE IN SOME RANGE AND FOR ANOTHER MODE IT WAS IN THE ADJACENT (IN SOME CASES ) OR  A DIFFERENT RANGE OF VALUES OF CURRENT.</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                   THIS IS AN OVERALL VIEW ABOUT THE PROJECT TO GET A PICTURE OF WHAT IS EMBEDDED INSIDE AND THE PROCESS OF MEASURING AND EXECUTING ACCORDINGLY</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IS EXPLAINED BRIEFLY IN THE NEXT SLIDES…….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1097275" y="286601"/>
            <a:ext cx="10058400" cy="762900"/>
          </a:xfrm>
          <a:prstGeom prst="rect">
            <a:avLst/>
          </a:prstGeom>
          <a:noFill/>
          <a:ln>
            <a:noFill/>
          </a:ln>
        </p:spPr>
        <p:txBody>
          <a:bodyPr anchorCtr="0" anchor="b" bIns="45700" lIns="91425" rIns="91425" tIns="45700">
            <a:noAutofit/>
          </a:bodyPr>
          <a:lstStyle/>
          <a:p>
            <a:pPr indent="0" lvl="0" marL="0" marR="0" rtl="0" algn="ctr">
              <a:lnSpc>
                <a:spcPct val="85000"/>
              </a:lnSpc>
              <a:spcBef>
                <a:spcPts val="0"/>
              </a:spcBef>
              <a:buClr>
                <a:srgbClr val="3F3F3F"/>
              </a:buClr>
              <a:buSzPct val="25000"/>
              <a:buFont typeface="Calibri"/>
              <a:buNone/>
            </a:pPr>
            <a:r>
              <a:rPr b="0" i="0" lang="en-US" sz="6000" u="none" cap="none" strike="noStrike">
                <a:solidFill>
                  <a:srgbClr val="3F3F3F"/>
                </a:solidFill>
                <a:latin typeface="Calibri"/>
                <a:ea typeface="Calibri"/>
                <a:cs typeface="Calibri"/>
                <a:sym typeface="Calibri"/>
              </a:rPr>
              <a:t>EXEMPLARY EXPLANATION</a:t>
            </a:r>
          </a:p>
        </p:txBody>
      </p:sp>
      <p:sp>
        <p:nvSpPr>
          <p:cNvPr id="82" name="Shape 82"/>
          <p:cNvSpPr txBox="1"/>
          <p:nvPr>
            <p:ph idx="1" type="body"/>
          </p:nvPr>
        </p:nvSpPr>
        <p:spPr>
          <a:xfrm>
            <a:off x="1205375" y="1394602"/>
            <a:ext cx="9954600" cy="4279500"/>
          </a:xfrm>
          <a:prstGeom prst="rect">
            <a:avLst/>
          </a:prstGeom>
          <a:noFill/>
          <a:ln>
            <a:noFill/>
          </a:ln>
        </p:spPr>
        <p:txBody>
          <a:bodyPr anchorCtr="0" anchor="t" bIns="45700" lIns="0" rIns="0" tIns="45700">
            <a:noAutofit/>
          </a:bodyPr>
          <a:lstStyle/>
          <a:p>
            <a:pPr indent="-381000" lvl="0" marL="457200" marR="0" rtl="0" algn="l">
              <a:lnSpc>
                <a:spcPct val="90000"/>
              </a:lnSpc>
              <a:spcBef>
                <a:spcPts val="1400"/>
              </a:spcBef>
              <a:spcAft>
                <a:spcPts val="0"/>
              </a:spcAft>
              <a:buClr>
                <a:srgbClr val="3F3F3F"/>
              </a:buClr>
              <a:buSzPct val="100000"/>
              <a:buFont typeface="Calibri"/>
            </a:pPr>
            <a:r>
              <a:rPr b="0" i="0" lang="en-US" sz="2400" u="none" cap="none" strike="noStrike">
                <a:solidFill>
                  <a:srgbClr val="3F3F3F"/>
                </a:solidFill>
                <a:latin typeface="Calibri"/>
                <a:ea typeface="Calibri"/>
                <a:cs typeface="Calibri"/>
                <a:sym typeface="Calibri"/>
              </a:rPr>
              <a:t>DURING OUR PROJECT ,WHEN WE WERE MEASURING THE VALUES,WE OBSERVED THAT THE CURRENT VALUES ARE IN THE FOLLOWING RANGES</a:t>
            </a:r>
          </a:p>
          <a:p>
            <a:pPr indent="0" lvl="0" marL="0" marR="0" rtl="0" algn="l">
              <a:lnSpc>
                <a:spcPct val="90000"/>
              </a:lnSpc>
              <a:spcBef>
                <a:spcPts val="1400"/>
              </a:spcBef>
              <a:spcAft>
                <a:spcPts val="0"/>
              </a:spcAft>
              <a:buNone/>
            </a:pPr>
            <a:r>
              <a:t/>
            </a:r>
            <a:endParaRPr sz="2400"/>
          </a:p>
          <a:p>
            <a:pPr indent="457200" lvl="0" marL="457200" marR="0" rtl="0" algn="l">
              <a:lnSpc>
                <a:spcPct val="90000"/>
              </a:lnSpc>
              <a:spcBef>
                <a:spcPts val="1400"/>
              </a:spcBef>
              <a:spcAft>
                <a:spcPts val="0"/>
              </a:spcAft>
              <a:buClr>
                <a:schemeClr val="accent1"/>
              </a:buClr>
              <a:buSzPct val="25000"/>
              <a:buFont typeface="Calibri"/>
              <a:buNone/>
            </a:pPr>
            <a:r>
              <a:rPr lang="en-US" sz="2400"/>
              <a:t>→ </a:t>
            </a:r>
            <a:r>
              <a:rPr b="0" i="0" lang="en-US" sz="2400" u="none" cap="none" strike="noStrike">
                <a:solidFill>
                  <a:srgbClr val="3F3F3F"/>
                </a:solidFill>
                <a:latin typeface="Calibri"/>
                <a:ea typeface="Calibri"/>
                <a:cs typeface="Calibri"/>
                <a:sym typeface="Calibri"/>
              </a:rPr>
              <a:t>FOR OFF OR STANDBY MODE IT IS LESS THAN </a:t>
            </a:r>
            <a:r>
              <a:rPr b="1" i="0" lang="en-US" sz="2400" u="none" cap="none" strike="noStrike">
                <a:solidFill>
                  <a:srgbClr val="3F3F3F"/>
                </a:solidFill>
              </a:rPr>
              <a:t>0.07</a:t>
            </a:r>
            <a:r>
              <a:rPr b="0" i="0" lang="en-US" sz="2400" u="none" cap="none" strike="noStrike">
                <a:solidFill>
                  <a:srgbClr val="3F3F3F"/>
                </a:solidFill>
                <a:latin typeface="Calibri"/>
                <a:ea typeface="Calibri"/>
                <a:cs typeface="Calibri"/>
                <a:sym typeface="Calibri"/>
              </a:rPr>
              <a:t> TO </a:t>
            </a:r>
            <a:r>
              <a:rPr b="1" i="0" lang="en-US" sz="2400" u="none" cap="none" strike="noStrike">
                <a:solidFill>
                  <a:srgbClr val="3F3F3F"/>
                </a:solidFill>
              </a:rPr>
              <a:t>0.12</a:t>
            </a:r>
            <a:r>
              <a:rPr b="0" i="0" lang="en-US" sz="2400" u="none" cap="none" strike="noStrike">
                <a:solidFill>
                  <a:srgbClr val="3F3F3F"/>
                </a:solidFill>
                <a:latin typeface="Calibri"/>
                <a:ea typeface="Calibri"/>
                <a:cs typeface="Calibri"/>
                <a:sym typeface="Calibri"/>
              </a:rPr>
              <a:t>  (STANDBY MODE)</a:t>
            </a:r>
          </a:p>
          <a:p>
            <a:pPr indent="0" lvl="0" marL="457200" marR="0" rtl="0" algn="l">
              <a:lnSpc>
                <a:spcPct val="90000"/>
              </a:lnSpc>
              <a:spcBef>
                <a:spcPts val="1400"/>
              </a:spcBef>
              <a:spcAft>
                <a:spcPts val="0"/>
              </a:spcAft>
              <a:buClr>
                <a:schemeClr val="accent1"/>
              </a:buClr>
              <a:buSzPct val="25000"/>
              <a:buFont typeface="Calibri"/>
              <a:buNone/>
            </a:pPr>
            <a:r>
              <a:rPr b="0" i="0" lang="en-US" sz="2400" u="none" cap="none" strike="noStrike">
                <a:solidFill>
                  <a:srgbClr val="3F3F3F"/>
                </a:solidFill>
                <a:latin typeface="Calibri"/>
                <a:ea typeface="Calibri"/>
                <a:cs typeface="Calibri"/>
                <a:sym typeface="Calibri"/>
              </a:rPr>
              <a:t>        </a:t>
            </a:r>
            <a:r>
              <a:rPr lang="en-US" sz="2400"/>
              <a:t>→ </a:t>
            </a:r>
            <a:r>
              <a:rPr b="0" i="0" lang="en-US" sz="2400" u="none" cap="none" strike="noStrike">
                <a:solidFill>
                  <a:srgbClr val="3F3F3F"/>
                </a:solidFill>
                <a:latin typeface="Calibri"/>
                <a:ea typeface="Calibri"/>
                <a:cs typeface="Calibri"/>
                <a:sym typeface="Calibri"/>
              </a:rPr>
              <a:t>FOR WATER IN OR OUT MODE IT CAME AROUND </a:t>
            </a:r>
            <a:r>
              <a:rPr b="1" i="0" lang="en-US" sz="2400" u="none" cap="none" strike="noStrike">
                <a:solidFill>
                  <a:srgbClr val="3F3F3F"/>
                </a:solidFill>
              </a:rPr>
              <a:t>0.12</a:t>
            </a:r>
            <a:r>
              <a:rPr b="0" i="0" lang="en-US" sz="2400" u="none" cap="none" strike="noStrike">
                <a:solidFill>
                  <a:srgbClr val="3F3F3F"/>
                </a:solidFill>
                <a:latin typeface="Calibri"/>
                <a:ea typeface="Calibri"/>
                <a:cs typeface="Calibri"/>
                <a:sym typeface="Calibri"/>
              </a:rPr>
              <a:t> TO </a:t>
            </a:r>
            <a:r>
              <a:rPr b="1" i="0" lang="en-US" sz="2400" u="none" cap="none" strike="noStrike">
                <a:solidFill>
                  <a:srgbClr val="3F3F3F"/>
                </a:solidFill>
              </a:rPr>
              <a:t>0.17</a:t>
            </a:r>
            <a:r>
              <a:rPr b="0" i="0" lang="en-US" sz="2400" u="none" cap="none" strike="noStrike">
                <a:solidFill>
                  <a:srgbClr val="3F3F3F"/>
                </a:solidFill>
                <a:latin typeface="Calibri"/>
                <a:ea typeface="Calibri"/>
                <a:cs typeface="Calibri"/>
                <a:sym typeface="Calibri"/>
              </a:rPr>
              <a:t> </a:t>
            </a:r>
          </a:p>
          <a:p>
            <a:pPr indent="-116840" lvl="0" marL="548640" marR="0" rtl="0" algn="l">
              <a:lnSpc>
                <a:spcPct val="90000"/>
              </a:lnSpc>
              <a:spcBef>
                <a:spcPts val="1400"/>
              </a:spcBef>
              <a:spcAft>
                <a:spcPts val="0"/>
              </a:spcAft>
              <a:buClr>
                <a:schemeClr val="accent1"/>
              </a:buClr>
              <a:buSzPct val="100000"/>
              <a:buFont typeface="Calibri"/>
              <a:buChar char=" "/>
            </a:pPr>
            <a:r>
              <a:rPr lang="en-US" sz="2400"/>
              <a:t>→ </a:t>
            </a:r>
            <a:r>
              <a:rPr b="0" i="0" lang="en-US" sz="2400" u="none" cap="none" strike="noStrike">
                <a:solidFill>
                  <a:srgbClr val="3F3F3F"/>
                </a:solidFill>
                <a:latin typeface="Calibri"/>
                <a:ea typeface="Calibri"/>
                <a:cs typeface="Calibri"/>
                <a:sym typeface="Calibri"/>
              </a:rPr>
              <a:t>FOR DRIER MODE IT CAME AROUND </a:t>
            </a:r>
            <a:r>
              <a:rPr b="1" i="0" lang="en-US" sz="2400" u="none" cap="none" strike="noStrike">
                <a:solidFill>
                  <a:srgbClr val="3F3F3F"/>
                </a:solidFill>
              </a:rPr>
              <a:t>1.4</a:t>
            </a:r>
            <a:r>
              <a:rPr b="0" i="0" lang="en-US" sz="2400" u="none" cap="none" strike="noStrike">
                <a:solidFill>
                  <a:srgbClr val="3F3F3F"/>
                </a:solidFill>
                <a:latin typeface="Calibri"/>
                <a:ea typeface="Calibri"/>
                <a:cs typeface="Calibri"/>
                <a:sym typeface="Calibri"/>
              </a:rPr>
              <a:t> TO </a:t>
            </a:r>
            <a:r>
              <a:rPr b="1" i="0" lang="en-US" sz="2400" u="none" cap="none" strike="noStrike">
                <a:solidFill>
                  <a:srgbClr val="3F3F3F"/>
                </a:solidFill>
              </a:rPr>
              <a:t>1.6 </a:t>
            </a:r>
          </a:p>
          <a:p>
            <a:pPr indent="-116840" lvl="0" marL="548640" marR="0" rtl="0" algn="l">
              <a:lnSpc>
                <a:spcPct val="90000"/>
              </a:lnSpc>
              <a:spcBef>
                <a:spcPts val="1400"/>
              </a:spcBef>
              <a:spcAft>
                <a:spcPts val="0"/>
              </a:spcAft>
              <a:buClr>
                <a:schemeClr val="accent1"/>
              </a:buClr>
              <a:buSzPct val="100000"/>
              <a:buFont typeface="Calibri"/>
              <a:buChar char=" "/>
            </a:pPr>
            <a:r>
              <a:rPr lang="en-US" sz="2400"/>
              <a:t>→ </a:t>
            </a:r>
            <a:r>
              <a:rPr b="0" i="0" lang="en-US" sz="2400" u="none" cap="none" strike="noStrike">
                <a:solidFill>
                  <a:srgbClr val="3F3F3F"/>
                </a:solidFill>
                <a:latin typeface="Calibri"/>
                <a:ea typeface="Calibri"/>
                <a:cs typeface="Calibri"/>
                <a:sym typeface="Calibri"/>
              </a:rPr>
              <a:t>FOR WASHING MODE IT CAME AROUND </a:t>
            </a:r>
            <a:r>
              <a:rPr b="1" i="0" lang="en-US" sz="2400" u="none" cap="none" strike="noStrike">
                <a:solidFill>
                  <a:srgbClr val="3F3F3F"/>
                </a:solidFill>
              </a:rPr>
              <a:t>3.4</a:t>
            </a:r>
            <a:r>
              <a:rPr b="0" i="0" lang="en-US" sz="2400" u="none" cap="none" strike="noStrike">
                <a:solidFill>
                  <a:srgbClr val="3F3F3F"/>
                </a:solidFill>
                <a:latin typeface="Calibri"/>
                <a:ea typeface="Calibri"/>
                <a:cs typeface="Calibri"/>
                <a:sym typeface="Calibri"/>
              </a:rPr>
              <a:t> TO </a:t>
            </a:r>
            <a:r>
              <a:rPr b="1" i="0" lang="en-US" sz="2400" u="none" cap="none" strike="noStrike">
                <a:solidFill>
                  <a:srgbClr val="3F3F3F"/>
                </a:solidFill>
              </a:rPr>
              <a:t>3.7</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1066800" y="157200"/>
            <a:ext cx="10058400" cy="906600"/>
          </a:xfrm>
          <a:prstGeom prst="rect">
            <a:avLst/>
          </a:prstGeom>
          <a:noFill/>
          <a:ln>
            <a:noFill/>
          </a:ln>
        </p:spPr>
        <p:txBody>
          <a:bodyPr anchorCtr="0" anchor="b" bIns="45700" lIns="91425" rIns="91425" tIns="45700">
            <a:noAutofit/>
          </a:bodyPr>
          <a:lstStyle/>
          <a:p>
            <a:pPr indent="0" lvl="0" marL="0" marR="0" rtl="0" algn="ctr">
              <a:lnSpc>
                <a:spcPct val="85000"/>
              </a:lnSpc>
              <a:spcBef>
                <a:spcPts val="0"/>
              </a:spcBef>
              <a:buClr>
                <a:srgbClr val="3F3F3F"/>
              </a:buClr>
              <a:buSzPct val="25000"/>
              <a:buFont typeface="Calibri"/>
              <a:buNone/>
            </a:pPr>
            <a:r>
              <a:rPr b="0" i="0" lang="en-US" sz="6000" u="none" cap="none" strike="noStrike">
                <a:solidFill>
                  <a:srgbClr val="3F3F3F"/>
                </a:solidFill>
                <a:latin typeface="Calibri"/>
                <a:ea typeface="Calibri"/>
                <a:cs typeface="Calibri"/>
                <a:sym typeface="Calibri"/>
              </a:rPr>
              <a:t>EXPLANATION</a:t>
            </a:r>
          </a:p>
        </p:txBody>
      </p:sp>
      <p:sp>
        <p:nvSpPr>
          <p:cNvPr id="88" name="Shape 88"/>
          <p:cNvSpPr txBox="1"/>
          <p:nvPr>
            <p:ph idx="1" type="body"/>
          </p:nvPr>
        </p:nvSpPr>
        <p:spPr>
          <a:xfrm>
            <a:off x="283725" y="1222075"/>
            <a:ext cx="11497800" cy="4965600"/>
          </a:xfrm>
          <a:prstGeom prst="rect">
            <a:avLst/>
          </a:prstGeom>
          <a:noFill/>
          <a:ln>
            <a:noFill/>
          </a:ln>
        </p:spPr>
        <p:txBody>
          <a:bodyPr anchorCtr="0" anchor="t" bIns="45700" lIns="0" rIns="0" tIns="45700">
            <a:noAutofit/>
          </a:bodyPr>
          <a:lstStyle/>
          <a:p>
            <a:pPr indent="-1400" lvl="7" marL="1271400" marR="0" rtl="0" algn="l">
              <a:lnSpc>
                <a:spcPct val="90000"/>
              </a:lnSpc>
              <a:spcBef>
                <a:spcPts val="0"/>
              </a:spcBef>
              <a:spcAft>
                <a:spcPts val="0"/>
              </a:spcAft>
              <a:buClr>
                <a:schemeClr val="accent1"/>
              </a:buClr>
              <a:buSzPct val="25000"/>
              <a:buFont typeface="Calibri"/>
              <a:buNone/>
            </a:pPr>
            <a:r>
              <a:t/>
            </a:r>
            <a:endParaRPr b="0" i="0" sz="2400" u="none" cap="none" strike="noStrike">
              <a:solidFill>
                <a:srgbClr val="3F3F3F"/>
              </a:solidFill>
              <a:latin typeface="Calibri"/>
              <a:ea typeface="Calibri"/>
              <a:cs typeface="Calibri"/>
              <a:sym typeface="Calibri"/>
            </a:endParaRPr>
          </a:p>
          <a:p>
            <a:pPr indent="-1400" lvl="7" marL="1271400" marR="0" rtl="0" algn="l">
              <a:lnSpc>
                <a:spcPct val="90000"/>
              </a:lnSpc>
              <a:spcBef>
                <a:spcPts val="600"/>
              </a:spcBef>
              <a:spcAft>
                <a:spcPts val="0"/>
              </a:spcAft>
              <a:buClr>
                <a:schemeClr val="accent1"/>
              </a:buClr>
              <a:buSzPct val="25000"/>
              <a:buFont typeface="Calibri"/>
              <a:buNone/>
            </a:pPr>
            <a:r>
              <a:rPr lang="en-US" sz="2400"/>
              <a:t>→ </a:t>
            </a:r>
            <a:r>
              <a:rPr b="0" i="0" lang="en-US" sz="2400" u="none" cap="none" strike="noStrike">
                <a:solidFill>
                  <a:srgbClr val="3F3F3F"/>
                </a:solidFill>
                <a:latin typeface="Calibri"/>
                <a:ea typeface="Calibri"/>
                <a:cs typeface="Calibri"/>
                <a:sym typeface="Calibri"/>
              </a:rPr>
              <a:t>IN ARDUINO </a:t>
            </a:r>
            <a:r>
              <a:rPr lang="en-US" sz="2400"/>
              <a:t>WE</a:t>
            </a:r>
            <a:r>
              <a:rPr b="0" i="0" lang="en-US" sz="2400" u="none" cap="none" strike="noStrike">
                <a:solidFill>
                  <a:srgbClr val="3F3F3F"/>
                </a:solidFill>
                <a:latin typeface="Calibri"/>
                <a:ea typeface="Calibri"/>
                <a:cs typeface="Calibri"/>
                <a:sym typeface="Calibri"/>
              </a:rPr>
              <a:t> HAD CODED IN SUCH A WAY THAT IT SENDS</a:t>
            </a:r>
          </a:p>
          <a:p>
            <a:pPr indent="-1400" lvl="7" marL="1271400" marR="0" rtl="0" algn="l">
              <a:lnSpc>
                <a:spcPct val="90000"/>
              </a:lnSpc>
              <a:spcBef>
                <a:spcPts val="600"/>
              </a:spcBef>
              <a:spcAft>
                <a:spcPts val="0"/>
              </a:spcAft>
              <a:buClr>
                <a:schemeClr val="accent1"/>
              </a:buClr>
              <a:buSzPct val="25000"/>
              <a:buFont typeface="Calibri"/>
              <a:buNone/>
            </a:pPr>
            <a:r>
              <a:rPr b="0" i="0" lang="en-US" sz="2400" u="none" cap="none" strike="noStrike">
                <a:solidFill>
                  <a:srgbClr val="3F3F3F"/>
                </a:solidFill>
                <a:latin typeface="Calibri"/>
                <a:ea typeface="Calibri"/>
                <a:cs typeface="Calibri"/>
                <a:sym typeface="Calibri"/>
              </a:rPr>
              <a:t>		0 0    FOR   OFF OR STANDBY MODE </a:t>
            </a:r>
          </a:p>
          <a:p>
            <a:pPr indent="-1400" lvl="7" marL="1271400" marR="0" rtl="0" algn="l">
              <a:lnSpc>
                <a:spcPct val="90000"/>
              </a:lnSpc>
              <a:spcBef>
                <a:spcPts val="600"/>
              </a:spcBef>
              <a:spcAft>
                <a:spcPts val="0"/>
              </a:spcAft>
              <a:buClr>
                <a:schemeClr val="accent1"/>
              </a:buClr>
              <a:buSzPct val="25000"/>
              <a:buFont typeface="Calibri"/>
              <a:buNone/>
            </a:pPr>
            <a:r>
              <a:rPr b="0" i="0" lang="en-US" sz="2400" u="none" cap="none" strike="noStrike">
                <a:solidFill>
                  <a:srgbClr val="3F3F3F"/>
                </a:solidFill>
                <a:latin typeface="Calibri"/>
                <a:ea typeface="Calibri"/>
                <a:cs typeface="Calibri"/>
                <a:sym typeface="Calibri"/>
              </a:rPr>
              <a:t>		0 1    FOR   WATER IN OR OUT MODE</a:t>
            </a:r>
          </a:p>
          <a:p>
            <a:pPr indent="-1400" lvl="7" marL="1271400" marR="0" rtl="0" algn="l">
              <a:lnSpc>
                <a:spcPct val="90000"/>
              </a:lnSpc>
              <a:spcBef>
                <a:spcPts val="600"/>
              </a:spcBef>
              <a:spcAft>
                <a:spcPts val="0"/>
              </a:spcAft>
              <a:buClr>
                <a:schemeClr val="accent1"/>
              </a:buClr>
              <a:buSzPct val="25000"/>
              <a:buFont typeface="Calibri"/>
              <a:buNone/>
            </a:pPr>
            <a:r>
              <a:rPr b="0" i="0" lang="en-US" sz="2400" u="none" cap="none" strike="noStrike">
                <a:solidFill>
                  <a:srgbClr val="3F3F3F"/>
                </a:solidFill>
                <a:latin typeface="Calibri"/>
                <a:ea typeface="Calibri"/>
                <a:cs typeface="Calibri"/>
                <a:sym typeface="Calibri"/>
              </a:rPr>
              <a:t>		1 0    FOR   DRIER MODE </a:t>
            </a:r>
          </a:p>
          <a:p>
            <a:pPr indent="-1400" lvl="7" marL="1271400" marR="0" rtl="0" algn="l">
              <a:lnSpc>
                <a:spcPct val="90000"/>
              </a:lnSpc>
              <a:spcBef>
                <a:spcPts val="600"/>
              </a:spcBef>
              <a:spcAft>
                <a:spcPts val="0"/>
              </a:spcAft>
              <a:buClr>
                <a:schemeClr val="accent1"/>
              </a:buClr>
              <a:buSzPct val="25000"/>
              <a:buFont typeface="Calibri"/>
              <a:buNone/>
            </a:pPr>
            <a:r>
              <a:rPr b="0" i="0" lang="en-US" sz="2400" u="none" cap="none" strike="noStrike">
                <a:solidFill>
                  <a:srgbClr val="3F3F3F"/>
                </a:solidFill>
                <a:latin typeface="Calibri"/>
                <a:ea typeface="Calibri"/>
                <a:cs typeface="Calibri"/>
                <a:sym typeface="Calibri"/>
              </a:rPr>
              <a:t>		1 1    FOR   WASHING MODE </a:t>
            </a:r>
          </a:p>
          <a:p>
            <a:pPr indent="-1400" lvl="7" marL="1271400" marR="0" rtl="0" algn="l">
              <a:lnSpc>
                <a:spcPct val="90000"/>
              </a:lnSpc>
              <a:spcBef>
                <a:spcPts val="600"/>
              </a:spcBef>
              <a:spcAft>
                <a:spcPts val="0"/>
              </a:spcAft>
              <a:buClr>
                <a:schemeClr val="accent1"/>
              </a:buClr>
              <a:buSzPct val="25000"/>
              <a:buFont typeface="Calibri"/>
              <a:buNone/>
            </a:pPr>
            <a:r>
              <a:rPr b="0" i="0" lang="en-US" sz="2400" u="none" cap="none" strike="noStrike">
                <a:solidFill>
                  <a:srgbClr val="3F3F3F"/>
                </a:solidFill>
                <a:latin typeface="Calibri"/>
                <a:ea typeface="Calibri"/>
                <a:cs typeface="Calibri"/>
                <a:sym typeface="Calibri"/>
              </a:rPr>
              <a:t>THESE ARE HIGH (1) AND LOW (0) SIGNALS THROUGH DIGITAL PINS</a:t>
            </a:r>
          </a:p>
          <a:p>
            <a:pPr indent="-1400" lvl="7" marL="1271400" marR="0" rtl="0" algn="l">
              <a:lnSpc>
                <a:spcPct val="90000"/>
              </a:lnSpc>
              <a:spcBef>
                <a:spcPts val="600"/>
              </a:spcBef>
              <a:spcAft>
                <a:spcPts val="0"/>
              </a:spcAft>
              <a:buClr>
                <a:schemeClr val="accent1"/>
              </a:buClr>
              <a:buSzPct val="25000"/>
              <a:buFont typeface="Calibri"/>
              <a:buNone/>
            </a:pPr>
            <a:r>
              <a:t/>
            </a:r>
            <a:endParaRPr b="0" i="0" sz="2400" u="none" cap="none" strike="noStrike">
              <a:solidFill>
                <a:srgbClr val="3F3F3F"/>
              </a:solidFill>
              <a:latin typeface="Calibri"/>
              <a:ea typeface="Calibri"/>
              <a:cs typeface="Calibri"/>
              <a:sym typeface="Calibri"/>
            </a:endParaRPr>
          </a:p>
          <a:p>
            <a:pPr indent="-1400" lvl="7" marL="1271400" marR="0" rtl="0" algn="l">
              <a:lnSpc>
                <a:spcPct val="90000"/>
              </a:lnSpc>
              <a:spcBef>
                <a:spcPts val="600"/>
              </a:spcBef>
              <a:spcAft>
                <a:spcPts val="0"/>
              </a:spcAft>
              <a:buClr>
                <a:schemeClr val="accent1"/>
              </a:buClr>
              <a:buSzPct val="25000"/>
              <a:buFont typeface="Calibri"/>
              <a:buNone/>
            </a:pPr>
            <a:r>
              <a:rPr lang="en-US" sz="2400"/>
              <a:t>→ </a:t>
            </a:r>
            <a:r>
              <a:rPr b="0" i="0" lang="en-US" sz="2400" u="none" cap="none" strike="noStrike">
                <a:solidFill>
                  <a:srgbClr val="3F3F3F"/>
                </a:solidFill>
                <a:latin typeface="Calibri"/>
                <a:ea typeface="Calibri"/>
                <a:cs typeface="Calibri"/>
                <a:sym typeface="Calibri"/>
              </a:rPr>
              <a:t>IN THE RASPBERRY PI PART WHAT </a:t>
            </a:r>
            <a:r>
              <a:rPr lang="en-US" sz="2400"/>
              <a:t>WE</a:t>
            </a:r>
            <a:r>
              <a:rPr b="0" i="0" lang="en-US" sz="2400" u="none" cap="none" strike="noStrike">
                <a:solidFill>
                  <a:srgbClr val="3F3F3F"/>
                </a:solidFill>
                <a:latin typeface="Calibri"/>
                <a:ea typeface="Calibri"/>
                <a:cs typeface="Calibri"/>
                <a:sym typeface="Calibri"/>
              </a:rPr>
              <a:t> HAD DONE IS RECEIVED THE DATA(I.E; 0 1 ETC ) </a:t>
            </a:r>
            <a:r>
              <a:rPr lang="en-US" sz="2400"/>
              <a:t>FROM ARDUINO </a:t>
            </a:r>
            <a:r>
              <a:rPr b="0" i="0" lang="en-US" sz="2400" u="none" cap="none" strike="noStrike">
                <a:solidFill>
                  <a:srgbClr val="3F3F3F"/>
                </a:solidFill>
                <a:latin typeface="Calibri"/>
                <a:ea typeface="Calibri"/>
                <a:cs typeface="Calibri"/>
                <a:sym typeface="Calibri"/>
              </a:rPr>
              <a:t>AND DISPLAYED THE </a:t>
            </a:r>
            <a:r>
              <a:rPr lang="en-US" sz="2400"/>
              <a:t>WEB PAGE</a:t>
            </a:r>
            <a:r>
              <a:rPr b="0" i="0" lang="en-US" sz="2400" u="none" cap="none" strike="noStrike">
                <a:solidFill>
                  <a:srgbClr val="3F3F3F"/>
                </a:solidFill>
                <a:latin typeface="Calibri"/>
                <a:ea typeface="Calibri"/>
                <a:cs typeface="Calibri"/>
                <a:sym typeface="Calibri"/>
              </a:rPr>
              <a:t> ACCORDINGLY.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1097275" y="286601"/>
            <a:ext cx="10058400" cy="906600"/>
          </a:xfrm>
          <a:prstGeom prst="rect">
            <a:avLst/>
          </a:prstGeom>
          <a:noFill/>
          <a:ln>
            <a:noFill/>
          </a:ln>
        </p:spPr>
        <p:txBody>
          <a:bodyPr anchorCtr="0" anchor="b" bIns="45700" lIns="91425" rIns="91425" tIns="45700">
            <a:noAutofit/>
          </a:bodyPr>
          <a:lstStyle/>
          <a:p>
            <a:pPr indent="0" lvl="0" marL="0" marR="0" rtl="0" algn="ctr">
              <a:lnSpc>
                <a:spcPct val="85000"/>
              </a:lnSpc>
              <a:spcBef>
                <a:spcPts val="0"/>
              </a:spcBef>
              <a:buClr>
                <a:srgbClr val="3F3F3F"/>
              </a:buClr>
              <a:buSzPct val="25000"/>
              <a:buFont typeface="Calibri"/>
              <a:buNone/>
            </a:pPr>
            <a:r>
              <a:rPr b="0" i="0" lang="en-US" sz="6000" u="none" cap="none" strike="noStrike">
                <a:solidFill>
                  <a:srgbClr val="3F3F3F"/>
                </a:solidFill>
                <a:latin typeface="Calibri"/>
                <a:ea typeface="Calibri"/>
                <a:cs typeface="Calibri"/>
                <a:sym typeface="Calibri"/>
              </a:rPr>
              <a:t>EXPLANATION</a:t>
            </a:r>
          </a:p>
        </p:txBody>
      </p:sp>
      <p:sp>
        <p:nvSpPr>
          <p:cNvPr id="94" name="Shape 94"/>
          <p:cNvSpPr txBox="1"/>
          <p:nvPr>
            <p:ph idx="1" type="body"/>
          </p:nvPr>
        </p:nvSpPr>
        <p:spPr>
          <a:xfrm>
            <a:off x="1097275" y="1193200"/>
            <a:ext cx="10481400" cy="4872900"/>
          </a:xfrm>
          <a:prstGeom prst="rect">
            <a:avLst/>
          </a:prstGeom>
          <a:noFill/>
          <a:ln>
            <a:noFill/>
          </a:ln>
        </p:spPr>
        <p:txBody>
          <a:bodyPr anchorCtr="0" anchor="t" bIns="45700" lIns="0" rIns="0" tIns="45700">
            <a:noAutofit/>
          </a:bodyPr>
          <a:lstStyle/>
          <a:p>
            <a:pPr indent="0" lvl="6" marL="0" marR="0" rtl="0" algn="l">
              <a:lnSpc>
                <a:spcPct val="90000"/>
              </a:lnSpc>
              <a:spcBef>
                <a:spcPts val="0"/>
              </a:spcBef>
              <a:spcAft>
                <a:spcPts val="0"/>
              </a:spcAft>
              <a:buClr>
                <a:schemeClr val="accent1"/>
              </a:buClr>
              <a:buSzPct val="25000"/>
              <a:buFont typeface="Calibri"/>
              <a:buNone/>
            </a:pPr>
            <a:r>
              <a:t/>
            </a:r>
            <a:endParaRPr sz="2400"/>
          </a:p>
          <a:p>
            <a:pPr indent="0" lvl="6" marL="0" marR="0" rtl="0" algn="l">
              <a:lnSpc>
                <a:spcPct val="90000"/>
              </a:lnSpc>
              <a:spcBef>
                <a:spcPts val="0"/>
              </a:spcBef>
              <a:spcAft>
                <a:spcPts val="0"/>
              </a:spcAft>
              <a:buClr>
                <a:schemeClr val="accent1"/>
              </a:buClr>
              <a:buSzPct val="25000"/>
              <a:buFont typeface="Calibri"/>
              <a:buNone/>
            </a:pPr>
            <a:r>
              <a:rPr lang="en-US" sz="2400"/>
              <a:t>→ UNFORTUNATELY</a:t>
            </a:r>
            <a:r>
              <a:rPr b="0" i="0" lang="en-US" sz="2400" u="none" cap="none" strike="noStrike">
                <a:solidFill>
                  <a:srgbClr val="3F3F3F"/>
                </a:solidFill>
                <a:latin typeface="Calibri"/>
                <a:ea typeface="Calibri"/>
                <a:cs typeface="Calibri"/>
                <a:sym typeface="Calibri"/>
              </a:rPr>
              <a:t> </a:t>
            </a:r>
            <a:r>
              <a:rPr lang="en-US" sz="2400"/>
              <a:t>WE</a:t>
            </a:r>
            <a:r>
              <a:rPr b="0" i="0" lang="en-US" sz="2400" u="none" cap="none" strike="noStrike">
                <a:solidFill>
                  <a:srgbClr val="3F3F3F"/>
                </a:solidFill>
                <a:latin typeface="Calibri"/>
                <a:ea typeface="Calibri"/>
                <a:cs typeface="Calibri"/>
                <a:sym typeface="Calibri"/>
              </a:rPr>
              <a:t> HAD LOST MOST OF THE FILES(WEB PA</a:t>
            </a:r>
            <a:r>
              <a:rPr lang="en-US" sz="2400"/>
              <a:t>GES PART</a:t>
            </a:r>
            <a:r>
              <a:rPr b="0" i="0" lang="en-US" sz="2400" u="none" cap="none" strike="noStrike">
                <a:solidFill>
                  <a:srgbClr val="3F3F3F"/>
                </a:solidFill>
                <a:latin typeface="Calibri"/>
                <a:ea typeface="Calibri"/>
                <a:cs typeface="Calibri"/>
                <a:sym typeface="Calibri"/>
              </a:rPr>
              <a:t>) OF RASPBERRY PI PART BUT </a:t>
            </a:r>
            <a:r>
              <a:rPr lang="en-US" sz="2400"/>
              <a:t>WE</a:t>
            </a:r>
            <a:r>
              <a:rPr b="0" i="0" lang="en-US" sz="2400" u="none" cap="none" strike="noStrike">
                <a:solidFill>
                  <a:srgbClr val="3F3F3F"/>
                </a:solidFill>
                <a:latin typeface="Calibri"/>
                <a:ea typeface="Calibri"/>
                <a:cs typeface="Calibri"/>
                <a:sym typeface="Calibri"/>
              </a:rPr>
              <a:t> CAN </a:t>
            </a:r>
            <a:r>
              <a:rPr lang="en-US" sz="2400"/>
              <a:t>GIVE A GLIMPSE OF IT HERE TO REPRODUCE IT.</a:t>
            </a:r>
          </a:p>
          <a:p>
            <a:pPr indent="0" lvl="6" marL="0" marR="0" rtl="0" algn="l">
              <a:lnSpc>
                <a:spcPct val="90000"/>
              </a:lnSpc>
              <a:spcBef>
                <a:spcPts val="600"/>
              </a:spcBef>
              <a:spcAft>
                <a:spcPts val="0"/>
              </a:spcAft>
              <a:buClr>
                <a:schemeClr val="accent1"/>
              </a:buClr>
              <a:buSzPct val="25000"/>
              <a:buFont typeface="Calibri"/>
              <a:buNone/>
            </a:pPr>
            <a:r>
              <a:t/>
            </a:r>
            <a:endParaRPr sz="2400"/>
          </a:p>
          <a:p>
            <a:pPr indent="0" lvl="6" marL="0" marR="0" rtl="0" algn="l">
              <a:lnSpc>
                <a:spcPct val="90000"/>
              </a:lnSpc>
              <a:spcBef>
                <a:spcPts val="600"/>
              </a:spcBef>
              <a:spcAft>
                <a:spcPts val="0"/>
              </a:spcAft>
              <a:buClr>
                <a:schemeClr val="accent1"/>
              </a:buClr>
              <a:buSzPct val="25000"/>
              <a:buFont typeface="Calibri"/>
              <a:buNone/>
            </a:pPr>
            <a:r>
              <a:rPr lang="en-US" sz="2400"/>
              <a:t>→ </a:t>
            </a:r>
            <a:r>
              <a:rPr b="0" i="0" lang="en-US" sz="2400" u="none" cap="none" strike="noStrike">
                <a:solidFill>
                  <a:srgbClr val="3F3F3F"/>
                </a:solidFill>
                <a:latin typeface="Calibri"/>
                <a:ea typeface="Calibri"/>
                <a:cs typeface="Calibri"/>
                <a:sym typeface="Calibri"/>
              </a:rPr>
              <a:t>WHAT </a:t>
            </a:r>
            <a:r>
              <a:rPr lang="en-US" sz="2400"/>
              <a:t>WE</a:t>
            </a:r>
            <a:r>
              <a:rPr b="0" i="0" lang="en-US" sz="2400" u="none" cap="none" strike="noStrike">
                <a:solidFill>
                  <a:srgbClr val="3F3F3F"/>
                </a:solidFill>
                <a:latin typeface="Calibri"/>
                <a:ea typeface="Calibri"/>
                <a:cs typeface="Calibri"/>
                <a:sym typeface="Calibri"/>
              </a:rPr>
              <a:t> HAD DONE IS TAKEN FOUR STATIC </a:t>
            </a:r>
            <a:r>
              <a:rPr lang="en-US" sz="2400"/>
              <a:t>WEB PAGES</a:t>
            </a:r>
            <a:r>
              <a:rPr b="0" i="0" lang="en-US" sz="2400" u="none" cap="none" strike="noStrike">
                <a:solidFill>
                  <a:srgbClr val="3F3F3F"/>
                </a:solidFill>
                <a:latin typeface="Calibri"/>
                <a:ea typeface="Calibri"/>
                <a:cs typeface="Calibri"/>
                <a:sym typeface="Calibri"/>
              </a:rPr>
              <a:t> AND USED</a:t>
            </a:r>
            <a:r>
              <a:rPr lang="en-US"/>
              <a:t> </a:t>
            </a:r>
            <a:r>
              <a:rPr b="0" i="0" lang="en-US" sz="2400" u="none" cap="none" strike="noStrike">
                <a:solidFill>
                  <a:srgbClr val="3F3F3F"/>
                </a:solidFill>
                <a:latin typeface="Calibri"/>
                <a:ea typeface="Calibri"/>
                <a:cs typeface="Calibri"/>
                <a:sym typeface="Calibri"/>
              </a:rPr>
              <a:t>JINJA2 IN WHICH WE CAN WRITE IF ELSE CONDITION FOR DISPLAYING A WEBPAGE.</a:t>
            </a:r>
          </a:p>
          <a:p>
            <a:pPr indent="0" lvl="6" marL="0" marR="0" rtl="0" algn="l">
              <a:lnSpc>
                <a:spcPct val="90000"/>
              </a:lnSpc>
              <a:spcBef>
                <a:spcPts val="600"/>
              </a:spcBef>
              <a:spcAft>
                <a:spcPts val="0"/>
              </a:spcAft>
              <a:buClr>
                <a:schemeClr val="accent1"/>
              </a:buClr>
              <a:buSzPct val="25000"/>
              <a:buFont typeface="Calibri"/>
              <a:buNone/>
            </a:pPr>
            <a:r>
              <a:t/>
            </a:r>
            <a:endParaRPr sz="2400"/>
          </a:p>
          <a:p>
            <a:pPr indent="0" lvl="6" marL="0" marR="0" rtl="0" algn="l">
              <a:lnSpc>
                <a:spcPct val="90000"/>
              </a:lnSpc>
              <a:spcBef>
                <a:spcPts val="600"/>
              </a:spcBef>
              <a:spcAft>
                <a:spcPts val="0"/>
              </a:spcAft>
              <a:buClr>
                <a:schemeClr val="accent1"/>
              </a:buClr>
              <a:buSzPct val="25000"/>
              <a:buFont typeface="Calibri"/>
              <a:buNone/>
            </a:pPr>
            <a:r>
              <a:rPr lang="en-US" sz="2400"/>
              <a:t>→ </a:t>
            </a:r>
            <a:r>
              <a:rPr b="0" i="0" lang="en-US" sz="2400" u="none" cap="none" strike="noStrike">
                <a:solidFill>
                  <a:srgbClr val="3F3F3F"/>
                </a:solidFill>
                <a:latin typeface="Calibri"/>
                <a:ea typeface="Calibri"/>
                <a:cs typeface="Calibri"/>
                <a:sym typeface="Calibri"/>
              </a:rPr>
              <a:t>SO WHAT </a:t>
            </a:r>
            <a:r>
              <a:rPr lang="en-US" sz="2400"/>
              <a:t>WE</a:t>
            </a:r>
            <a:r>
              <a:rPr b="0" i="0" lang="en-US" sz="2400" u="none" cap="none" strike="noStrike">
                <a:solidFill>
                  <a:srgbClr val="3F3F3F"/>
                </a:solidFill>
                <a:latin typeface="Calibri"/>
                <a:ea typeface="Calibri"/>
                <a:cs typeface="Calibri"/>
                <a:sym typeface="Calibri"/>
              </a:rPr>
              <a:t> HAD DONE IS WROTE A SIMPLE CONDITION THAT IF THE INPUT DATA IS    1 0    THEN DISPLAY DRIER MODE PAGE AND ACCORDINGLY FOR OTHER.</a:t>
            </a:r>
          </a:p>
          <a:p>
            <a:pPr indent="0" lvl="6" marL="0" marR="0" rtl="0" algn="l">
              <a:lnSpc>
                <a:spcPct val="90000"/>
              </a:lnSpc>
              <a:spcBef>
                <a:spcPts val="600"/>
              </a:spcBef>
              <a:spcAft>
                <a:spcPts val="0"/>
              </a:spcAft>
              <a:buClr>
                <a:schemeClr val="accent1"/>
              </a:buClr>
              <a:buSzPct val="25000"/>
              <a:buFont typeface="Calibri"/>
              <a:buNone/>
            </a:pPr>
            <a:r>
              <a:t/>
            </a:r>
            <a:endParaRPr sz="2400"/>
          </a:p>
          <a:p>
            <a:pPr indent="0" lvl="6" marL="0" marR="0" rtl="0" algn="l">
              <a:lnSpc>
                <a:spcPct val="90000"/>
              </a:lnSpc>
              <a:spcBef>
                <a:spcPts val="600"/>
              </a:spcBef>
              <a:spcAft>
                <a:spcPts val="0"/>
              </a:spcAft>
              <a:buClr>
                <a:schemeClr val="accent1"/>
              </a:buClr>
              <a:buSzPct val="25000"/>
              <a:buFont typeface="Calibri"/>
              <a:buNone/>
            </a:pPr>
            <a:r>
              <a:rPr lang="en-US" sz="2400"/>
              <a:t>→ </a:t>
            </a:r>
            <a:r>
              <a:rPr b="0" i="0" lang="en-US" sz="2400" u="none" cap="none" strike="noStrike">
                <a:solidFill>
                  <a:srgbClr val="3F3F3F"/>
                </a:solidFill>
                <a:latin typeface="Calibri"/>
                <a:ea typeface="Calibri"/>
                <a:cs typeface="Calibri"/>
                <a:sym typeface="Calibri"/>
              </a:rPr>
              <a:t>THANKS FOR THE ATTENTION.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1097275" y="286601"/>
            <a:ext cx="10058400" cy="834900"/>
          </a:xfrm>
          <a:prstGeom prst="rect">
            <a:avLst/>
          </a:prstGeom>
          <a:noFill/>
          <a:ln>
            <a:noFill/>
          </a:ln>
        </p:spPr>
        <p:txBody>
          <a:bodyPr anchorCtr="0" anchor="b" bIns="45700" lIns="91425" rIns="91425" tIns="45700">
            <a:noAutofit/>
          </a:bodyPr>
          <a:lstStyle/>
          <a:p>
            <a:pPr indent="0" lvl="0" marL="0" marR="0" rtl="0" algn="ctr">
              <a:lnSpc>
                <a:spcPct val="85000"/>
              </a:lnSpc>
              <a:spcBef>
                <a:spcPts val="0"/>
              </a:spcBef>
              <a:buClr>
                <a:srgbClr val="3F3F3F"/>
              </a:buClr>
              <a:buSzPct val="25000"/>
              <a:buFont typeface="Calibri"/>
              <a:buNone/>
            </a:pPr>
            <a:r>
              <a:rPr b="0" i="0" lang="en-US" sz="6000" u="none" cap="none" strike="noStrike">
                <a:solidFill>
                  <a:srgbClr val="3F3F3F"/>
                </a:solidFill>
                <a:latin typeface="Calibri"/>
                <a:ea typeface="Calibri"/>
                <a:cs typeface="Calibri"/>
                <a:sym typeface="Calibri"/>
              </a:rPr>
              <a:t>NOTE</a:t>
            </a:r>
          </a:p>
        </p:txBody>
      </p:sp>
      <p:sp>
        <p:nvSpPr>
          <p:cNvPr id="100" name="Shape 100"/>
          <p:cNvSpPr txBox="1"/>
          <p:nvPr>
            <p:ph idx="1" type="body"/>
          </p:nvPr>
        </p:nvSpPr>
        <p:spPr>
          <a:xfrm>
            <a:off x="1097275" y="1351475"/>
            <a:ext cx="10058400" cy="4517700"/>
          </a:xfrm>
          <a:prstGeom prst="rect">
            <a:avLst/>
          </a:prstGeom>
          <a:noFill/>
          <a:ln>
            <a:noFill/>
          </a:ln>
        </p:spPr>
        <p:txBody>
          <a:bodyPr anchorCtr="0" anchor="t" bIns="45700" lIns="0" rIns="0" tIns="45700">
            <a:noAutofit/>
          </a:bodyPr>
          <a:lstStyle/>
          <a:p>
            <a:pPr indent="-9499" lvl="8" marL="199999" marR="0" rtl="0" algn="l">
              <a:lnSpc>
                <a:spcPct val="90000"/>
              </a:lnSpc>
              <a:spcBef>
                <a:spcPts val="0"/>
              </a:spcBef>
              <a:spcAft>
                <a:spcPts val="0"/>
              </a:spcAft>
              <a:buClr>
                <a:schemeClr val="accent1"/>
              </a:buClr>
              <a:buSzPct val="25000"/>
              <a:buFont typeface="Calibri"/>
              <a:buNone/>
            </a:pPr>
            <a:r>
              <a:rPr lang="en-US" sz="2400"/>
              <a:t>→ </a:t>
            </a:r>
            <a:r>
              <a:rPr b="0" i="0" lang="en-US" sz="2400" u="none" cap="none" strike="noStrike">
                <a:solidFill>
                  <a:srgbClr val="3F3F3F"/>
                </a:solidFill>
                <a:latin typeface="Calibri"/>
                <a:ea typeface="Calibri"/>
                <a:cs typeface="Calibri"/>
                <a:sym typeface="Calibri"/>
              </a:rPr>
              <a:t>THESE VALUES CAN CHANGE FROM TYPE OF MACHINE TO </a:t>
            </a:r>
            <a:r>
              <a:rPr lang="en-US" sz="2400"/>
              <a:t>ANOTHER</a:t>
            </a:r>
            <a:r>
              <a:rPr b="0" i="0" lang="en-US" sz="2400" u="none" cap="none" strike="noStrike">
                <a:solidFill>
                  <a:srgbClr val="3F3F3F"/>
                </a:solidFill>
                <a:latin typeface="Calibri"/>
                <a:ea typeface="Calibri"/>
                <a:cs typeface="Calibri"/>
                <a:sym typeface="Calibri"/>
              </a:rPr>
              <a:t> TYPE OF MACHINE</a:t>
            </a:r>
            <a:r>
              <a:rPr lang="en-US" sz="2400"/>
              <a:t>.</a:t>
            </a:r>
          </a:p>
          <a:p>
            <a:pPr indent="-9499" lvl="8" marL="199999" marR="0" rtl="0" algn="l">
              <a:lnSpc>
                <a:spcPct val="90000"/>
              </a:lnSpc>
              <a:spcBef>
                <a:spcPts val="0"/>
              </a:spcBef>
              <a:spcAft>
                <a:spcPts val="0"/>
              </a:spcAft>
              <a:buClr>
                <a:schemeClr val="accent1"/>
              </a:buClr>
              <a:buSzPct val="25000"/>
              <a:buFont typeface="Calibri"/>
              <a:buNone/>
            </a:pPr>
            <a:r>
              <a:t/>
            </a:r>
            <a:endParaRPr sz="2400"/>
          </a:p>
          <a:p>
            <a:pPr indent="-9499" lvl="8" marL="199999" marR="0" rtl="0" algn="l">
              <a:lnSpc>
                <a:spcPct val="90000"/>
              </a:lnSpc>
              <a:spcBef>
                <a:spcPts val="0"/>
              </a:spcBef>
              <a:spcAft>
                <a:spcPts val="0"/>
              </a:spcAft>
              <a:buClr>
                <a:schemeClr val="accent1"/>
              </a:buClr>
              <a:buSzPct val="25000"/>
              <a:buFont typeface="Calibri"/>
              <a:buNone/>
            </a:pPr>
            <a:r>
              <a:t/>
            </a:r>
            <a:endParaRPr sz="2400"/>
          </a:p>
          <a:p>
            <a:pPr indent="-9499" lvl="8" marL="199999" marR="0" rtl="0" algn="l">
              <a:lnSpc>
                <a:spcPct val="90000"/>
              </a:lnSpc>
              <a:spcBef>
                <a:spcPts val="0"/>
              </a:spcBef>
              <a:spcAft>
                <a:spcPts val="0"/>
              </a:spcAft>
              <a:buClr>
                <a:schemeClr val="accent1"/>
              </a:buClr>
              <a:buSzPct val="25000"/>
              <a:buFont typeface="Calibri"/>
              <a:buNone/>
            </a:pPr>
            <a:r>
              <a:rPr lang="en-US" sz="2400"/>
              <a:t>→ </a:t>
            </a:r>
            <a:r>
              <a:rPr b="0" i="0" lang="en-US" sz="2400" u="none" cap="none" strike="noStrike">
                <a:solidFill>
                  <a:srgbClr val="3F3F3F"/>
                </a:solidFill>
                <a:latin typeface="Calibri"/>
                <a:ea typeface="Calibri"/>
                <a:cs typeface="Calibri"/>
                <a:sym typeface="Calibri"/>
              </a:rPr>
              <a:t>THE CURRENT SENSOR WHICH YOU ARE USING, IN THIS CASE I USED ACS712-HALL EFFECT CURRENT SENSOR (20 AMP)</a:t>
            </a:r>
            <a:r>
              <a:rPr lang="en-US" sz="2400"/>
              <a:t>.</a:t>
            </a:r>
          </a:p>
          <a:p>
            <a:pPr indent="-9499" lvl="8" marL="199999" marR="0" rtl="0" algn="l">
              <a:lnSpc>
                <a:spcPct val="90000"/>
              </a:lnSpc>
              <a:spcBef>
                <a:spcPts val="0"/>
              </a:spcBef>
              <a:spcAft>
                <a:spcPts val="0"/>
              </a:spcAft>
              <a:buClr>
                <a:schemeClr val="accent1"/>
              </a:buClr>
              <a:buSzPct val="25000"/>
              <a:buFont typeface="Calibri"/>
              <a:buNone/>
            </a:pPr>
            <a:r>
              <a:t/>
            </a:r>
            <a:endParaRPr sz="2400"/>
          </a:p>
          <a:p>
            <a:pPr indent="0" lvl="8" marL="190500" marR="0" rtl="0" algn="l">
              <a:lnSpc>
                <a:spcPct val="90000"/>
              </a:lnSpc>
              <a:spcBef>
                <a:spcPts val="0"/>
              </a:spcBef>
              <a:spcAft>
                <a:spcPts val="0"/>
              </a:spcAft>
              <a:buClr>
                <a:schemeClr val="accent1"/>
              </a:buClr>
              <a:buSzPct val="25000"/>
              <a:buFont typeface="Calibri"/>
              <a:buNone/>
            </a:pPr>
            <a:r>
              <a:t/>
            </a:r>
            <a:endParaRPr sz="2400"/>
          </a:p>
          <a:p>
            <a:pPr indent="-9500" lvl="8" marL="200000" marR="0" rtl="0" algn="l">
              <a:lnSpc>
                <a:spcPct val="90000"/>
              </a:lnSpc>
              <a:spcBef>
                <a:spcPts val="0"/>
              </a:spcBef>
              <a:spcAft>
                <a:spcPts val="0"/>
              </a:spcAft>
              <a:buClr>
                <a:schemeClr val="accent1"/>
              </a:buClr>
              <a:buSzPct val="25000"/>
              <a:buFont typeface="Calibri"/>
              <a:buNone/>
            </a:pPr>
            <a:r>
              <a:rPr lang="en-US" sz="2400"/>
              <a:t>→ </a:t>
            </a:r>
            <a:r>
              <a:rPr b="0" i="0" lang="en-US" sz="2400" u="none" cap="none" strike="noStrike">
                <a:solidFill>
                  <a:srgbClr val="3F3F3F"/>
                </a:solidFill>
                <a:latin typeface="Calibri"/>
                <a:ea typeface="Calibri"/>
                <a:cs typeface="Calibri"/>
                <a:sym typeface="Calibri"/>
              </a:rPr>
              <a:t>YOU CAN USE OTHER CURRENT SENSORS BUT YOU NEED TO NOTE DOWN THE VALUES FOR ONCE AND THEN CHANGE THE OTHER CODE ACCORDINGLY.</a:t>
            </a:r>
          </a:p>
          <a:p>
            <a:pPr indent="-91440" lvl="0" marL="91440" marR="0" rtl="0" algn="l">
              <a:lnSpc>
                <a:spcPct val="90000"/>
              </a:lnSpc>
              <a:spcBef>
                <a:spcPts val="1400"/>
              </a:spcBef>
              <a:spcAft>
                <a:spcPts val="0"/>
              </a:spcAft>
              <a:buClr>
                <a:schemeClr val="accent1"/>
              </a:buClr>
              <a:buSzPct val="100000"/>
              <a:buFont typeface="Calibri"/>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1066800" y="2113475"/>
            <a:ext cx="10058400" cy="2645399"/>
          </a:xfrm>
          <a:prstGeom prst="rect">
            <a:avLst/>
          </a:prstGeom>
          <a:noFill/>
          <a:ln>
            <a:noFill/>
          </a:ln>
        </p:spPr>
        <p:txBody>
          <a:bodyPr anchorCtr="0" anchor="b" bIns="45700" lIns="91425" rIns="91425" tIns="45700">
            <a:noAutofit/>
          </a:bodyPr>
          <a:lstStyle/>
          <a:p>
            <a:pPr indent="0" lvl="0" marL="0" marR="0" rtl="0" algn="ctr">
              <a:lnSpc>
                <a:spcPct val="85000"/>
              </a:lnSpc>
              <a:spcBef>
                <a:spcPts val="0"/>
              </a:spcBef>
              <a:buClr>
                <a:srgbClr val="3F3F3F"/>
              </a:buClr>
              <a:buSzPct val="25000"/>
              <a:buFont typeface="Calibri"/>
              <a:buNone/>
            </a:pPr>
            <a:r>
              <a:rPr b="0" i="0" lang="en-US" sz="9600" u="none" cap="none" strike="noStrike">
                <a:solidFill>
                  <a:srgbClr val="3F3F3F"/>
                </a:solidFill>
                <a:latin typeface="Calibri"/>
                <a:ea typeface="Calibri"/>
                <a:cs typeface="Calibri"/>
                <a:sym typeface="Calibri"/>
              </a:rPr>
              <a:t>THANK YOU</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