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3"/>
  </p:notesMasterIdLst>
  <p:sldIdLst>
    <p:sldId id="288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302" y="-108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18. 3. 2019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18. 3. 2019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18. 3. 2019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18. 3. 2019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18. 3. 2019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18. 3. 2019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18. 3. 2019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Kolekcie v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Pythone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xmlns="" id="{27EA44BE-E10D-4C7B-A889-912EDCEB8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13088"/>
              </p:ext>
            </p:extLst>
          </p:nvPr>
        </p:nvGraphicFramePr>
        <p:xfrm>
          <a:off x="450019" y="1891201"/>
          <a:ext cx="9310976" cy="561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5488">
                  <a:extLst>
                    <a:ext uri="{9D8B030D-6E8A-4147-A177-3AD203B41FA5}">
                      <a16:colId xmlns:a16="http://schemas.microsoft.com/office/drawing/2014/main" xmlns="" val="2122998006"/>
                    </a:ext>
                  </a:extLst>
                </a:gridCol>
                <a:gridCol w="4655488">
                  <a:extLst>
                    <a:ext uri="{9D8B030D-6E8A-4147-A177-3AD203B41FA5}">
                      <a16:colId xmlns:a16="http://schemas.microsoft.com/office/drawing/2014/main" xmlns="" val="12980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Zoznamy</a:t>
                      </a:r>
                    </a:p>
                    <a:p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Prvky sú usporiadané v poradí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Jedna hodnota sa môže vyskytovať viackrát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Indexovanie číslami od 0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Môžeme zmeniť/pridať/odstrániť </a:t>
                      </a:r>
                      <a:r>
                        <a:rPr lang="sk-SK" dirty="0" smtClean="0"/>
                        <a:t>prvky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 smtClean="0"/>
                        <a:t>[]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Množiny</a:t>
                      </a:r>
                    </a:p>
                    <a:p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Prvky nie sú usporiadané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Každá hodnota sa bude vyskytovať iba raz (aj keď ju tam pridáme viackrát)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Môžeme priamo testovať či sa hodnota nachádza v </a:t>
                      </a:r>
                      <a:r>
                        <a:rPr lang="sk-SK" b="0" dirty="0" smtClean="0"/>
                        <a:t>kolekcii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smtClean="0"/>
                        <a:t>{ , }</a:t>
                      </a:r>
                      <a:endParaRPr lang="sk-SK" b="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91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N-</a:t>
                      </a:r>
                      <a:r>
                        <a:rPr lang="sk-SK" b="1" dirty="0" err="1"/>
                        <a:t>tice</a:t>
                      </a:r>
                      <a:endParaRPr lang="sk-SK" b="1" dirty="0"/>
                    </a:p>
                    <a:p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Prvky sú usporiadané v poradí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Jedna hodnota sa môže vyskytovať viackrát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Indexovanie číslami od 0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Nemôžeme ich meniť (môžeme ich použiť ako zložený kľúč v mape</a:t>
                      </a:r>
                      <a:r>
                        <a:rPr lang="sk-SK" b="0" dirty="0" smtClean="0"/>
                        <a:t>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 smtClean="0"/>
                        <a:t>()</a:t>
                      </a:r>
                      <a:endParaRPr lang="sk-SK" b="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Mapy</a:t>
                      </a:r>
                    </a:p>
                    <a:p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Uchovávajú dvojice kľúč-hodnota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Indexovanie kľúčom – kľúč môže byť reťazec, číslo, alebo n-</a:t>
                      </a:r>
                      <a:r>
                        <a:rPr lang="sk-SK" b="0" dirty="0" err="1"/>
                        <a:t>tica</a:t>
                      </a:r>
                      <a:r>
                        <a:rPr lang="sk-SK" b="0" dirty="0"/>
                        <a:t>, hodnota ľubovoľný typ (aj vnorené mapy)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Každý kľúč sa môže vyskytovať iba raz, ale tá istá hodnota môže byť priradená viacerým kľúčom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Dvojice nie sú usporiadané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301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2019-03-18T19:00:30Z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