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2022. 1. 10.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2448"/>
              </p:ext>
            </p:extLst>
          </p:nvPr>
        </p:nvGraphicFramePr>
        <p:xfrm>
          <a:off x="849084" y="67485"/>
          <a:ext cx="1685567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email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password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birth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role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chance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</a:t>
                      </a:r>
                      <a:r>
                        <a:rPr lang="en-US" altLang="ko-KR" sz="1100" dirty="0" err="1"/>
                        <a:t>Cart_item</a:t>
                      </a:r>
                      <a:r>
                        <a:rPr lang="en-US" altLang="ko-KR" sz="1100" dirty="0"/>
                        <a:t>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List&lt;Order&gt;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</a:t>
                      </a:r>
                      <a:r>
                        <a:rPr lang="en-US" altLang="ko-KR" sz="1100" dirty="0" err="1"/>
                        <a:t>preference_item</a:t>
                      </a:r>
                      <a:r>
                        <a:rPr lang="en-US" altLang="ko-KR" sz="1100" dirty="0"/>
                        <a:t>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List&lt;Coupon&gt;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90622"/>
              </p:ext>
            </p:extLst>
          </p:nvPr>
        </p:nvGraphicFramePr>
        <p:xfrm>
          <a:off x="1255723" y="3833262"/>
          <a:ext cx="133550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List&lt;</a:t>
                      </a:r>
                      <a:r>
                        <a:rPr lang="en-US" altLang="ko-KR" sz="1100" dirty="0" err="1"/>
                        <a:t>Order_item</a:t>
                      </a:r>
                      <a:r>
                        <a:rPr lang="en-US" altLang="ko-KR" sz="1100" dirty="0"/>
                        <a:t>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20205"/>
              </p:ext>
            </p:extLst>
          </p:nvPr>
        </p:nvGraphicFramePr>
        <p:xfrm>
          <a:off x="2701616" y="4263930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single_price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270665"/>
              </p:ext>
            </p:extLst>
          </p:nvPr>
        </p:nvGraphicFramePr>
        <p:xfrm>
          <a:off x="2598189" y="2272361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45502"/>
              </p:ext>
            </p:extLst>
          </p:nvPr>
        </p:nvGraphicFramePr>
        <p:xfrm>
          <a:off x="3807469" y="2269665"/>
          <a:ext cx="129406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54219"/>
              </p:ext>
            </p:extLst>
          </p:nvPr>
        </p:nvGraphicFramePr>
        <p:xfrm>
          <a:off x="2598189" y="137670"/>
          <a:ext cx="115636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0702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04439"/>
              </p:ext>
            </p:extLst>
          </p:nvPr>
        </p:nvGraphicFramePr>
        <p:xfrm>
          <a:off x="6445313" y="1522053"/>
          <a:ext cx="1685567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List&lt;Category&gt;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Admin_member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detail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List&lt;Review&gt;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</a:t>
                      </a:r>
                      <a:r>
                        <a:rPr lang="en-US" altLang="ko-KR" sz="1100" dirty="0" err="1"/>
                        <a:t>Item_image</a:t>
                      </a:r>
                      <a:r>
                        <a:rPr lang="en-US" altLang="ko-KR" sz="1100" dirty="0"/>
                        <a:t>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List&lt;Option&gt;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0606"/>
              </p:ext>
            </p:extLst>
          </p:nvPr>
        </p:nvGraphicFramePr>
        <p:xfrm>
          <a:off x="7222908" y="555933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42531"/>
              </p:ext>
            </p:extLst>
          </p:nvPr>
        </p:nvGraphicFramePr>
        <p:xfrm>
          <a:off x="10199153" y="149242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List&lt;</a:t>
                      </a:r>
                      <a:r>
                        <a:rPr lang="en-US" altLang="ko-KR" sz="1100" dirty="0" err="1"/>
                        <a:t>Category_item</a:t>
                      </a:r>
                      <a:r>
                        <a:rPr lang="en-US" altLang="ko-KR" sz="1100" dirty="0"/>
                        <a:t>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27544"/>
              </p:ext>
            </p:extLst>
          </p:nvPr>
        </p:nvGraphicFramePr>
        <p:xfrm>
          <a:off x="4209480" y="2974483"/>
          <a:ext cx="12037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Admin_member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question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89395"/>
              </p:ext>
            </p:extLst>
          </p:nvPr>
        </p:nvGraphicFramePr>
        <p:xfrm>
          <a:off x="8513154" y="2463613"/>
          <a:ext cx="151924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earn_point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2262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List&lt;</a:t>
                      </a:r>
                      <a:r>
                        <a:rPr lang="en-US" altLang="ko-KR" sz="1100" dirty="0" err="1"/>
                        <a:t>Review_image</a:t>
                      </a:r>
                      <a:r>
                        <a:rPr lang="en-US" altLang="ko-KR" sz="1100" dirty="0"/>
                        <a:t>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02217"/>
              </p:ext>
            </p:extLst>
          </p:nvPr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52139"/>
              </p:ext>
            </p:extLst>
          </p:nvPr>
        </p:nvGraphicFramePr>
        <p:xfrm>
          <a:off x="8513154" y="4877544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List&lt;Option2&gt;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0401"/>
              </p:ext>
            </p:extLst>
          </p:nvPr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98200"/>
              </p:ext>
            </p:extLst>
          </p:nvPr>
        </p:nvGraphicFramePr>
        <p:xfrm>
          <a:off x="5964558" y="555933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40233"/>
              </p:ext>
            </p:extLst>
          </p:nvPr>
        </p:nvGraphicFramePr>
        <p:xfrm>
          <a:off x="6436701" y="764687"/>
          <a:ext cx="157241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06897"/>
              </p:ext>
            </p:extLst>
          </p:nvPr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F366BE-9A47-E74F-BDBB-B271FBC70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48475"/>
              </p:ext>
            </p:extLst>
          </p:nvPr>
        </p:nvGraphicFramePr>
        <p:xfrm>
          <a:off x="8660511" y="1562610"/>
          <a:ext cx="11563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Category_item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3907381" y="348343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0662" y="5860416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29943" y="3833262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3785437" y="1107654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 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ko-KR" altLang="en-US" sz="1100" dirty="0"/>
              <a:t> 숫자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682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246</Words>
  <Application>Microsoft Macintosh PowerPoint</Application>
  <PresentationFormat>와이드스크린</PresentationFormat>
  <Paragraphs>125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5</cp:revision>
  <dcterms:created xsi:type="dcterms:W3CDTF">2022-01-09T12:51:34Z</dcterms:created>
  <dcterms:modified xsi:type="dcterms:W3CDTF">2022-01-10T15:11:57Z</dcterms:modified>
</cp:coreProperties>
</file>