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01/29/2022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360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/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/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8660"/>
              </p:ext>
            </p:extLst>
          </p:nvPr>
        </p:nvGraphicFramePr>
        <p:xfrm>
          <a:off x="2639120" y="4359081"/>
          <a:ext cx="1156368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option2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8055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5192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thumbnailUrl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22058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isReviewed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69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1863"/>
              </p:ext>
            </p:extLst>
          </p:nvPr>
        </p:nvGraphicFramePr>
        <p:xfrm>
          <a:off x="2626803" y="2454780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/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/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49230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/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89578"/>
              </p:ext>
            </p:extLst>
          </p:nvPr>
        </p:nvGraphicFramePr>
        <p:xfrm>
          <a:off x="8626740" y="848659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List&lt;Item&gt;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8572"/>
              </p:ext>
            </p:extLst>
          </p:nvPr>
        </p:nvGraphicFramePr>
        <p:xfrm>
          <a:off x="4103560" y="2965781"/>
          <a:ext cx="1284824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question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answer_date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1893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82824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/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/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8712"/>
              </p:ext>
            </p:extLst>
          </p:nvPr>
        </p:nvGraphicFramePr>
        <p:xfrm>
          <a:off x="8513154" y="4877544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114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/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/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/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/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/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1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61279"/>
              </p:ext>
            </p:extLst>
          </p:nvPr>
        </p:nvGraphicFramePr>
        <p:xfrm>
          <a:off x="2682578" y="2619229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36574"/>
              </p:ext>
            </p:extLst>
          </p:nvPr>
        </p:nvGraphicFramePr>
        <p:xfrm>
          <a:off x="4094323" y="2086138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9714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serial_number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022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58641"/>
              </p:ext>
            </p:extLst>
          </p:nvPr>
        </p:nvGraphicFramePr>
        <p:xfrm>
          <a:off x="6445313" y="1522053"/>
          <a:ext cx="16855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444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12"/>
              </p:ext>
            </p:extLst>
          </p:nvPr>
        </p:nvGraphicFramePr>
        <p:xfrm>
          <a:off x="722290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35080"/>
              </p:ext>
            </p:extLst>
          </p:nvPr>
        </p:nvGraphicFramePr>
        <p:xfrm>
          <a:off x="4103560" y="2965781"/>
          <a:ext cx="1284824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24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71314"/>
              </p:ext>
            </p:extLst>
          </p:nvPr>
        </p:nvGraphicFramePr>
        <p:xfrm>
          <a:off x="59645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094323" y="229195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46782" y="1732624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380"/>
              </p:ext>
            </p:extLst>
          </p:nvPr>
        </p:nvGraphicFramePr>
        <p:xfrm>
          <a:off x="4686058" y="574722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750</Words>
  <Application>Microsoft Office PowerPoint</Application>
  <PresentationFormat>와이드스크린</PresentationFormat>
  <Paragraphs>290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20</cp:revision>
  <dcterms:created xsi:type="dcterms:W3CDTF">2022-01-09T12:51:34Z</dcterms:created>
  <dcterms:modified xsi:type="dcterms:W3CDTF">2022-01-29T14:01:48Z</dcterms:modified>
</cp:coreProperties>
</file>