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8" autoAdjust="0"/>
    <p:restoredTop sz="94660"/>
  </p:normalViewPr>
  <p:slideViewPr>
    <p:cSldViewPr snapToGrid="0">
      <p:cViewPr>
        <p:scale>
          <a:sx n="121" d="100"/>
          <a:sy n="121" d="100"/>
        </p:scale>
        <p:origin x="7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783"/>
              </p:ext>
            </p:extLst>
          </p:nvPr>
        </p:nvGraphicFramePr>
        <p:xfrm>
          <a:off x="849084" y="67485"/>
          <a:ext cx="168556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email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password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birth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member_role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chance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8796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9621"/>
              </p:ext>
            </p:extLst>
          </p:nvPr>
        </p:nvGraphicFramePr>
        <p:xfrm>
          <a:off x="2701616" y="426393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33416"/>
              </p:ext>
            </p:extLst>
          </p:nvPr>
        </p:nvGraphicFramePr>
        <p:xfrm>
          <a:off x="2735975" y="2272361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11321"/>
              </p:ext>
            </p:extLst>
          </p:nvPr>
        </p:nvGraphicFramePr>
        <p:xfrm>
          <a:off x="4229541" y="2086246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09969"/>
              </p:ext>
            </p:extLst>
          </p:nvPr>
        </p:nvGraphicFramePr>
        <p:xfrm>
          <a:off x="2598188" y="137670"/>
          <a:ext cx="142056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02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35899"/>
              </p:ext>
            </p:extLst>
          </p:nvPr>
        </p:nvGraphicFramePr>
        <p:xfrm>
          <a:off x="6445313" y="1522053"/>
          <a:ext cx="168556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List&lt;Category&gt;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0672"/>
              </p:ext>
            </p:extLst>
          </p:nvPr>
        </p:nvGraphicFramePr>
        <p:xfrm>
          <a:off x="722290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80459"/>
              </p:ext>
            </p:extLst>
          </p:nvPr>
        </p:nvGraphicFramePr>
        <p:xfrm>
          <a:off x="4209480" y="2974483"/>
          <a:ext cx="12037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64880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98088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27878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49946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20222"/>
              </p:ext>
            </p:extLst>
          </p:nvPr>
        </p:nvGraphicFramePr>
        <p:xfrm>
          <a:off x="59645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87705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294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103391" y="348343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29943" y="3833262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118423" y="1212692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7499"/>
              </p:ext>
            </p:extLst>
          </p:nvPr>
        </p:nvGraphicFramePr>
        <p:xfrm>
          <a:off x="46860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284</Words>
  <Application>Microsoft Macintosh PowerPoint</Application>
  <PresentationFormat>와이드스크린</PresentationFormat>
  <Paragraphs>139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8</cp:revision>
  <dcterms:created xsi:type="dcterms:W3CDTF">2022-01-09T12:51:34Z</dcterms:created>
  <dcterms:modified xsi:type="dcterms:W3CDTF">2022-01-11T07:49:11Z</dcterms:modified>
</cp:coreProperties>
</file>