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02458-5986-4849-9979-222528C6B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E84F1A-422A-4E32-89B2-C067C6F47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586148-7726-4F69-A9C7-4E99E3012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BED41B-B0CD-4DE3-8E95-BE9C089C2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7EA64-7F0C-4736-A994-7BE5ADB62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613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64428-0357-4E42-829F-55C12D04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CC725-8F61-471A-9279-FB7A29CCC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D71F7F-34F3-4A88-B569-FD00A36F3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F314BF-19EB-473F-985B-4DE6530BA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544C9D-0134-4400-A0AE-FB6B2BA75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296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771C5D-CE22-4D4F-A177-B3359B42DB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6B33BF-6165-4F30-BD7E-DEC0CCB9F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44E551-71C5-46E5-B1F4-E158216DC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03C8F8-2480-440F-A344-6304D2445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1955CB-3564-49FE-9041-504CBAF4A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116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F347F-E1E1-4096-92EA-311B23208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B80245-1D13-4C37-9960-1E71AECB1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88D082-A990-44CF-9DFA-E8BAFC59F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439FBB-3DDD-4C45-8C4A-502841D27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4AFF35-963C-4321-9A83-F6213AFAC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849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EC64EC-B12A-4DA3-A3C9-CD0C6BCFD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AFF24C-6F82-4A06-BD07-52BDFCF8E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25AA09-9DE4-4BA7-AFE3-2D38C3AA1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1102C0-B23D-49C0-B254-C6B92E9E1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F7F285-81CB-4C4B-B0F8-8F22DE287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8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A1C5F-D9A2-424D-8A2F-DF5069386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E0D3BA-826B-47CB-B329-8F756C1447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1D1A1A-C5A9-4510-8AC0-6DF8568D3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13DC22-CE8A-41AA-8E67-B8604B2CB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A68058-EF4E-4D41-8C61-C0004F7E0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78D549-3F20-43A6-B014-758B7FE71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95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CFB8E-C3D4-464E-8E90-D1B06A9FA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A84DA4-112C-40A8-B75B-C5E91122F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6B2A6A-798B-45C6-90AC-02491BAFB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C6F34C-7997-46F3-B48E-13C3CE2E9E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8A2826-DE1A-43BE-918D-2DADC1AD2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DE479D-EC6A-4B06-AE78-2790BF555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CCCE37-CAE9-4F77-97CA-5EB1BD397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2731B33-E8C7-4728-8EC5-EBB7CD151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957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ECFED-A11F-4B46-92BE-4F3D50A7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B9BA4A-2A7C-4638-BB51-0FC8B7E9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138225-5C06-4C7C-9308-79120DC18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4346C3-F48C-43C9-8B53-617A11B11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485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6716974-2014-445B-BFCB-EC2C10C09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471C5A-2459-4218-BBFA-2A53AC80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973DFF-5BC2-4F4A-AEA0-A78F0A1C5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38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82943-1BD4-4DB0-90DA-D2E0250DC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CC26FD-563A-4DAF-AACB-DDA47C687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EF687A-85D6-449F-B6E9-4B9CDDFBA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CE1AE9-880D-4903-9FE2-654E216D2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127345-1022-42C5-BF52-4F797B515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059636-49ED-4A13-A56F-E11904193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6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84A2D-E29F-4326-9AB8-EA6DA64FA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BE3369-1F12-4FFD-BAC5-C87BF349CB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394471-06C6-470F-B109-9A7BF5671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838A0-EB00-44BC-8723-0953C13B1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4017B7-734F-4207-9DD4-9C795F519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2C753A-A021-4BA4-90D3-C6D486583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074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B61563-BAC5-4F65-9013-2DCE94AF0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F496C1-327E-4660-8D53-76964AF94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815BB6-E8CA-4327-B896-BB3F7F6D04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5D19F-5D9F-4A76-AB4A-89CB286FCE28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929087-189B-46AC-A328-D0B5616619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5BD90C-6268-4B12-B9BC-D1354A1ABF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643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30DE7AC-D73A-4A5B-B300-FDE8304F3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52448"/>
              </p:ext>
            </p:extLst>
          </p:nvPr>
        </p:nvGraphicFramePr>
        <p:xfrm>
          <a:off x="849084" y="67485"/>
          <a:ext cx="1685567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567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Member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email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password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phone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birth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151462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role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3531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address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770253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point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23153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chance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675328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List&lt;</a:t>
                      </a:r>
                      <a:r>
                        <a:rPr lang="en-US" altLang="ko-KR" sz="1100" dirty="0" err="1"/>
                        <a:t>Cart_item</a:t>
                      </a:r>
                      <a:r>
                        <a:rPr lang="en-US" altLang="ko-KR" sz="1100" dirty="0"/>
                        <a:t>&gt;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655453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List&lt;Order&gt;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027814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List&lt;</a:t>
                      </a:r>
                      <a:r>
                        <a:rPr lang="en-US" altLang="ko-KR" sz="1100" dirty="0" err="1"/>
                        <a:t>preference_item</a:t>
                      </a:r>
                      <a:r>
                        <a:rPr lang="en-US" altLang="ko-KR" sz="1100" dirty="0"/>
                        <a:t>&gt;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76376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List&lt;Coupon&gt;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597471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5E5E3AA-7581-410F-A20F-76485337C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72608"/>
              </p:ext>
            </p:extLst>
          </p:nvPr>
        </p:nvGraphicFramePr>
        <p:xfrm>
          <a:off x="938274" y="3821685"/>
          <a:ext cx="133550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506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Order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Deliver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order_date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31209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total_price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140919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Coupon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71734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used_point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607650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pay_method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340139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deliver_pay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44937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order_state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List&lt;</a:t>
                      </a:r>
                      <a:r>
                        <a:rPr lang="en-US" altLang="ko-KR" sz="1100" dirty="0" err="1"/>
                        <a:t>Order_item</a:t>
                      </a:r>
                      <a:r>
                        <a:rPr lang="en-US" altLang="ko-KR" sz="1100" dirty="0"/>
                        <a:t>&gt;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8B1BF83-F68B-4366-A604-A477C0041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805465"/>
              </p:ext>
            </p:extLst>
          </p:nvPr>
        </p:nvGraphicFramePr>
        <p:xfrm>
          <a:off x="2320803" y="3882591"/>
          <a:ext cx="1156368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32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Order_item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Order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08299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Option1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Option2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44937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count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87747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A16CCDA-C4EA-4A09-8308-C55470E3A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958851"/>
              </p:ext>
            </p:extLst>
          </p:nvPr>
        </p:nvGraphicFramePr>
        <p:xfrm>
          <a:off x="2598189" y="2163504"/>
          <a:ext cx="1156368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Cart_item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Member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819503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option1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option2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count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BCA016B-FF9A-4CD5-98AF-1FD0B072D3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099371"/>
              </p:ext>
            </p:extLst>
          </p:nvPr>
        </p:nvGraphicFramePr>
        <p:xfrm>
          <a:off x="3781018" y="2163504"/>
          <a:ext cx="129406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061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preference_item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88F2D50-ACFE-463D-BFF5-3B5980C9D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163979"/>
              </p:ext>
            </p:extLst>
          </p:nvPr>
        </p:nvGraphicFramePr>
        <p:xfrm>
          <a:off x="2598189" y="137670"/>
          <a:ext cx="1156368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Coupon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coupon_kind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expired_date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condition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description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407023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Member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6906847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F3F97D48-88A7-4855-A583-A77314E3B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334929"/>
              </p:ext>
            </p:extLst>
          </p:nvPr>
        </p:nvGraphicFramePr>
        <p:xfrm>
          <a:off x="6457633" y="1815913"/>
          <a:ext cx="1685567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567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Category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Thumbnail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Admin_member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39576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057969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preference_count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detail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sale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3531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item_state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67311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registry_date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837606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QnA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770253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List&lt;Review&gt;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23153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List&lt;</a:t>
                      </a:r>
                      <a:r>
                        <a:rPr lang="en-US" altLang="ko-KR" sz="1100" dirty="0" err="1"/>
                        <a:t>Item_image</a:t>
                      </a:r>
                      <a:r>
                        <a:rPr lang="en-US" altLang="ko-KR" sz="1100" dirty="0"/>
                        <a:t>&gt;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675328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List&lt;Option&gt;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6554535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9D48336-B3DE-4A5A-8008-E2BB70B3FF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50606"/>
              </p:ext>
            </p:extLst>
          </p:nvPr>
        </p:nvGraphicFramePr>
        <p:xfrm>
          <a:off x="7222908" y="5559330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Item_image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upload_name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store_name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BA1B013-A3E8-4188-B611-B76DDEAE0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745317"/>
              </p:ext>
            </p:extLst>
          </p:nvPr>
        </p:nvGraphicFramePr>
        <p:xfrm>
          <a:off x="8504584" y="1967274"/>
          <a:ext cx="1156368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Category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List&lt;Item&gt;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3DF608B-9DA4-49FF-9463-4C8B794A07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961569"/>
              </p:ext>
            </p:extLst>
          </p:nvPr>
        </p:nvGraphicFramePr>
        <p:xfrm>
          <a:off x="4680562" y="2874054"/>
          <a:ext cx="120374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740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QnA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Member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Admin_member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426376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isSecret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479787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question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685503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answer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5223242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isAnswered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3380815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434A505-42B9-4EF6-A0AD-5F49B6D35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769587"/>
              </p:ext>
            </p:extLst>
          </p:nvPr>
        </p:nvGraphicFramePr>
        <p:xfrm>
          <a:off x="8504584" y="2904249"/>
          <a:ext cx="1519240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240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Review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Member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668172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description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rate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479787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registry_date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53164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List&lt;</a:t>
                      </a:r>
                      <a:r>
                        <a:rPr lang="en-US" altLang="ko-KR" sz="1100" dirty="0" err="1"/>
                        <a:t>Review_image</a:t>
                      </a:r>
                      <a:r>
                        <a:rPr lang="en-US" altLang="ko-KR" sz="1100" dirty="0"/>
                        <a:t>&gt;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3380815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3F6AC298-4076-407A-AD1C-3E8859A07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702217"/>
              </p:ext>
            </p:extLst>
          </p:nvPr>
        </p:nvGraphicFramePr>
        <p:xfrm>
          <a:off x="10199153" y="3422409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Review_image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Review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upload_name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store_name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434C1524-CFE2-4E5D-BB27-EC352BAD7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052139"/>
              </p:ext>
            </p:extLst>
          </p:nvPr>
        </p:nvGraphicFramePr>
        <p:xfrm>
          <a:off x="8513154" y="4877544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Option1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description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509120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List&lt;Option2&gt;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5506546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682F11F0-2B91-4141-87B4-0048786410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60401"/>
              </p:ext>
            </p:extLst>
          </p:nvPr>
        </p:nvGraphicFramePr>
        <p:xfrm>
          <a:off x="9779909" y="4890093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Option2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Option1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stock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description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5091206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9CB46E35-6F94-4931-9073-94AB5623E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298200"/>
              </p:ext>
            </p:extLst>
          </p:nvPr>
        </p:nvGraphicFramePr>
        <p:xfrm>
          <a:off x="5964558" y="5559330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Thumbnail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upload_name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store_name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AFA54333-E258-4523-9418-90E409645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440233"/>
              </p:ext>
            </p:extLst>
          </p:nvPr>
        </p:nvGraphicFramePr>
        <p:xfrm>
          <a:off x="6436701" y="764687"/>
          <a:ext cx="1572413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13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4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Admin_Member</a:t>
                      </a:r>
                      <a:endParaRPr kumimoji="0" lang="ko-KR" alt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Member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940C3432-FD8D-485B-BD6B-E0EF26EFE5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588802"/>
              </p:ext>
            </p:extLst>
          </p:nvPr>
        </p:nvGraphicFramePr>
        <p:xfrm>
          <a:off x="2320803" y="5502385"/>
          <a:ext cx="115636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Delivery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address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phone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08299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recipient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delivery_state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449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201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</Words>
  <Application>Microsoft Office PowerPoint</Application>
  <PresentationFormat>와이드스크린</PresentationFormat>
  <Paragraphs>104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홍승택</dc:creator>
  <cp:lastModifiedBy>홍승택</cp:lastModifiedBy>
  <cp:revision>2</cp:revision>
  <dcterms:created xsi:type="dcterms:W3CDTF">2022-01-09T12:51:34Z</dcterms:created>
  <dcterms:modified xsi:type="dcterms:W3CDTF">2022-01-09T12:51:45Z</dcterms:modified>
</cp:coreProperties>
</file>