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61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4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DBB6D-5226-2A49-ABF7-57F1FB2574B4}" type="datetimeFigureOut">
              <a:rPr kumimoji="1" lang="ko-Kore-KR" altLang="en-US" smtClean="0"/>
              <a:t>2022. 2. 6.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BF880-E124-BE49-B0C8-ED1CF8A223C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32430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BF880-E124-BE49-B0C8-ED1CF8A223CE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9360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BF880-E124-BE49-B0C8-ED1CF8A223CE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48887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02458-5986-4849-9979-222528C6B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E84F1A-422A-4E32-89B2-C067C6F47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586148-7726-4F69-A9C7-4E99E3012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2022. 2. 6.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BED41B-B0CD-4DE3-8E95-BE9C089C2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7EA64-7F0C-4736-A994-7BE5ADB62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613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64428-0357-4E42-829F-55C12D04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CC725-8F61-471A-9279-FB7A29CCC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D71F7F-34F3-4A88-B569-FD00A36F3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2022. 2. 6.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F314BF-19EB-473F-985B-4DE6530BA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544C9D-0134-4400-A0AE-FB6B2BA75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29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771C5D-CE22-4D4F-A177-B3359B42DB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6B33BF-6165-4F30-BD7E-DEC0CCB9F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44E551-71C5-46E5-B1F4-E158216DC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2022. 2. 6.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03C8F8-2480-440F-A344-6304D2445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1955CB-3564-49FE-9041-504CBAF4A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116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F347F-E1E1-4096-92EA-311B23208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B80245-1D13-4C37-9960-1E71AECB1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88D082-A990-44CF-9DFA-E8BAFC59F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2022. 2. 6.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439FBB-3DDD-4C45-8C4A-502841D27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4AFF35-963C-4321-9A83-F6213AFAC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849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EC64EC-B12A-4DA3-A3C9-CD0C6BCFD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AFF24C-6F82-4A06-BD07-52BDFCF8E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25AA09-9DE4-4BA7-AFE3-2D38C3AA1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2022. 2. 6.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1102C0-B23D-49C0-B254-C6B92E9E1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F7F285-81CB-4C4B-B0F8-8F22DE287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8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A1C5F-D9A2-424D-8A2F-DF5069386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0D3BA-826B-47CB-B329-8F756C144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1D1A1A-C5A9-4510-8AC0-6DF8568D3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13DC22-CE8A-41AA-8E67-B8604B2CB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2022. 2. 6.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A68058-EF4E-4D41-8C61-C0004F7E0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78D549-3F20-43A6-B014-758B7FE71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95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CFB8E-C3D4-464E-8E90-D1B06A9FA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A84DA4-112C-40A8-B75B-C5E91122F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6B2A6A-798B-45C6-90AC-02491BAFB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C6F34C-7997-46F3-B48E-13C3CE2E9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8A2826-DE1A-43BE-918D-2DADC1AD2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DE479D-EC6A-4B06-AE78-2790BF555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2022. 2. 6.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CCCE37-CAE9-4F77-97CA-5EB1BD397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731B33-E8C7-4728-8EC5-EBB7CD151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957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ECFED-A11F-4B46-92BE-4F3D50A7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B9BA4A-2A7C-4638-BB51-0FC8B7E9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2022. 2. 6.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138225-5C06-4C7C-9308-79120DC18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4346C3-F48C-43C9-8B53-617A11B11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485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716974-2014-445B-BFCB-EC2C10C09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2022. 2. 6.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471C5A-2459-4218-BBFA-2A53AC80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973DFF-5BC2-4F4A-AEA0-A78F0A1C5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38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82943-1BD4-4DB0-90DA-D2E0250DC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CC26FD-563A-4DAF-AACB-DDA47C687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EF687A-85D6-449F-B6E9-4B9CDDFBA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CE1AE9-880D-4903-9FE2-654E216D2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2022. 2. 6.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127345-1022-42C5-BF52-4F797B515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059636-49ED-4A13-A56F-E11904193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6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84A2D-E29F-4326-9AB8-EA6DA64FA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BE3369-1F12-4FFD-BAC5-C87BF349CB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394471-06C6-470F-B109-9A7BF5671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838A0-EB00-44BC-8723-0953C13B1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2022. 2. 6.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4017B7-734F-4207-9DD4-9C795F519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2C753A-A021-4BA4-90D3-C6D486583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074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B61563-BAC5-4F65-9013-2DCE94AF0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F496C1-327E-4660-8D53-76964AF94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815BB6-E8CA-4327-B896-BB3F7F6D04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5D19F-5D9F-4A76-AB4A-89CB286FCE28}" type="datetimeFigureOut">
              <a:rPr lang="ko-KR" altLang="en-US" smtClean="0"/>
              <a:t>2022. 2. 6.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929087-189B-46AC-A328-D0B561661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5BD90C-6268-4B12-B9BC-D1354A1ABF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643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30DE7AC-D73A-4A5B-B300-FDE8304F3AD9}"/>
              </a:ext>
            </a:extLst>
          </p:cNvPr>
          <p:cNvGraphicFramePr>
            <a:graphicFrameLocks noGrp="1"/>
          </p:cNvGraphicFramePr>
          <p:nvPr/>
        </p:nvGraphicFramePr>
        <p:xfrm>
          <a:off x="891279" y="14515"/>
          <a:ext cx="1685567" cy="3799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567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Member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email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password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name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phone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birth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151462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/>
                        <a:t>member_role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3531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address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770253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point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3153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chance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675328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800" dirty="0" err="1">
                          <a:solidFill>
                            <a:srgbClr val="0070C0"/>
                          </a:solidFill>
                        </a:rPr>
                        <a:t>Cart_item</a:t>
                      </a:r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655453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List&lt;Order&gt;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027814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800" dirty="0" err="1">
                          <a:solidFill>
                            <a:srgbClr val="0070C0"/>
                          </a:solidFill>
                        </a:rPr>
                        <a:t>preference_item</a:t>
                      </a:r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76376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List&lt;Coupon&gt;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597471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800" dirty="0" err="1">
                          <a:solidFill>
                            <a:srgbClr val="0070C0"/>
                          </a:solidFill>
                        </a:rPr>
                        <a:t>QnA</a:t>
                      </a:r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069801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List&lt;Review&gt;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08946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5E5E3AA-7581-410F-A20F-76485337C5EE}"/>
              </a:ext>
            </a:extLst>
          </p:cNvPr>
          <p:cNvGraphicFramePr>
            <a:graphicFrameLocks noGrp="1"/>
          </p:cNvGraphicFramePr>
          <p:nvPr/>
        </p:nvGraphicFramePr>
        <p:xfrm>
          <a:off x="1255723" y="3833262"/>
          <a:ext cx="1335506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506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Order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Deliver 1:1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505562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order_date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31209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total_price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140919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Coupon 1:1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71734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used_point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07650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pay_method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340139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shipping_charge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44937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order_state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Order_item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8B1BF83-F68B-4366-A604-A477C0041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068660"/>
              </p:ext>
            </p:extLst>
          </p:nvPr>
        </p:nvGraphicFramePr>
        <p:xfrm>
          <a:off x="2639120" y="4359081"/>
          <a:ext cx="1156368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32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Order_item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Order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08299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item_price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13131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option1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option2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44937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item_name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688055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count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8774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item_version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715192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thumbnailUrl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422058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isReviewed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2156933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A16CCDA-C4EA-4A09-8308-C55470E3A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051863"/>
              </p:ext>
            </p:extLst>
          </p:nvPr>
        </p:nvGraphicFramePr>
        <p:xfrm>
          <a:off x="2626803" y="2454780"/>
          <a:ext cx="1156368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Cart_item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item_version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838521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819503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Option1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Option2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count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BCA016B-FF9A-4CD5-98AF-1FD0B072D3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920800"/>
              </p:ext>
            </p:extLst>
          </p:nvPr>
        </p:nvGraphicFramePr>
        <p:xfrm>
          <a:off x="4094323" y="1609059"/>
          <a:ext cx="1294061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061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Preference_item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86542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88F2D50-ACFE-463D-BFF5-3B5980C9DCE4}"/>
              </a:ext>
            </a:extLst>
          </p:cNvPr>
          <p:cNvGraphicFramePr>
            <a:graphicFrameLocks noGrp="1"/>
          </p:cNvGraphicFramePr>
          <p:nvPr/>
        </p:nvGraphicFramePr>
        <p:xfrm>
          <a:off x="2608736" y="0"/>
          <a:ext cx="1420569" cy="233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569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Coupon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coupon_kind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expired_date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coupon_condition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serial_number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840220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9517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690684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isUsed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1570891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F3F97D48-88A7-4855-A583-A77314E3B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849230"/>
              </p:ext>
            </p:extLst>
          </p:nvPr>
        </p:nvGraphicFramePr>
        <p:xfrm>
          <a:off x="6445313" y="1522053"/>
          <a:ext cx="1685567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567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item_state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Thumbnail 1:1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rgbClr val="C00000"/>
                          </a:solidFill>
                        </a:rPr>
                        <a:t>Admin_member</a:t>
                      </a: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39576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057969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price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54443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preference_count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registry_date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version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130349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sale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3531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Category N:1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67311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Detail_image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837606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QnA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770253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List&lt;Review&gt;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3153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Item_image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675328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List&lt;Option&gt;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6554535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9D48336-B3DE-4A5A-8008-E2BB70B3FF72}"/>
              </a:ext>
            </a:extLst>
          </p:cNvPr>
          <p:cNvGraphicFramePr>
            <a:graphicFrameLocks noGrp="1"/>
          </p:cNvGraphicFramePr>
          <p:nvPr/>
        </p:nvGraphicFramePr>
        <p:xfrm>
          <a:off x="7222908" y="5747220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Item_image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upload_name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store_name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BA1B013-A3E8-4188-B611-B76DDEAE0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189578"/>
              </p:ext>
            </p:extLst>
          </p:nvPr>
        </p:nvGraphicFramePr>
        <p:xfrm>
          <a:off x="8626740" y="848659"/>
          <a:ext cx="1572413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13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Category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List&lt;Item&gt;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3DF608B-9DA4-49FF-9463-4C8B794A07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45377"/>
              </p:ext>
            </p:extLst>
          </p:nvPr>
        </p:nvGraphicFramePr>
        <p:xfrm>
          <a:off x="4094323" y="2542525"/>
          <a:ext cx="1284824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824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QnA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solidFill>
                            <a:srgbClr val="C00000"/>
                          </a:solidFill>
                        </a:rPr>
                        <a:t>Admin_member</a:t>
                      </a: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426376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isSecret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479787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isAnswered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685503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question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522324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answer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338081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title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029545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answer_date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01893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registry_date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8828246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434A505-42B9-4EF6-A0AD-5F49B6D35E5F}"/>
              </a:ext>
            </a:extLst>
          </p:cNvPr>
          <p:cNvGraphicFramePr>
            <a:graphicFrameLocks noGrp="1"/>
          </p:cNvGraphicFramePr>
          <p:nvPr/>
        </p:nvGraphicFramePr>
        <p:xfrm>
          <a:off x="8496747" y="2013281"/>
          <a:ext cx="151924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240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Review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option(string)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067821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668172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description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rate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479787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registry_date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53164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Review_image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3380815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3F6AC298-4076-407A-AD1C-3E8859A079CC}"/>
              </a:ext>
            </a:extLst>
          </p:cNvPr>
          <p:cNvGraphicFramePr>
            <a:graphicFrameLocks noGrp="1"/>
          </p:cNvGraphicFramePr>
          <p:nvPr/>
        </p:nvGraphicFramePr>
        <p:xfrm>
          <a:off x="10199153" y="3422409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Review_image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Review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upload_name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store_name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434C1524-CFE2-4E5D-BB27-EC352BAD7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88712"/>
              </p:ext>
            </p:extLst>
          </p:nvPr>
        </p:nvGraphicFramePr>
        <p:xfrm>
          <a:off x="8513154" y="4877544"/>
          <a:ext cx="115636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Option1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509120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stock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000114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List&lt;Option2&gt;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506546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682F11F0-2B91-4141-87B4-004878641077}"/>
              </a:ext>
            </a:extLst>
          </p:cNvPr>
          <p:cNvGraphicFramePr>
            <a:graphicFrameLocks noGrp="1"/>
          </p:cNvGraphicFramePr>
          <p:nvPr/>
        </p:nvGraphicFramePr>
        <p:xfrm>
          <a:off x="9779909" y="4890093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Option2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Option1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stock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5091206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9CB46E35-6F94-4931-9073-94AB5623EF1F}"/>
              </a:ext>
            </a:extLst>
          </p:cNvPr>
          <p:cNvGraphicFramePr>
            <a:graphicFrameLocks noGrp="1"/>
          </p:cNvGraphicFramePr>
          <p:nvPr/>
        </p:nvGraphicFramePr>
        <p:xfrm>
          <a:off x="5964558" y="5747220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Thumbnail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1:1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upload_name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store_name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AFA54333-E258-4523-9418-90E409645143}"/>
              </a:ext>
            </a:extLst>
          </p:cNvPr>
          <p:cNvGraphicFramePr>
            <a:graphicFrameLocks noGrp="1"/>
          </p:cNvGraphicFramePr>
          <p:nvPr/>
        </p:nvGraphicFramePr>
        <p:xfrm>
          <a:off x="6436701" y="142291"/>
          <a:ext cx="1572413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13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4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Admin_Member</a:t>
                      </a:r>
                      <a:endParaRPr kumimoji="0" lang="ko-KR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Member 1:1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List&lt;</a:t>
                      </a: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Qna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&gt;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468805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List&lt;Item&gt;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5564115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940C3432-FD8D-485B-BD6B-E0EF26EFE554}"/>
              </a:ext>
            </a:extLst>
          </p:cNvPr>
          <p:cNvGraphicFramePr>
            <a:graphicFrameLocks noGrp="1"/>
          </p:cNvGraphicFramePr>
          <p:nvPr/>
        </p:nvGraphicFramePr>
        <p:xfrm>
          <a:off x="49398" y="3833262"/>
          <a:ext cx="115636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Delivery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address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phone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08299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recipient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delivery_state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449375"/>
                  </a:ext>
                </a:extLst>
              </a:tr>
            </a:tbl>
          </a:graphicData>
        </a:graphic>
      </p:graphicFrame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6BC2B3DD-E78E-DA4F-8887-8582C6F59930}"/>
              </a:ext>
            </a:extLst>
          </p:cNvPr>
          <p:cNvSpPr/>
          <p:nvPr/>
        </p:nvSpPr>
        <p:spPr>
          <a:xfrm>
            <a:off x="4094323" y="229195"/>
            <a:ext cx="773181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percent</a:t>
            </a:r>
          </a:p>
          <a:p>
            <a:pPr algn="ctr"/>
            <a:r>
              <a:rPr kumimoji="1" lang="en-US" altLang="ko-Kore-KR" sz="1100" dirty="0"/>
              <a:t>static</a:t>
            </a:r>
            <a:endParaRPr kumimoji="1" lang="ko-Kore-KR" altLang="en-US" sz="1100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513744D4-997F-334C-9956-8A7F75274570}"/>
              </a:ext>
            </a:extLst>
          </p:cNvPr>
          <p:cNvSpPr/>
          <p:nvPr/>
        </p:nvSpPr>
        <p:spPr>
          <a:xfrm>
            <a:off x="191615" y="5230478"/>
            <a:ext cx="751687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preparing</a:t>
            </a:r>
          </a:p>
          <a:p>
            <a:pPr algn="ctr"/>
            <a:r>
              <a:rPr kumimoji="1" lang="en-US" altLang="ko-Kore-KR" sz="900" dirty="0"/>
              <a:t>shipping</a:t>
            </a:r>
          </a:p>
          <a:p>
            <a:pPr algn="ctr"/>
            <a:r>
              <a:rPr kumimoji="1" lang="en-US" altLang="ko-Kore-KR" sz="900" dirty="0"/>
              <a:t>complete</a:t>
            </a:r>
            <a:endParaRPr kumimoji="1" lang="ko-Kore-KR" altLang="en-US" sz="900" dirty="0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F27297CE-BECD-D143-A2D7-D2B1BF3BB664}"/>
              </a:ext>
            </a:extLst>
          </p:cNvPr>
          <p:cNvSpPr/>
          <p:nvPr/>
        </p:nvSpPr>
        <p:spPr>
          <a:xfrm>
            <a:off x="407205" y="6297697"/>
            <a:ext cx="751687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normality</a:t>
            </a:r>
          </a:p>
          <a:p>
            <a:pPr algn="ctr"/>
            <a:r>
              <a:rPr kumimoji="1" lang="en-US" altLang="ko-Kore-KR" sz="900" dirty="0"/>
              <a:t>cancel</a:t>
            </a:r>
            <a:endParaRPr kumimoji="1" lang="ko-Kore-KR" altLang="en-US" sz="9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670199D8-D819-5D4E-ADCD-9F4240D7D75B}"/>
              </a:ext>
            </a:extLst>
          </p:cNvPr>
          <p:cNvSpPr/>
          <p:nvPr/>
        </p:nvSpPr>
        <p:spPr>
          <a:xfrm>
            <a:off x="5546782" y="1732624"/>
            <a:ext cx="898531" cy="521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normality</a:t>
            </a:r>
          </a:p>
          <a:p>
            <a:pPr algn="ctr"/>
            <a:r>
              <a:rPr kumimoji="1" lang="en-US" altLang="ko-Kore-KR" sz="900" dirty="0" err="1"/>
              <a:t>sold_out</a:t>
            </a:r>
            <a:endParaRPr kumimoji="1" lang="en-US" altLang="ko-Kore-KR" sz="900" dirty="0"/>
          </a:p>
          <a:p>
            <a:pPr algn="ctr"/>
            <a:r>
              <a:rPr kumimoji="1" lang="en" altLang="ko-Kore-KR" sz="900" dirty="0"/>
              <a:t>pause</a:t>
            </a:r>
            <a:endParaRPr kumimoji="1" lang="ko-Kore-KR" altLang="en-US" sz="900" dirty="0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BF40026B-3009-FD4A-9359-9E220E6D3204}"/>
              </a:ext>
            </a:extLst>
          </p:cNvPr>
          <p:cNvSpPr/>
          <p:nvPr/>
        </p:nvSpPr>
        <p:spPr>
          <a:xfrm>
            <a:off x="4061195" y="1052364"/>
            <a:ext cx="1685567" cy="3332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 err="1"/>
              <a:t>total_price</a:t>
            </a:r>
            <a:r>
              <a:rPr kumimoji="1" lang="en-US" altLang="ko-Kore-KR" sz="1100" dirty="0"/>
              <a:t>_</a:t>
            </a:r>
            <a:r>
              <a:rPr kumimoji="1" lang="ko-KR" altLang="en-US" sz="1100" dirty="0"/>
              <a:t>숫자</a:t>
            </a:r>
            <a:endParaRPr kumimoji="1" lang="ko-Kore-KR" altLang="en-US" sz="1100" dirty="0"/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A5F94FC3-E514-1842-9CAD-DBFB192D698F}"/>
              </a:ext>
            </a:extLst>
          </p:cNvPr>
          <p:cNvSpPr/>
          <p:nvPr/>
        </p:nvSpPr>
        <p:spPr>
          <a:xfrm>
            <a:off x="93040" y="1586713"/>
            <a:ext cx="692507" cy="6829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admin</a:t>
            </a:r>
          </a:p>
          <a:p>
            <a:pPr algn="ctr"/>
            <a:r>
              <a:rPr kumimoji="1" lang="en-US" altLang="ko-Kore-KR" sz="1100" dirty="0"/>
              <a:t>bronze</a:t>
            </a:r>
          </a:p>
          <a:p>
            <a:pPr algn="ctr"/>
            <a:r>
              <a:rPr kumimoji="1" lang="en-US" altLang="ko-Kore-KR" sz="1100" dirty="0"/>
              <a:t>silver</a:t>
            </a:r>
          </a:p>
          <a:p>
            <a:pPr algn="ctr"/>
            <a:r>
              <a:rPr kumimoji="1" lang="en-US" altLang="ko-Kore-KR" sz="1100" dirty="0"/>
              <a:t>gold</a:t>
            </a:r>
            <a:endParaRPr kumimoji="1" lang="ko-Kore-KR" altLang="en-US" sz="11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8107D236-3E72-9448-BC10-72BE615CAF91}"/>
              </a:ext>
            </a:extLst>
          </p:cNvPr>
          <p:cNvSpPr/>
          <p:nvPr/>
        </p:nvSpPr>
        <p:spPr>
          <a:xfrm>
            <a:off x="424231" y="5748638"/>
            <a:ext cx="751687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card</a:t>
            </a:r>
          </a:p>
          <a:p>
            <a:pPr algn="ctr"/>
            <a:r>
              <a:rPr kumimoji="1" lang="en-US" altLang="ko-Kore-KR" sz="900" dirty="0"/>
              <a:t>bankbook</a:t>
            </a:r>
            <a:endParaRPr kumimoji="1" lang="ko-Kore-KR" altLang="en-US" sz="900" dirty="0"/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3E160831-5979-5543-B562-0CBEF0172D56}"/>
              </a:ext>
            </a:extLst>
          </p:cNvPr>
          <p:cNvGraphicFramePr>
            <a:graphicFrameLocks noGrp="1"/>
          </p:cNvGraphicFramePr>
          <p:nvPr/>
        </p:nvGraphicFramePr>
        <p:xfrm>
          <a:off x="4686058" y="5747220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Detail_image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upload_name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store_name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0615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30DE7AC-D73A-4A5B-B300-FDE8304F3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154708"/>
              </p:ext>
            </p:extLst>
          </p:nvPr>
        </p:nvGraphicFramePr>
        <p:xfrm>
          <a:off x="1863418" y="152565"/>
          <a:ext cx="1685567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567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Member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MEMBER_ID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BIRTH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CHANCE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EMAIL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151462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MEMBER_ROLE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3531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770253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PASSWORD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3153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PHONE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675328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POINT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6554535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5E5E3AA-7581-410F-A20F-76485337C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698567"/>
              </p:ext>
            </p:extLst>
          </p:nvPr>
        </p:nvGraphicFramePr>
        <p:xfrm>
          <a:off x="1528298" y="3858303"/>
          <a:ext cx="1491894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1894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Order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ORDER_ID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ORDER_DATE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505562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ORDER_STATE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31209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PAY_METHOD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140919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SHIPPING_CHARGE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71734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TOTAL_PRICE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07650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USED_POINT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340139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COUPON_ID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44937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DELIVERY_ID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MEMBER_ID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8B1BF83-F68B-4366-A604-A477C0041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075907"/>
              </p:ext>
            </p:extLst>
          </p:nvPr>
        </p:nvGraphicFramePr>
        <p:xfrm>
          <a:off x="3350567" y="3694461"/>
          <a:ext cx="135363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635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32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Order_item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ORDER_ITEM_ID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08299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IS_REVIEWED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13131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ITEM_NAME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ITEM_PRICE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44937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ITEM_VERSION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688055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OPTION1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8774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OPTION2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715192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THUMBNAIL_URL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422058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ITEM_ID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215693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ORDER_ID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1983711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A16CCDA-C4EA-4A09-8308-C55470E3A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81181"/>
              </p:ext>
            </p:extLst>
          </p:nvPr>
        </p:nvGraphicFramePr>
        <p:xfrm>
          <a:off x="3697586" y="1334505"/>
          <a:ext cx="1616758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75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256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Cart_item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CART_ITEM_ID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COUNT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838521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ITEM_VERSION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819503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ITEM_ID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MEMBER_ID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OPTION1_ID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OPTION2_ID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8387421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BCA016B-FF9A-4CD5-98AF-1FD0B072D3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001606"/>
              </p:ext>
            </p:extLst>
          </p:nvPr>
        </p:nvGraphicFramePr>
        <p:xfrm>
          <a:off x="3680792" y="152565"/>
          <a:ext cx="16855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5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Preference_item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PREFERENCE_ITEM_ID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ITEM_ID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86542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MEMBER_ID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9742867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88F2D50-ACFE-463D-BFF5-3B5980C9D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861190"/>
              </p:ext>
            </p:extLst>
          </p:nvPr>
        </p:nvGraphicFramePr>
        <p:xfrm>
          <a:off x="4927" y="1024489"/>
          <a:ext cx="1772765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765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</a:rPr>
                        <a:t>Coupon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COUPON_ID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COUPON_CONDITION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COUPON_KIND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EXPIRED_DATE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IS_USED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840220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9517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RATE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690684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SERIAL_NUMBER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157089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MEMBER_ID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3836266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F3F97D48-88A7-4855-A583-A77314E3B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59061"/>
              </p:ext>
            </p:extLst>
          </p:nvPr>
        </p:nvGraphicFramePr>
        <p:xfrm>
          <a:off x="8094342" y="425976"/>
          <a:ext cx="1685567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567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ITEM_ID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ITEM_STATE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39576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PREFERENCE_COUNT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057969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54443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REGISTRY_DATE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SALE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VERSION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130349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ADMIN_MEMBER_ID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3531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CATEGORY_ID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67311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THUMBNAIL_ID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8376060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9D48336-B3DE-4A5A-8008-E2BB70B3FF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858085"/>
              </p:ext>
            </p:extLst>
          </p:nvPr>
        </p:nvGraphicFramePr>
        <p:xfrm>
          <a:off x="7897075" y="5412783"/>
          <a:ext cx="1353635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635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Item_image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ITEM_IMAGE_ID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STORE_NAME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UPLOAD_NAME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ITEM_ID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189609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BA1B013-A3E8-4188-B611-B76DDEAE0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90088"/>
              </p:ext>
            </p:extLst>
          </p:nvPr>
        </p:nvGraphicFramePr>
        <p:xfrm>
          <a:off x="10043689" y="411645"/>
          <a:ext cx="1572413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13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Category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CATEGORY_ID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3DF608B-9DA4-49FF-9463-4C8B794A07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868007"/>
              </p:ext>
            </p:extLst>
          </p:nvPr>
        </p:nvGraphicFramePr>
        <p:xfrm>
          <a:off x="5497510" y="191453"/>
          <a:ext cx="1572413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13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QnA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QNA_ID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ANSWER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ANSWER_DATE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426376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IS_ANSWERED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479787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IS_SECRET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685503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QUESTION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522324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REGISTRY_DATE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338081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TITLE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029545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ADMIN_MEMBER_ID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01893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ITEM_ID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882824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MEMBER_ID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2583533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434A505-42B9-4EF6-A0AD-5F49B6D35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893577"/>
              </p:ext>
            </p:extLst>
          </p:nvPr>
        </p:nvGraphicFramePr>
        <p:xfrm>
          <a:off x="10064958" y="1356360"/>
          <a:ext cx="151924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240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Review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REVIEW_ID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067821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OPTION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668172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RATE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REGISTRY_DATE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479787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ITEM_ID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53164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MEMBER_ID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3380815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3F6AC298-4076-407A-AD1C-3E8859A07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328781"/>
              </p:ext>
            </p:extLst>
          </p:nvPr>
        </p:nvGraphicFramePr>
        <p:xfrm>
          <a:off x="10663702" y="3694461"/>
          <a:ext cx="1156368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Review_image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REVIEW_IMAGE_ID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STORE_NAME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28380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UPLOAD_NAME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REVIEW_ID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434C1524-CFE2-4E5D-BB27-EC352BAD7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835852"/>
              </p:ext>
            </p:extLst>
          </p:nvPr>
        </p:nvGraphicFramePr>
        <p:xfrm>
          <a:off x="8094342" y="3694461"/>
          <a:ext cx="115636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Option1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OPTION1_ID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509120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STOCK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000114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ITEM_ID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506546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682F11F0-2B91-4141-87B4-004878641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541232"/>
              </p:ext>
            </p:extLst>
          </p:nvPr>
        </p:nvGraphicFramePr>
        <p:xfrm>
          <a:off x="9338121" y="3694461"/>
          <a:ext cx="115636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Option2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OPTION2_ID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STOCK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509120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OPTION1_ID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772981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9CB46E35-6F94-4931-9073-94AB5623E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546701"/>
              </p:ext>
            </p:extLst>
          </p:nvPr>
        </p:nvGraphicFramePr>
        <p:xfrm>
          <a:off x="6388090" y="5412783"/>
          <a:ext cx="135363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635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Thumbnail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THUMBNAIL_ID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STORE_NAME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UPLOAD_NAME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AFA54333-E258-4523-9418-90E409645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272875"/>
              </p:ext>
            </p:extLst>
          </p:nvPr>
        </p:nvGraphicFramePr>
        <p:xfrm>
          <a:off x="149479" y="152565"/>
          <a:ext cx="1572413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13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4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Admin_Member</a:t>
                      </a:r>
                      <a:endParaRPr kumimoji="0" lang="ko-KR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ADMIN_ID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MEMBER_ID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4688058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940C3432-FD8D-485B-BD6B-E0EF26EFE5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107167"/>
              </p:ext>
            </p:extLst>
          </p:nvPr>
        </p:nvGraphicFramePr>
        <p:xfrm>
          <a:off x="55303" y="4748004"/>
          <a:ext cx="1371013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013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Delivery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DELIBERY_ID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ADDRESS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08299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DELIVERY_STATE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PHONE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44937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RECIPIENT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8855767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3E160831-5979-5543-B562-0CBEF0172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610573"/>
              </p:ext>
            </p:extLst>
          </p:nvPr>
        </p:nvGraphicFramePr>
        <p:xfrm>
          <a:off x="9367275" y="5412783"/>
          <a:ext cx="1353635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635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Detail_image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DETAIL_IMAGE_ID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STORE_NAME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UPLOAD_NAME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ITEM_ID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1468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33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5020</TotalTime>
  <Words>686</Words>
  <Application>Microsoft Macintosh PowerPoint</Application>
  <PresentationFormat>와이드스크린</PresentationFormat>
  <Paragraphs>277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홍승택</dc:creator>
  <cp:lastModifiedBy>홍승택</cp:lastModifiedBy>
  <cp:revision>23</cp:revision>
  <dcterms:created xsi:type="dcterms:W3CDTF">2022-01-09T12:51:34Z</dcterms:created>
  <dcterms:modified xsi:type="dcterms:W3CDTF">2022-02-06T13:00:22Z</dcterms:modified>
</cp:coreProperties>
</file>