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0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888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30717"/>
              </p:ext>
            </p:extLst>
          </p:nvPr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rgbClr val="00B050"/>
                          </a:solidFill>
                        </a:rPr>
                        <a:t>member_role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24964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00B050"/>
                          </a:solidFill>
                        </a:rPr>
                        <a:t>pay_method</a:t>
                      </a:r>
                      <a:endParaRPr lang="ko-KR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00B050"/>
                          </a:solidFill>
                        </a:rPr>
                        <a:t>order_state</a:t>
                      </a:r>
                      <a:endParaRPr lang="ko-KR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84042"/>
              </p:ext>
            </p:extLst>
          </p:nvPr>
        </p:nvGraphicFramePr>
        <p:xfrm>
          <a:off x="2638056" y="4070964"/>
          <a:ext cx="115636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Order_item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item_price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option1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option2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8055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count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item_version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192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thumbnailUrl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2058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isReviewed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69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35260"/>
              </p:ext>
            </p:extLst>
          </p:nvPr>
        </p:nvGraphicFramePr>
        <p:xfrm>
          <a:off x="2623119" y="2294269"/>
          <a:ext cx="1156368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Cart_item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item_version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count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35392"/>
              </p:ext>
            </p:extLst>
          </p:nvPr>
        </p:nvGraphicFramePr>
        <p:xfrm>
          <a:off x="4464191" y="1609059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34468"/>
              </p:ext>
            </p:extLst>
          </p:nvPr>
        </p:nvGraphicFramePr>
        <p:xfrm>
          <a:off x="2608736" y="0"/>
          <a:ext cx="1420569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Coupon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solidFill>
                            <a:srgbClr val="00B050"/>
                          </a:solidFill>
                        </a:rPr>
                        <a:t>coupon_kind</a:t>
                      </a:r>
                      <a:endParaRPr lang="ko-KR" altLang="en-US" sz="105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rate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expired_date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coupon_condition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serial_number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14244"/>
              </p:ext>
            </p:extLst>
          </p:nvPr>
        </p:nvGraphicFramePr>
        <p:xfrm>
          <a:off x="709258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00B050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98349"/>
              </p:ext>
            </p:extLst>
          </p:nvPr>
        </p:nvGraphicFramePr>
        <p:xfrm>
          <a:off x="787017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05746"/>
              </p:ext>
            </p:extLst>
          </p:nvPr>
        </p:nvGraphicFramePr>
        <p:xfrm>
          <a:off x="9274010" y="848659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List&lt;Item&gt;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4568"/>
              </p:ext>
            </p:extLst>
          </p:nvPr>
        </p:nvGraphicFramePr>
        <p:xfrm>
          <a:off x="4464191" y="2542525"/>
          <a:ext cx="128482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question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29545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answer_date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1893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82824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89017"/>
              </p:ext>
            </p:extLst>
          </p:nvPr>
        </p:nvGraphicFramePr>
        <p:xfrm>
          <a:off x="914401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22588"/>
              </p:ext>
            </p:extLst>
          </p:nvPr>
        </p:nvGraphicFramePr>
        <p:xfrm>
          <a:off x="1084642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09286"/>
              </p:ext>
            </p:extLst>
          </p:nvPr>
        </p:nvGraphicFramePr>
        <p:xfrm>
          <a:off x="9160424" y="4877544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86216"/>
              </p:ext>
            </p:extLst>
          </p:nvPr>
        </p:nvGraphicFramePr>
        <p:xfrm>
          <a:off x="1042717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31792"/>
              </p:ext>
            </p:extLst>
          </p:nvPr>
        </p:nvGraphicFramePr>
        <p:xfrm>
          <a:off x="6632377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43987"/>
              </p:ext>
            </p:extLst>
          </p:nvPr>
        </p:nvGraphicFramePr>
        <p:xfrm>
          <a:off x="708397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88054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00B050"/>
                          </a:solidFill>
                        </a:rPr>
                        <a:t>delivery_state</a:t>
                      </a:r>
                      <a:endParaRPr lang="ko-KR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32679" y="167551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79777" y="5182651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504036" y="6095895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6204324" y="1660705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30373" y="1000994"/>
            <a:ext cx="1685567" cy="333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179158" y="1201258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93762" y="560891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92146"/>
              </p:ext>
            </p:extLst>
          </p:nvPr>
        </p:nvGraphicFramePr>
        <p:xfrm>
          <a:off x="5374425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54708"/>
              </p:ext>
            </p:extLst>
          </p:nvPr>
        </p:nvGraphicFramePr>
        <p:xfrm>
          <a:off x="1863418" y="152565"/>
          <a:ext cx="1685567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BIRTH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CHANCE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MEMBER_ROLE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98567"/>
              </p:ext>
            </p:extLst>
          </p:nvPr>
        </p:nvGraphicFramePr>
        <p:xfrm>
          <a:off x="1528298" y="3858303"/>
          <a:ext cx="1491894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89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ORDER_STATE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PAY_METHOD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SHIPPING_CHARGE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TOTAL_PRICE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USED_POINT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COUPON_ID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DELIVERY_ID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75907"/>
              </p:ext>
            </p:extLst>
          </p:nvPr>
        </p:nvGraphicFramePr>
        <p:xfrm>
          <a:off x="3350567" y="3694461"/>
          <a:ext cx="13536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5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ORDER_ITEM_ID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IS_REVIEWED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ITEM_PRICE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ITEM_VERSION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8055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192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THUMBNAIL_URL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2058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693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9837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1181"/>
              </p:ext>
            </p:extLst>
          </p:nvPr>
        </p:nvGraphicFramePr>
        <p:xfrm>
          <a:off x="3697586" y="1334505"/>
          <a:ext cx="161675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75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25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CART_ITEM_ID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ITEM_VERSION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OPTION1_ID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OPTION2_ID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3874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01606"/>
              </p:ext>
            </p:extLst>
          </p:nvPr>
        </p:nvGraphicFramePr>
        <p:xfrm>
          <a:off x="3680792" y="152565"/>
          <a:ext cx="16855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PREFERENCE_ITEM_ID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74286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61190"/>
              </p:ext>
            </p:extLst>
          </p:nvPr>
        </p:nvGraphicFramePr>
        <p:xfrm>
          <a:off x="4927" y="1024489"/>
          <a:ext cx="177276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65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Coupon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COUPON_ID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COUPON_CONDITION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COUPON_KIND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EXPIRED_DATE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IS_USED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SERIAL_NUMBER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836266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9061"/>
              </p:ext>
            </p:extLst>
          </p:nvPr>
        </p:nvGraphicFramePr>
        <p:xfrm>
          <a:off x="8094342" y="425976"/>
          <a:ext cx="168556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PREFERENCE_COUNT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SALE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ADMIN_MEMBER_ID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CATEGORY_ID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THUMBNAIL_ID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58085"/>
              </p:ext>
            </p:extLst>
          </p:nvPr>
        </p:nvGraphicFramePr>
        <p:xfrm>
          <a:off x="7897075" y="5412783"/>
          <a:ext cx="135363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5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ITEM_IMAGE_ID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8960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0088"/>
              </p:ext>
            </p:extLst>
          </p:nvPr>
        </p:nvGraphicFramePr>
        <p:xfrm>
          <a:off x="10043689" y="41164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CATEGORY_ID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68007"/>
              </p:ext>
            </p:extLst>
          </p:nvPr>
        </p:nvGraphicFramePr>
        <p:xfrm>
          <a:off x="5497510" y="191453"/>
          <a:ext cx="15724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QNA_ID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ANSWER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ANSWER_DATE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IS_ANSWERED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IS_SECRET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QUESTION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29545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ADMIN_MEMBER_ID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1893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ITEM_ID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82824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MEMBER_ID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58353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93577"/>
              </p:ext>
            </p:extLst>
          </p:nvPr>
        </p:nvGraphicFramePr>
        <p:xfrm>
          <a:off x="10064958" y="1356360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REVIEW_ID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MEMBER_ID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75311"/>
              </p:ext>
            </p:extLst>
          </p:nvPr>
        </p:nvGraphicFramePr>
        <p:xfrm>
          <a:off x="10581901" y="3694461"/>
          <a:ext cx="143543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43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REVIEW_IMAGE_ID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STORE_NAME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8380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UPLOAD_NAME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35852"/>
              </p:ext>
            </p:extLst>
          </p:nvPr>
        </p:nvGraphicFramePr>
        <p:xfrm>
          <a:off x="8094342" y="3694461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OPTION1_ID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ITEM_ID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41232"/>
              </p:ext>
            </p:extLst>
          </p:nvPr>
        </p:nvGraphicFramePr>
        <p:xfrm>
          <a:off x="9338121" y="3694461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OPTION2_ID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OPTION1_ID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7298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46701"/>
              </p:ext>
            </p:extLst>
          </p:nvPr>
        </p:nvGraphicFramePr>
        <p:xfrm>
          <a:off x="6388090" y="5412783"/>
          <a:ext cx="13536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5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THUMBNAIL_ID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72875"/>
              </p:ext>
            </p:extLst>
          </p:nvPr>
        </p:nvGraphicFramePr>
        <p:xfrm>
          <a:off x="149479" y="15256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ADMIN_ID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MEMBER_ID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07167"/>
              </p:ext>
            </p:extLst>
          </p:nvPr>
        </p:nvGraphicFramePr>
        <p:xfrm>
          <a:off x="55303" y="4748004"/>
          <a:ext cx="137101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0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DELIBERY_ID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85576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10573"/>
              </p:ext>
            </p:extLst>
          </p:nvPr>
        </p:nvGraphicFramePr>
        <p:xfrm>
          <a:off x="9367275" y="5412783"/>
          <a:ext cx="135363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5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DETAIL_IMAGE_ID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STORE_NAME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ITEM_ID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46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686</Words>
  <Application>Microsoft Macintosh PowerPoint</Application>
  <PresentationFormat>와이드스크린</PresentationFormat>
  <Paragraphs>277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24</cp:revision>
  <dcterms:created xsi:type="dcterms:W3CDTF">2022-01-09T12:51:34Z</dcterms:created>
  <dcterms:modified xsi:type="dcterms:W3CDTF">2022-02-23T09:32:16Z</dcterms:modified>
</cp:coreProperties>
</file>