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61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DBB6D-5226-2A49-ABF7-57F1FB2574B4}" type="datetimeFigureOut">
              <a:rPr kumimoji="1" lang="ko-Kore-KR" altLang="en-US" smtClean="0"/>
              <a:t>2022. 2. 2.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BF880-E124-BE49-B0C8-ED1CF8A223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2430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BF880-E124-BE49-B0C8-ED1CF8A223CE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360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BF880-E124-BE49-B0C8-ED1CF8A223CE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5640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02458-5986-4849-9979-222528C6B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E84F1A-422A-4E32-89B2-C067C6F4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86148-7726-4F69-A9C7-4E99E301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ED41B-B0CD-4DE3-8E95-BE9C089C2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7EA64-7F0C-4736-A994-7BE5ADB6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1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64428-0357-4E42-829F-55C12D04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CC725-8F61-471A-9279-FB7A29CCC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D71F7F-34F3-4A88-B569-FD00A36F3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314BF-19EB-473F-985B-4DE6530B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44C9D-0134-4400-A0AE-FB6B2BA7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9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771C5D-CE22-4D4F-A177-B3359B42D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6B33BF-6165-4F30-BD7E-DEC0CCB9F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44E551-71C5-46E5-B1F4-E158216DC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3C8F8-2480-440F-A344-6304D244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1955CB-3564-49FE-9041-504CBAF4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11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F347F-E1E1-4096-92EA-311B2320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B80245-1D13-4C37-9960-1E71AECB1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8D082-A990-44CF-9DFA-E8BAFC59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39FBB-3DDD-4C45-8C4A-502841D2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AFF35-963C-4321-9A83-F6213AFA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84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C64EC-B12A-4DA3-A3C9-CD0C6BCF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AFF24C-6F82-4A06-BD07-52BDFCF8E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25AA09-9DE4-4BA7-AFE3-2D38C3AA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102C0-B23D-49C0-B254-C6B92E9E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F7F285-81CB-4C4B-B0F8-8F22DE28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A1C5F-D9A2-424D-8A2F-DF506938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0D3BA-826B-47CB-B329-8F756C144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1D1A1A-C5A9-4510-8AC0-6DF8568D3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13DC22-CE8A-41AA-8E67-B8604B2C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2022. 2. 2.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A68058-EF4E-4D41-8C61-C0004F7E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78D549-3F20-43A6-B014-758B7FE7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95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CFB8E-C3D4-464E-8E90-D1B06A9F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A84DA4-112C-40A8-B75B-C5E91122F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6B2A6A-798B-45C6-90AC-02491BAFB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C6F34C-7997-46F3-B48E-13C3CE2E9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8A2826-DE1A-43BE-918D-2DADC1AD2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DE479D-EC6A-4B06-AE78-2790BF55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2022. 2. 2.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CCCE37-CAE9-4F77-97CA-5EB1BD39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731B33-E8C7-4728-8EC5-EBB7CD15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5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ECFED-A11F-4B46-92BE-4F3D50A7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B9BA4A-2A7C-4638-BB51-0FC8B7E9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2022. 2. 2.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138225-5C06-4C7C-9308-79120DC1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4346C3-F48C-43C9-8B53-617A11B1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48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716974-2014-445B-BFCB-EC2C10C0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2022. 2. 2.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471C5A-2459-4218-BBFA-2A53AC80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973DFF-5BC2-4F4A-AEA0-A78F0A1C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38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82943-1BD4-4DB0-90DA-D2E0250D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C26FD-563A-4DAF-AACB-DDA47C687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EF687A-85D6-449F-B6E9-4B9CDDFBA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CE1AE9-880D-4903-9FE2-654E216D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2022. 2. 2.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127345-1022-42C5-BF52-4F797B51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059636-49ED-4A13-A56F-E1190419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6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84A2D-E29F-4326-9AB8-EA6DA64F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BE3369-1F12-4FFD-BAC5-C87BF349C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394471-06C6-470F-B109-9A7BF5671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838A0-EB00-44BC-8723-0953C13B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2022. 2. 2.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4017B7-734F-4207-9DD4-9C795F51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2C753A-A021-4BA4-90D3-C6D48658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7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B61563-BAC5-4F65-9013-2DCE94AF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F496C1-327E-4660-8D53-76964AF94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815BB6-E8CA-4327-B896-BB3F7F6D0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5D19F-5D9F-4A76-AB4A-89CB286FCE28}" type="datetimeFigureOut">
              <a:rPr lang="ko-KR" altLang="en-US" smtClean="0"/>
              <a:t>2022. 2. 2.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29087-189B-46AC-A328-D0B561661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BD90C-6268-4B12-B9BC-D1354A1AB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4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30DE7AC-D73A-4A5B-B300-FDE8304F3AD9}"/>
              </a:ext>
            </a:extLst>
          </p:cNvPr>
          <p:cNvGraphicFramePr>
            <a:graphicFrameLocks noGrp="1"/>
          </p:cNvGraphicFramePr>
          <p:nvPr/>
        </p:nvGraphicFramePr>
        <p:xfrm>
          <a:off x="891279" y="14515"/>
          <a:ext cx="1685567" cy="379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7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Member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email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password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name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phone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birth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51462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member_role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353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address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025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point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153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chance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75328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Cart_item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5453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List&lt;Order&gt;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027814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preference_item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76376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List&lt;Coupon&gt;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97471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QnA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69801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List&lt;Review&gt;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0894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5E5E3AA-7581-410F-A20F-76485337C5EE}"/>
              </a:ext>
            </a:extLst>
          </p:cNvPr>
          <p:cNvGraphicFramePr>
            <a:graphicFrameLocks noGrp="1"/>
          </p:cNvGraphicFramePr>
          <p:nvPr/>
        </p:nvGraphicFramePr>
        <p:xfrm>
          <a:off x="1255723" y="3833262"/>
          <a:ext cx="1335506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506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Order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Deliver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05562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1209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total_price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40919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Coupon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71734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used_point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7650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pay_method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40139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shipping_charge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order_state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Order_item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B1BF83-F68B-4366-A604-A477C0041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068660"/>
              </p:ext>
            </p:extLst>
          </p:nvPr>
        </p:nvGraphicFramePr>
        <p:xfrm>
          <a:off x="2639120" y="4359081"/>
          <a:ext cx="1156368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32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Order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8299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13131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option1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option2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item_name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88055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8774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item_version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15192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thumbnailUrl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422058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isReviewed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15693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16CCDA-C4EA-4A09-8308-C55470E3A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051863"/>
              </p:ext>
            </p:extLst>
          </p:nvPr>
        </p:nvGraphicFramePr>
        <p:xfrm>
          <a:off x="2626803" y="2454780"/>
          <a:ext cx="1156368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Cart_item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item_version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38521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19503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Option2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BCA016B-FF9A-4CD5-98AF-1FD0B072D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920800"/>
              </p:ext>
            </p:extLst>
          </p:nvPr>
        </p:nvGraphicFramePr>
        <p:xfrm>
          <a:off x="4094323" y="1609059"/>
          <a:ext cx="129406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061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Preference_item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6542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88F2D50-ACFE-463D-BFF5-3B5980C9DCE4}"/>
              </a:ext>
            </a:extLst>
          </p:cNvPr>
          <p:cNvGraphicFramePr>
            <a:graphicFrameLocks noGrp="1"/>
          </p:cNvGraphicFramePr>
          <p:nvPr/>
        </p:nvGraphicFramePr>
        <p:xfrm>
          <a:off x="2608736" y="0"/>
          <a:ext cx="1420569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569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Coupon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coupon_kind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expired_date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coupon_condition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serial_number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84022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951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90684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isUsed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570891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F3F97D48-88A7-4855-A583-A77314E3B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849230"/>
              </p:ext>
            </p:extLst>
          </p:nvPr>
        </p:nvGraphicFramePr>
        <p:xfrm>
          <a:off x="6445313" y="1522053"/>
          <a:ext cx="1685567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7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item_state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Thumbnail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rgbClr val="C00000"/>
                          </a:solidFill>
                        </a:rPr>
                        <a:t>Admin_member</a:t>
                      </a: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9576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57969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54443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preference_count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registry_date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version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30349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sale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353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Category N:1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67311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Detail_image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37606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QnA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025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List&lt;Review&gt;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153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Item_image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75328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List&lt;Option&gt;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5453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9D48336-B3DE-4A5A-8008-E2BB70B3FF72}"/>
              </a:ext>
            </a:extLst>
          </p:cNvPr>
          <p:cNvGraphicFramePr>
            <a:graphicFrameLocks noGrp="1"/>
          </p:cNvGraphicFramePr>
          <p:nvPr/>
        </p:nvGraphicFramePr>
        <p:xfrm>
          <a:off x="722290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BA1B013-A3E8-4188-B611-B76DDEAE0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189578"/>
              </p:ext>
            </p:extLst>
          </p:nvPr>
        </p:nvGraphicFramePr>
        <p:xfrm>
          <a:off x="8626740" y="848659"/>
          <a:ext cx="1572413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Category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List&lt;Item&gt;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3DF608B-9DA4-49FF-9463-4C8B794A0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45377"/>
              </p:ext>
            </p:extLst>
          </p:nvPr>
        </p:nvGraphicFramePr>
        <p:xfrm>
          <a:off x="4094323" y="2542525"/>
          <a:ext cx="1284824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824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QnA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solidFill>
                            <a:srgbClr val="C00000"/>
                          </a:solidFill>
                        </a:rPr>
                        <a:t>Admin_member</a:t>
                      </a: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26376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isSecret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78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isAnswered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68550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question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2232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answer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38081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title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29545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answer_date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1893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registry_date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8828246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434A505-42B9-4EF6-A0AD-5F49B6D35E5F}"/>
              </a:ext>
            </a:extLst>
          </p:cNvPr>
          <p:cNvGraphicFramePr>
            <a:graphicFrameLocks noGrp="1"/>
          </p:cNvGraphicFramePr>
          <p:nvPr/>
        </p:nvGraphicFramePr>
        <p:xfrm>
          <a:off x="8496747" y="2013281"/>
          <a:ext cx="151924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240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Review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option(string)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6782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68172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description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rate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78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registry_date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53164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Review_image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380815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F6AC298-4076-407A-AD1C-3E8859A079CC}"/>
              </a:ext>
            </a:extLst>
          </p:cNvPr>
          <p:cNvGraphicFramePr>
            <a:graphicFrameLocks noGrp="1"/>
          </p:cNvGraphicFramePr>
          <p:nvPr/>
        </p:nvGraphicFramePr>
        <p:xfrm>
          <a:off x="10199153" y="3422409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Review_image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Review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34C1524-CFE2-4E5D-BB27-EC352BAD7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8712"/>
              </p:ext>
            </p:extLst>
          </p:nvPr>
        </p:nvGraphicFramePr>
        <p:xfrm>
          <a:off x="8513154" y="4877544"/>
          <a:ext cx="115636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09120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stock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000114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List&lt;Option2&gt;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50654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82F11F0-2B91-4141-87B4-004878641077}"/>
              </a:ext>
            </a:extLst>
          </p:cNvPr>
          <p:cNvGraphicFramePr>
            <a:graphicFrameLocks noGrp="1"/>
          </p:cNvGraphicFramePr>
          <p:nvPr/>
        </p:nvGraphicFramePr>
        <p:xfrm>
          <a:off x="9779909" y="4890093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stock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091206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CB46E35-6F94-4931-9073-94AB5623EF1F}"/>
              </a:ext>
            </a:extLst>
          </p:cNvPr>
          <p:cNvGraphicFramePr>
            <a:graphicFrameLocks noGrp="1"/>
          </p:cNvGraphicFramePr>
          <p:nvPr/>
        </p:nvGraphicFramePr>
        <p:xfrm>
          <a:off x="596455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Thumbnail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1:1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FA54333-E258-4523-9418-90E409645143}"/>
              </a:ext>
            </a:extLst>
          </p:cNvPr>
          <p:cNvGraphicFramePr>
            <a:graphicFrameLocks noGrp="1"/>
          </p:cNvGraphicFramePr>
          <p:nvPr/>
        </p:nvGraphicFramePr>
        <p:xfrm>
          <a:off x="6436701" y="142291"/>
          <a:ext cx="157241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4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Admin_Member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Member 1:1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List&lt;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Qna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68805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List&lt;Item&gt;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564115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40C3432-FD8D-485B-BD6B-E0EF26EFE554}"/>
              </a:ext>
            </a:extLst>
          </p:cNvPr>
          <p:cNvGraphicFramePr>
            <a:graphicFrameLocks noGrp="1"/>
          </p:cNvGraphicFramePr>
          <p:nvPr/>
        </p:nvGraphicFramePr>
        <p:xfrm>
          <a:off x="49398" y="3833262"/>
          <a:ext cx="115636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Delivery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address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phone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8299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recipient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delivery_state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</a:tbl>
          </a:graphicData>
        </a:graphic>
      </p:graphicFrame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BC2B3DD-E78E-DA4F-8887-8582C6F59930}"/>
              </a:ext>
            </a:extLst>
          </p:cNvPr>
          <p:cNvSpPr/>
          <p:nvPr/>
        </p:nvSpPr>
        <p:spPr>
          <a:xfrm>
            <a:off x="4094323" y="229195"/>
            <a:ext cx="773181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percent</a:t>
            </a:r>
          </a:p>
          <a:p>
            <a:pPr algn="ctr"/>
            <a:r>
              <a:rPr kumimoji="1" lang="en-US" altLang="ko-Kore-KR" sz="1100" dirty="0"/>
              <a:t>static</a:t>
            </a:r>
            <a:endParaRPr kumimoji="1" lang="ko-Kore-KR" altLang="en-US" sz="11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513744D4-997F-334C-9956-8A7F75274570}"/>
              </a:ext>
            </a:extLst>
          </p:cNvPr>
          <p:cNvSpPr/>
          <p:nvPr/>
        </p:nvSpPr>
        <p:spPr>
          <a:xfrm>
            <a:off x="191615" y="5230478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preparing</a:t>
            </a:r>
          </a:p>
          <a:p>
            <a:pPr algn="ctr"/>
            <a:r>
              <a:rPr kumimoji="1" lang="en-US" altLang="ko-Kore-KR" sz="900" dirty="0"/>
              <a:t>shipping</a:t>
            </a:r>
          </a:p>
          <a:p>
            <a:pPr algn="ctr"/>
            <a:r>
              <a:rPr kumimoji="1" lang="en-US" altLang="ko-Kore-KR" sz="900" dirty="0"/>
              <a:t>complete</a:t>
            </a:r>
            <a:endParaRPr kumimoji="1" lang="ko-Kore-KR" altLang="en-US" sz="900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F27297CE-BECD-D143-A2D7-D2B1BF3BB664}"/>
              </a:ext>
            </a:extLst>
          </p:cNvPr>
          <p:cNvSpPr/>
          <p:nvPr/>
        </p:nvSpPr>
        <p:spPr>
          <a:xfrm>
            <a:off x="407205" y="6297697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normality</a:t>
            </a:r>
          </a:p>
          <a:p>
            <a:pPr algn="ctr"/>
            <a:r>
              <a:rPr kumimoji="1" lang="en-US" altLang="ko-Kore-KR" sz="900" dirty="0"/>
              <a:t>cancel</a:t>
            </a:r>
            <a:endParaRPr kumimoji="1" lang="ko-Kore-KR" altLang="en-US" sz="9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670199D8-D819-5D4E-ADCD-9F4240D7D75B}"/>
              </a:ext>
            </a:extLst>
          </p:cNvPr>
          <p:cNvSpPr/>
          <p:nvPr/>
        </p:nvSpPr>
        <p:spPr>
          <a:xfrm>
            <a:off x="5546782" y="1732624"/>
            <a:ext cx="898531" cy="521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normality</a:t>
            </a:r>
          </a:p>
          <a:p>
            <a:pPr algn="ctr"/>
            <a:r>
              <a:rPr kumimoji="1" lang="en-US" altLang="ko-Kore-KR" sz="900" dirty="0" err="1"/>
              <a:t>sold_out</a:t>
            </a:r>
            <a:endParaRPr kumimoji="1" lang="en-US" altLang="ko-Kore-KR" sz="900" dirty="0"/>
          </a:p>
          <a:p>
            <a:pPr algn="ctr"/>
            <a:r>
              <a:rPr kumimoji="1" lang="en" altLang="ko-Kore-KR" sz="900" dirty="0"/>
              <a:t>pause</a:t>
            </a:r>
            <a:endParaRPr kumimoji="1" lang="ko-Kore-KR" altLang="en-US" sz="9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BF40026B-3009-FD4A-9359-9E220E6D3204}"/>
              </a:ext>
            </a:extLst>
          </p:cNvPr>
          <p:cNvSpPr/>
          <p:nvPr/>
        </p:nvSpPr>
        <p:spPr>
          <a:xfrm>
            <a:off x="4061195" y="1052364"/>
            <a:ext cx="1685567" cy="3332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/>
              <a:t>total_price</a:t>
            </a:r>
            <a:r>
              <a:rPr kumimoji="1" lang="en-US" altLang="ko-Kore-KR" sz="1100" dirty="0"/>
              <a:t>_</a:t>
            </a:r>
            <a:r>
              <a:rPr kumimoji="1" lang="ko-KR" altLang="en-US" sz="1100" dirty="0"/>
              <a:t>숫자</a:t>
            </a:r>
            <a:endParaRPr kumimoji="1" lang="ko-Kore-KR" altLang="en-US" sz="1100" dirty="0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A5F94FC3-E514-1842-9CAD-DBFB192D698F}"/>
              </a:ext>
            </a:extLst>
          </p:cNvPr>
          <p:cNvSpPr/>
          <p:nvPr/>
        </p:nvSpPr>
        <p:spPr>
          <a:xfrm>
            <a:off x="93040" y="1586713"/>
            <a:ext cx="692507" cy="6829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admin</a:t>
            </a:r>
          </a:p>
          <a:p>
            <a:pPr algn="ctr"/>
            <a:r>
              <a:rPr kumimoji="1" lang="en-US" altLang="ko-Kore-KR" sz="1100" dirty="0"/>
              <a:t>bronze</a:t>
            </a:r>
          </a:p>
          <a:p>
            <a:pPr algn="ctr"/>
            <a:r>
              <a:rPr kumimoji="1" lang="en-US" altLang="ko-Kore-KR" sz="1100" dirty="0"/>
              <a:t>silver</a:t>
            </a:r>
          </a:p>
          <a:p>
            <a:pPr algn="ctr"/>
            <a:r>
              <a:rPr kumimoji="1" lang="en-US" altLang="ko-Kore-KR" sz="1100" dirty="0"/>
              <a:t>gold</a:t>
            </a:r>
            <a:endParaRPr kumimoji="1" lang="ko-Kore-KR" altLang="en-US" sz="11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8107D236-3E72-9448-BC10-72BE615CAF91}"/>
              </a:ext>
            </a:extLst>
          </p:cNvPr>
          <p:cNvSpPr/>
          <p:nvPr/>
        </p:nvSpPr>
        <p:spPr>
          <a:xfrm>
            <a:off x="424231" y="5748638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card</a:t>
            </a:r>
          </a:p>
          <a:p>
            <a:pPr algn="ctr"/>
            <a:r>
              <a:rPr kumimoji="1" lang="en-US" altLang="ko-Kore-KR" sz="900" dirty="0"/>
              <a:t>bankbook</a:t>
            </a:r>
            <a:endParaRPr kumimoji="1" lang="ko-Kore-KR" altLang="en-US" sz="900" dirty="0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E160831-5979-5543-B562-0CBEF0172D56}"/>
              </a:ext>
            </a:extLst>
          </p:cNvPr>
          <p:cNvGraphicFramePr>
            <a:graphicFrameLocks noGrp="1"/>
          </p:cNvGraphicFramePr>
          <p:nvPr/>
        </p:nvGraphicFramePr>
        <p:xfrm>
          <a:off x="468605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Detail_image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61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30DE7AC-D73A-4A5B-B300-FDE8304F3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764795"/>
              </p:ext>
            </p:extLst>
          </p:nvPr>
        </p:nvGraphicFramePr>
        <p:xfrm>
          <a:off x="891279" y="14515"/>
          <a:ext cx="1685567" cy="379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7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Member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email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password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name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phone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birth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51462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member_role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353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address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025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point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153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chance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75328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Cart_item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5453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List&lt;Order&gt;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027814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preference_item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76376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List&lt;Coupon&gt;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97471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QnA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69801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List&lt;Review&gt;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0894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5E5E3AA-7581-410F-A20F-76485337C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892194"/>
              </p:ext>
            </p:extLst>
          </p:nvPr>
        </p:nvGraphicFramePr>
        <p:xfrm>
          <a:off x="1255723" y="3833262"/>
          <a:ext cx="1335506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506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Order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Deliver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05562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1209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total_price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40919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Coupon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71734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used_point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7650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pay_method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40139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shipping_charge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order_state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Order_item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B1BF83-F68B-4366-A604-A477C0041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864559"/>
              </p:ext>
            </p:extLst>
          </p:nvPr>
        </p:nvGraphicFramePr>
        <p:xfrm>
          <a:off x="2707241" y="4544722"/>
          <a:ext cx="1156368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32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Order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8299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single_price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13131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Option2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8774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16CCDA-C4EA-4A09-8308-C55470E3A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861279"/>
              </p:ext>
            </p:extLst>
          </p:nvPr>
        </p:nvGraphicFramePr>
        <p:xfrm>
          <a:off x="2682578" y="2619229"/>
          <a:ext cx="1156368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Cart_item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item_version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38521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19503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Option2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BCA016B-FF9A-4CD5-98AF-1FD0B072D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536574"/>
              </p:ext>
            </p:extLst>
          </p:nvPr>
        </p:nvGraphicFramePr>
        <p:xfrm>
          <a:off x="4094323" y="2086138"/>
          <a:ext cx="129406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061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Preference_item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6542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88F2D50-ACFE-463D-BFF5-3B5980C9D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297140"/>
              </p:ext>
            </p:extLst>
          </p:nvPr>
        </p:nvGraphicFramePr>
        <p:xfrm>
          <a:off x="2608736" y="0"/>
          <a:ext cx="1420569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569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Coupon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coupon_kind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expired_date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coupon_condition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serial_number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84022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951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90684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isUsed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570891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F3F97D48-88A7-4855-A583-A77314E3B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458641"/>
              </p:ext>
            </p:extLst>
          </p:nvPr>
        </p:nvGraphicFramePr>
        <p:xfrm>
          <a:off x="6445313" y="1522053"/>
          <a:ext cx="1685567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7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item_state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Thumbnail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rgbClr val="C00000"/>
                          </a:solidFill>
                        </a:rPr>
                        <a:t>Admin_member</a:t>
                      </a: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9576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57969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54443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preference_count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registry_date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version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30349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sale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353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Category_item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67311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Detail_image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37606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QnA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025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List&lt;Review&gt;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153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Item_image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75328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List&lt;Option&gt;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5453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9D48336-B3DE-4A5A-8008-E2BB70B3F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4612"/>
              </p:ext>
            </p:extLst>
          </p:nvPr>
        </p:nvGraphicFramePr>
        <p:xfrm>
          <a:off x="722290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BA1B013-A3E8-4188-B611-B76DDEAE0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581041"/>
              </p:ext>
            </p:extLst>
          </p:nvPr>
        </p:nvGraphicFramePr>
        <p:xfrm>
          <a:off x="10199153" y="1492425"/>
          <a:ext cx="1572413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Category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Category_item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3DF608B-9DA4-49FF-9463-4C8B794A0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935080"/>
              </p:ext>
            </p:extLst>
          </p:nvPr>
        </p:nvGraphicFramePr>
        <p:xfrm>
          <a:off x="4103560" y="2965781"/>
          <a:ext cx="1284824" cy="224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824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QnA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solidFill>
                            <a:srgbClr val="C00000"/>
                          </a:solidFill>
                        </a:rPr>
                        <a:t>Admin_member</a:t>
                      </a: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26376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isSecret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78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isAnswered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68550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quesion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2232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answer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380815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434A505-42B9-4EF6-A0AD-5F49B6D3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819973"/>
              </p:ext>
            </p:extLst>
          </p:nvPr>
        </p:nvGraphicFramePr>
        <p:xfrm>
          <a:off x="8496747" y="2013281"/>
          <a:ext cx="151924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240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Review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option(string)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6782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68172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description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rate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78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registry_date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53164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Review_image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380815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F6AC298-4076-407A-AD1C-3E8859A07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020584"/>
              </p:ext>
            </p:extLst>
          </p:nvPr>
        </p:nvGraphicFramePr>
        <p:xfrm>
          <a:off x="10199153" y="3422409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Review_image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Review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34C1524-CFE2-4E5D-BB27-EC352BAD7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485065"/>
              </p:ext>
            </p:extLst>
          </p:nvPr>
        </p:nvGraphicFramePr>
        <p:xfrm>
          <a:off x="8513154" y="4877544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09120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List&lt;Option2&gt;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50654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82F11F0-2B91-4141-87B4-004878641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985100"/>
              </p:ext>
            </p:extLst>
          </p:nvPr>
        </p:nvGraphicFramePr>
        <p:xfrm>
          <a:off x="9779909" y="4890093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stock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091206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CB46E35-6F94-4931-9073-94AB5623E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371314"/>
              </p:ext>
            </p:extLst>
          </p:nvPr>
        </p:nvGraphicFramePr>
        <p:xfrm>
          <a:off x="596455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Thumbnail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1:1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FA54333-E258-4523-9418-90E409645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919033"/>
              </p:ext>
            </p:extLst>
          </p:nvPr>
        </p:nvGraphicFramePr>
        <p:xfrm>
          <a:off x="6436701" y="142291"/>
          <a:ext cx="157241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4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Admin_Member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Member 1:1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List&lt;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Qna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68805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List&lt;Item&gt;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564115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40C3432-FD8D-485B-BD6B-E0EF26EFE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106897"/>
              </p:ext>
            </p:extLst>
          </p:nvPr>
        </p:nvGraphicFramePr>
        <p:xfrm>
          <a:off x="49398" y="3833262"/>
          <a:ext cx="115636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Delivery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address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phone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8299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recipient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delivery_state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40F366BE-9A47-E74F-BDBB-B271FBC70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716737"/>
              </p:ext>
            </p:extLst>
          </p:nvPr>
        </p:nvGraphicFramePr>
        <p:xfrm>
          <a:off x="8623541" y="1017645"/>
          <a:ext cx="1156368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Category_item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Category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</a:tbl>
          </a:graphicData>
        </a:graphic>
      </p:graphicFrame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BC2B3DD-E78E-DA4F-8887-8582C6F59930}"/>
              </a:ext>
            </a:extLst>
          </p:cNvPr>
          <p:cNvSpPr/>
          <p:nvPr/>
        </p:nvSpPr>
        <p:spPr>
          <a:xfrm>
            <a:off x="4094323" y="229195"/>
            <a:ext cx="773181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percent</a:t>
            </a:r>
          </a:p>
          <a:p>
            <a:pPr algn="ctr"/>
            <a:r>
              <a:rPr kumimoji="1" lang="en-US" altLang="ko-Kore-KR" sz="1100" dirty="0"/>
              <a:t>static</a:t>
            </a:r>
            <a:endParaRPr kumimoji="1" lang="ko-Kore-KR" altLang="en-US" sz="11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513744D4-997F-334C-9956-8A7F75274570}"/>
              </a:ext>
            </a:extLst>
          </p:cNvPr>
          <p:cNvSpPr/>
          <p:nvPr/>
        </p:nvSpPr>
        <p:spPr>
          <a:xfrm>
            <a:off x="191615" y="5230478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preparing</a:t>
            </a:r>
          </a:p>
          <a:p>
            <a:pPr algn="ctr"/>
            <a:r>
              <a:rPr kumimoji="1" lang="en-US" altLang="ko-Kore-KR" sz="900" dirty="0"/>
              <a:t>shipping</a:t>
            </a:r>
          </a:p>
          <a:p>
            <a:pPr algn="ctr"/>
            <a:r>
              <a:rPr kumimoji="1" lang="en-US" altLang="ko-Kore-KR" sz="900" dirty="0"/>
              <a:t>complete</a:t>
            </a:r>
            <a:endParaRPr kumimoji="1" lang="ko-Kore-KR" altLang="en-US" sz="900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F27297CE-BECD-D143-A2D7-D2B1BF3BB664}"/>
              </a:ext>
            </a:extLst>
          </p:cNvPr>
          <p:cNvSpPr/>
          <p:nvPr/>
        </p:nvSpPr>
        <p:spPr>
          <a:xfrm>
            <a:off x="407205" y="6297697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normality</a:t>
            </a:r>
          </a:p>
          <a:p>
            <a:pPr algn="ctr"/>
            <a:r>
              <a:rPr kumimoji="1" lang="en-US" altLang="ko-Kore-KR" sz="900" dirty="0"/>
              <a:t>cancel</a:t>
            </a:r>
            <a:endParaRPr kumimoji="1" lang="ko-Kore-KR" altLang="en-US" sz="9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670199D8-D819-5D4E-ADCD-9F4240D7D75B}"/>
              </a:ext>
            </a:extLst>
          </p:cNvPr>
          <p:cNvSpPr/>
          <p:nvPr/>
        </p:nvSpPr>
        <p:spPr>
          <a:xfrm>
            <a:off x="5546782" y="1732624"/>
            <a:ext cx="898531" cy="521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normality</a:t>
            </a:r>
          </a:p>
          <a:p>
            <a:pPr algn="ctr"/>
            <a:r>
              <a:rPr kumimoji="1" lang="en-US" altLang="ko-Kore-KR" sz="900" dirty="0" err="1"/>
              <a:t>sold_out</a:t>
            </a:r>
            <a:endParaRPr kumimoji="1" lang="en-US" altLang="ko-Kore-KR" sz="900" dirty="0"/>
          </a:p>
          <a:p>
            <a:pPr algn="ctr"/>
            <a:r>
              <a:rPr kumimoji="1" lang="en" altLang="ko-Kore-KR" sz="900" dirty="0"/>
              <a:t>pause</a:t>
            </a:r>
            <a:endParaRPr kumimoji="1" lang="ko-Kore-KR" altLang="en-US" sz="9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BF40026B-3009-FD4A-9359-9E220E6D3204}"/>
              </a:ext>
            </a:extLst>
          </p:cNvPr>
          <p:cNvSpPr/>
          <p:nvPr/>
        </p:nvSpPr>
        <p:spPr>
          <a:xfrm>
            <a:off x="4083661" y="1116470"/>
            <a:ext cx="168556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/>
              <a:t>total_price</a:t>
            </a:r>
            <a:r>
              <a:rPr kumimoji="1" lang="en-US" altLang="ko-Kore-KR" sz="1100" dirty="0"/>
              <a:t>_</a:t>
            </a:r>
            <a:r>
              <a:rPr kumimoji="1" lang="ko-KR" altLang="en-US" sz="1100" dirty="0"/>
              <a:t>숫자</a:t>
            </a:r>
            <a:endParaRPr kumimoji="1" lang="en-US" altLang="ko-Kore-KR" sz="1100" dirty="0"/>
          </a:p>
          <a:p>
            <a:pPr algn="ctr"/>
            <a:r>
              <a:rPr kumimoji="1" lang="en-US" altLang="ko-Kore-KR" sz="1100" dirty="0" err="1"/>
              <a:t>shipping_charge</a:t>
            </a:r>
            <a:r>
              <a:rPr kumimoji="1" lang="en-US" altLang="ko-Kore-KR" sz="1100" dirty="0"/>
              <a:t>_</a:t>
            </a:r>
            <a:r>
              <a:rPr kumimoji="1" lang="ko-KR" altLang="en-US" sz="1100" dirty="0"/>
              <a:t>숫자</a:t>
            </a:r>
            <a:endParaRPr kumimoji="1" lang="ko-Kore-KR" altLang="en-US" sz="1100" dirty="0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A5F94FC3-E514-1842-9CAD-DBFB192D698F}"/>
              </a:ext>
            </a:extLst>
          </p:cNvPr>
          <p:cNvSpPr/>
          <p:nvPr/>
        </p:nvSpPr>
        <p:spPr>
          <a:xfrm>
            <a:off x="93040" y="1586713"/>
            <a:ext cx="692507" cy="6829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admin</a:t>
            </a:r>
          </a:p>
          <a:p>
            <a:pPr algn="ctr"/>
            <a:r>
              <a:rPr kumimoji="1" lang="en-US" altLang="ko-Kore-KR" sz="1100" dirty="0"/>
              <a:t>bronze</a:t>
            </a:r>
          </a:p>
          <a:p>
            <a:pPr algn="ctr"/>
            <a:r>
              <a:rPr kumimoji="1" lang="en-US" altLang="ko-Kore-KR" sz="1100" dirty="0"/>
              <a:t>silver</a:t>
            </a:r>
          </a:p>
          <a:p>
            <a:pPr algn="ctr"/>
            <a:r>
              <a:rPr kumimoji="1" lang="en-US" altLang="ko-Kore-KR" sz="1100" dirty="0"/>
              <a:t>gold</a:t>
            </a:r>
            <a:endParaRPr kumimoji="1" lang="ko-Kore-KR" altLang="en-US" sz="11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8107D236-3E72-9448-BC10-72BE615CAF91}"/>
              </a:ext>
            </a:extLst>
          </p:cNvPr>
          <p:cNvSpPr/>
          <p:nvPr/>
        </p:nvSpPr>
        <p:spPr>
          <a:xfrm>
            <a:off x="424231" y="5748638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card</a:t>
            </a:r>
          </a:p>
          <a:p>
            <a:pPr algn="ctr"/>
            <a:r>
              <a:rPr kumimoji="1" lang="en-US" altLang="ko-Kore-KR" sz="900" dirty="0"/>
              <a:t>bankbook</a:t>
            </a:r>
            <a:endParaRPr kumimoji="1" lang="ko-Kore-KR" altLang="en-US" sz="900" dirty="0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E160831-5979-5543-B562-0CBEF0172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226380"/>
              </p:ext>
            </p:extLst>
          </p:nvPr>
        </p:nvGraphicFramePr>
        <p:xfrm>
          <a:off x="468605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Detail_image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20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4997</TotalTime>
  <Words>746</Words>
  <Application>Microsoft Macintosh PowerPoint</Application>
  <PresentationFormat>와이드스크린</PresentationFormat>
  <Paragraphs>290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홍승택</dc:creator>
  <cp:lastModifiedBy>홍승택</cp:lastModifiedBy>
  <cp:revision>22</cp:revision>
  <dcterms:created xsi:type="dcterms:W3CDTF">2022-01-09T12:51:34Z</dcterms:created>
  <dcterms:modified xsi:type="dcterms:W3CDTF">2022-02-02T05:10:39Z</dcterms:modified>
</cp:coreProperties>
</file>