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BB6D-5226-2A49-ABF7-57F1FB2574B4}" type="datetimeFigureOut">
              <a:rPr kumimoji="1" lang="ko-Kore-KR" altLang="en-US" smtClean="0"/>
              <a:t>2022. 1. 24.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F880-E124-BE49-B0C8-ED1CF8A223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43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60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564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2458-5986-4849-9979-222528C6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84F1A-422A-4E32-89B2-C067C6F4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86148-7726-4F69-A9C7-4E99E301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ED41B-B0CD-4DE3-8E95-BE9C089C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7EA64-7F0C-4736-A994-7BE5ADB6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1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4428-0357-4E42-829F-55C12D04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CC725-8F61-471A-9279-FB7A29CC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71F7F-34F3-4A88-B569-FD00A36F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314BF-19EB-473F-985B-4DE6530B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44C9D-0134-4400-A0AE-FB6B2BA7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71C5D-CE22-4D4F-A177-B3359B42D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B33BF-6165-4F30-BD7E-DEC0CCB9F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4E551-71C5-46E5-B1F4-E158216D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3C8F8-2480-440F-A344-6304D24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955CB-3564-49FE-9041-504CBAF4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F347F-E1E1-4096-92EA-311B2320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80245-1D13-4C37-9960-1E71AECB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8D082-A990-44CF-9DFA-E8BAFC59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39FBB-3DDD-4C45-8C4A-502841D2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FF35-963C-4321-9A83-F6213AFA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4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64EC-B12A-4DA3-A3C9-CD0C6BC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FF24C-6F82-4A06-BD07-52BDFCF8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5AA09-9DE4-4BA7-AFE3-2D38C3A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02C0-B23D-49C0-B254-C6B92E9E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7F285-81CB-4C4B-B0F8-8F22DE28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1C5F-D9A2-424D-8A2F-DF506938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0D3BA-826B-47CB-B329-8F756C14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D1A1A-C5A9-4510-8AC0-6DF8568D3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DC22-CE8A-41AA-8E67-B8604B2C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68058-EF4E-4D41-8C61-C0004F7E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8D549-3F20-43A6-B014-758B7FE7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FB8E-C3D4-464E-8E90-D1B06A9F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84DA4-112C-40A8-B75B-C5E91122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B2A6A-798B-45C6-90AC-02491BAFB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6F34C-7997-46F3-B48E-13C3CE2E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A2826-DE1A-43BE-918D-2DADC1AD2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DE479D-EC6A-4B06-AE78-2790BF55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CCE37-CAE9-4F77-97CA-5EB1BD39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731B33-E8C7-4728-8EC5-EBB7CD15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ECFED-A11F-4B46-92BE-4F3D50A7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9BA4A-2A7C-4638-BB51-0FC8B7E9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38225-5C06-4C7C-9308-79120DC1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346C3-F48C-43C9-8B53-617A11B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16974-2014-445B-BFCB-EC2C10C0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471C5A-2459-4218-BBFA-2A53AC80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73DFF-5BC2-4F4A-AEA0-A78F0A1C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2943-1BD4-4DB0-90DA-D2E0250D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C26FD-563A-4DAF-AACB-DDA47C68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F687A-85D6-449F-B6E9-4B9CDDFB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E1AE9-880D-4903-9FE2-654E216D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27345-1022-42C5-BF52-4F797B51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59636-49ED-4A13-A56F-E119041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4A2D-E29F-4326-9AB8-EA6DA64F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E3369-1F12-4FFD-BAC5-C87BF349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94471-06C6-470F-B109-9A7BF567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838A0-EB00-44BC-8723-0953C13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017B7-734F-4207-9DD4-9C795F51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C753A-A021-4BA4-90D3-C6D48658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61563-BAC5-4F65-9013-2DCE94AF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496C1-327E-4660-8D53-76964AF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15BB6-E8CA-4327-B896-BB3F7F6D0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9087-189B-46AC-A328-D0B561661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BD90C-6268-4B12-B9BC-D1354A1AB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4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/>
        </p:nvGraphicFramePr>
        <p:xfrm>
          <a:off x="891279" y="14515"/>
          <a:ext cx="1685567" cy="37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Member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password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phone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birth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member_role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address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point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chance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9801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8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/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/>
        </p:nvGraphicFramePr>
        <p:xfrm>
          <a:off x="2707241" y="4544722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Order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single_price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/>
        </p:nvGraphicFramePr>
        <p:xfrm>
          <a:off x="2682578" y="2619229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/>
        </p:nvGraphicFramePr>
        <p:xfrm>
          <a:off x="4094323" y="2086138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/>
        </p:nvGraphicFramePr>
        <p:xfrm>
          <a:off x="2608736" y="0"/>
          <a:ext cx="142056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coupon_condition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serial_number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022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49230"/>
              </p:ext>
            </p:extLst>
          </p:nvPr>
        </p:nvGraphicFramePr>
        <p:xfrm>
          <a:off x="6445313" y="1522053"/>
          <a:ext cx="168556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444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Category N:1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/>
        </p:nvGraphicFramePr>
        <p:xfrm>
          <a:off x="722290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89578"/>
              </p:ext>
            </p:extLst>
          </p:nvPr>
        </p:nvGraphicFramePr>
        <p:xfrm>
          <a:off x="8626740" y="848659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List&lt;Item&gt;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/>
        </p:nvGraphicFramePr>
        <p:xfrm>
          <a:off x="4103560" y="2965781"/>
          <a:ext cx="1284824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2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quesion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/>
        </p:nvGraphicFramePr>
        <p:xfrm>
          <a:off x="849674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/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8712"/>
              </p:ext>
            </p:extLst>
          </p:nvPr>
        </p:nvGraphicFramePr>
        <p:xfrm>
          <a:off x="8513154" y="4877544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00114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/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/>
        </p:nvGraphicFramePr>
        <p:xfrm>
          <a:off x="59645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1:1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/>
        </p:nvGraphicFramePr>
        <p:xfrm>
          <a:off x="643670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 1:1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/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094323" y="229195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7205" y="6297697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46782" y="1732624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083661" y="1116470"/>
            <a:ext cx="168556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 err="1"/>
              <a:t>shipping_charge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93040" y="1586713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24231" y="574863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/>
        </p:nvGraphicFramePr>
        <p:xfrm>
          <a:off x="46860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61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64795"/>
              </p:ext>
            </p:extLst>
          </p:nvPr>
        </p:nvGraphicFramePr>
        <p:xfrm>
          <a:off x="891279" y="14515"/>
          <a:ext cx="1685567" cy="37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Member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password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phone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birth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member_role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address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point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chance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9801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8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92194"/>
              </p:ext>
            </p:extLst>
          </p:nvPr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64559"/>
              </p:ext>
            </p:extLst>
          </p:nvPr>
        </p:nvGraphicFramePr>
        <p:xfrm>
          <a:off x="2707241" y="4544722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Order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single_price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61279"/>
              </p:ext>
            </p:extLst>
          </p:nvPr>
        </p:nvGraphicFramePr>
        <p:xfrm>
          <a:off x="2682578" y="2619229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36574"/>
              </p:ext>
            </p:extLst>
          </p:nvPr>
        </p:nvGraphicFramePr>
        <p:xfrm>
          <a:off x="4094323" y="2086138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97140"/>
              </p:ext>
            </p:extLst>
          </p:nvPr>
        </p:nvGraphicFramePr>
        <p:xfrm>
          <a:off x="2608736" y="0"/>
          <a:ext cx="142056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coupon_condition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serial_number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022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58641"/>
              </p:ext>
            </p:extLst>
          </p:nvPr>
        </p:nvGraphicFramePr>
        <p:xfrm>
          <a:off x="6445313" y="1522053"/>
          <a:ext cx="168556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444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612"/>
              </p:ext>
            </p:extLst>
          </p:nvPr>
        </p:nvGraphicFramePr>
        <p:xfrm>
          <a:off x="722290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81041"/>
              </p:ext>
            </p:extLst>
          </p:nvPr>
        </p:nvGraphicFramePr>
        <p:xfrm>
          <a:off x="10199153" y="1492425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35080"/>
              </p:ext>
            </p:extLst>
          </p:nvPr>
        </p:nvGraphicFramePr>
        <p:xfrm>
          <a:off x="4103560" y="2965781"/>
          <a:ext cx="1284824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2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quesion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19973"/>
              </p:ext>
            </p:extLst>
          </p:nvPr>
        </p:nvGraphicFramePr>
        <p:xfrm>
          <a:off x="849674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20584"/>
              </p:ext>
            </p:extLst>
          </p:nvPr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85065"/>
              </p:ext>
            </p:extLst>
          </p:nvPr>
        </p:nvGraphicFramePr>
        <p:xfrm>
          <a:off x="8513154" y="4877544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85100"/>
              </p:ext>
            </p:extLst>
          </p:nvPr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71314"/>
              </p:ext>
            </p:extLst>
          </p:nvPr>
        </p:nvGraphicFramePr>
        <p:xfrm>
          <a:off x="59645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1:1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19033"/>
              </p:ext>
            </p:extLst>
          </p:nvPr>
        </p:nvGraphicFramePr>
        <p:xfrm>
          <a:off x="643670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 1:1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106897"/>
              </p:ext>
            </p:extLst>
          </p:nvPr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0F366BE-9A47-E74F-BDBB-B271FBC70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16737"/>
              </p:ext>
            </p:extLst>
          </p:nvPr>
        </p:nvGraphicFramePr>
        <p:xfrm>
          <a:off x="8623541" y="1017645"/>
          <a:ext cx="11563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Category_item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Category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094323" y="229195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7205" y="6297697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46782" y="1732624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083661" y="1116470"/>
            <a:ext cx="168556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 err="1"/>
              <a:t>shipping_charge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93040" y="1586713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24231" y="574863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26380"/>
              </p:ext>
            </p:extLst>
          </p:nvPr>
        </p:nvGraphicFramePr>
        <p:xfrm>
          <a:off x="46860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0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742</Words>
  <Application>Microsoft Macintosh PowerPoint</Application>
  <PresentationFormat>와이드스크린</PresentationFormat>
  <Paragraphs>284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16</cp:revision>
  <dcterms:created xsi:type="dcterms:W3CDTF">2022-01-09T12:51:34Z</dcterms:created>
  <dcterms:modified xsi:type="dcterms:W3CDTF">2022-01-24T12:51:45Z</dcterms:modified>
</cp:coreProperties>
</file>