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BB6D-5226-2A49-ABF7-57F1FB2574B4}" type="datetimeFigureOut">
              <a:rPr kumimoji="1" lang="ko-Kore-KR" altLang="en-US" smtClean="0"/>
              <a:t>2022. 1. 24.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F880-E124-BE49-B0C8-ED1CF8A223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4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64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60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64795"/>
              </p:ext>
            </p:extLst>
          </p:nvPr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92194"/>
              </p:ext>
            </p:extLst>
          </p:nvPr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64559"/>
              </p:ext>
            </p:extLst>
          </p:nvPr>
        </p:nvGraphicFramePr>
        <p:xfrm>
          <a:off x="2707241" y="4544722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single_price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61279"/>
              </p:ext>
            </p:extLst>
          </p:nvPr>
        </p:nvGraphicFramePr>
        <p:xfrm>
          <a:off x="2682578" y="2619229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36574"/>
              </p:ext>
            </p:extLst>
          </p:nvPr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97140"/>
              </p:ext>
            </p:extLst>
          </p:nvPr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58641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12"/>
              </p:ext>
            </p:extLst>
          </p:nvPr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81041"/>
              </p:ext>
            </p:extLst>
          </p:nvPr>
        </p:nvGraphicFramePr>
        <p:xfrm>
          <a:off x="10199153" y="149242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35080"/>
              </p:ext>
            </p:extLst>
          </p:nvPr>
        </p:nvGraphicFramePr>
        <p:xfrm>
          <a:off x="4103560" y="2965781"/>
          <a:ext cx="128482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19973"/>
              </p:ext>
            </p:extLst>
          </p:nvPr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20584"/>
              </p:ext>
            </p:extLst>
          </p:nvPr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85065"/>
              </p:ext>
            </p:extLst>
          </p:nvPr>
        </p:nvGraphicFramePr>
        <p:xfrm>
          <a:off x="8513154" y="4877544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85100"/>
              </p:ext>
            </p:extLst>
          </p:nvPr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71314"/>
              </p:ext>
            </p:extLst>
          </p:nvPr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19033"/>
              </p:ext>
            </p:extLst>
          </p:nvPr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06897"/>
              </p:ext>
            </p:extLst>
          </p:nvPr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F366BE-9A47-E74F-BDBB-B271FBC70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16737"/>
              </p:ext>
            </p:extLst>
          </p:nvPr>
        </p:nvGraphicFramePr>
        <p:xfrm>
          <a:off x="8623541" y="1017645"/>
          <a:ext cx="11563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Category_item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26380"/>
              </p:ext>
            </p:extLst>
          </p:nvPr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0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/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/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/>
        </p:nvGraphicFramePr>
        <p:xfrm>
          <a:off x="2707241" y="4544722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single_price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/>
        </p:nvGraphicFramePr>
        <p:xfrm>
          <a:off x="2682578" y="2619229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/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/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49230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/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89578"/>
              </p:ext>
            </p:extLst>
          </p:nvPr>
        </p:nvGraphicFramePr>
        <p:xfrm>
          <a:off x="8626740" y="848659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List&lt;Item&gt;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/>
        </p:nvGraphicFramePr>
        <p:xfrm>
          <a:off x="4103560" y="2965781"/>
          <a:ext cx="128482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/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/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8712"/>
              </p:ext>
            </p:extLst>
          </p:nvPr>
        </p:nvGraphicFramePr>
        <p:xfrm>
          <a:off x="8513154" y="4877544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114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/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/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/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/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/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1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742</Words>
  <Application>Microsoft Macintosh PowerPoint</Application>
  <PresentationFormat>와이드스크린</PresentationFormat>
  <Paragraphs>284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15</cp:revision>
  <dcterms:created xsi:type="dcterms:W3CDTF">2022-01-09T12:51:34Z</dcterms:created>
  <dcterms:modified xsi:type="dcterms:W3CDTF">2022-01-24T03:12:52Z</dcterms:modified>
</cp:coreProperties>
</file>