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8660"/>
              </p:ext>
            </p:extLst>
          </p:nvPr>
        </p:nvGraphicFramePr>
        <p:xfrm>
          <a:off x="2639120" y="4359081"/>
          <a:ext cx="115636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thumbnailUrl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isReviewed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1863"/>
              </p:ext>
            </p:extLst>
          </p:nvPr>
        </p:nvGraphicFramePr>
        <p:xfrm>
          <a:off x="2626803" y="245478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/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8572"/>
              </p:ext>
            </p:extLst>
          </p:nvPr>
        </p:nvGraphicFramePr>
        <p:xfrm>
          <a:off x="4103560" y="2965781"/>
          <a:ext cx="1284824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answer_date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893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61195" y="1052364"/>
            <a:ext cx="1685567" cy="333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745</Words>
  <Application>Microsoft Macintosh PowerPoint</Application>
  <PresentationFormat>와이드스크린</PresentationFormat>
  <Paragraphs>289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21</cp:revision>
  <dcterms:created xsi:type="dcterms:W3CDTF">2022-01-09T12:51:34Z</dcterms:created>
  <dcterms:modified xsi:type="dcterms:W3CDTF">2022-02-01T10:28:57Z</dcterms:modified>
</cp:coreProperties>
</file>