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7" r:id="rId2"/>
    <p:sldId id="320" r:id="rId3"/>
    <p:sldId id="321" r:id="rId4"/>
    <p:sldId id="322" r:id="rId5"/>
    <p:sldId id="323" r:id="rId6"/>
    <p:sldId id="324" r:id="rId7"/>
    <p:sldId id="325" r:id="rId8"/>
    <p:sldId id="328" r:id="rId9"/>
    <p:sldId id="326" r:id="rId10"/>
    <p:sldId id="327" r:id="rId11"/>
    <p:sldId id="329" r:id="rId12"/>
    <p:sldId id="330" r:id="rId13"/>
    <p:sldId id="331" r:id="rId14"/>
    <p:sldId id="332" r:id="rId15"/>
    <p:sldId id="333" r:id="rId16"/>
    <p:sldId id="335" r:id="rId17"/>
    <p:sldId id="336" r:id="rId18"/>
    <p:sldId id="337" r:id="rId19"/>
    <p:sldId id="33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CA8ED9-A940-8C82-F314-DFE81E0339CF}" name="김현우" initials="김" userId="S::henry0430@konkuk.ac.kr::1806998b-4ab3-481d-8f6d-53e8c40885e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847"/>
    <p:restoredTop sz="94192"/>
  </p:normalViewPr>
  <p:slideViewPr>
    <p:cSldViewPr snapToGrid="0" snapToObjects="1">
      <p:cViewPr varScale="1">
        <p:scale>
          <a:sx n="103" d="100"/>
          <a:sy n="103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A0D98-1E11-4F44-9604-2A1C49041DE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EF453D-BB12-4715-8896-CA04723286A2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What is Ensemble</a:t>
          </a:r>
          <a:endParaRPr lang="en-US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D789ECAE-EE79-4AC8-A24D-4F02CF80F630}" type="parTrans" cxnId="{9F75132A-28E8-4942-A0B8-1CBF55E4CD5A}">
      <dgm:prSet/>
      <dgm:spPr/>
      <dgm:t>
        <a:bodyPr/>
        <a:lstStyle/>
        <a:p>
          <a:endParaRPr lang="en-US"/>
        </a:p>
      </dgm:t>
    </dgm:pt>
    <dgm:pt modelId="{E1257765-2FDB-4FD0-9191-EB27CFB4F8B8}" type="sibTrans" cxnId="{9F75132A-28E8-4942-A0B8-1CBF55E4CD5A}">
      <dgm:prSet/>
      <dgm:spPr/>
      <dgm:t>
        <a:bodyPr/>
        <a:lstStyle/>
        <a:p>
          <a:endParaRPr lang="en-US"/>
        </a:p>
      </dgm:t>
    </dgm:pt>
    <dgm:pt modelId="{5320CBDE-E850-46D1-A298-E1F233CB1A97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Voting</a:t>
          </a:r>
          <a:endParaRPr lang="en-US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0E645461-A2B4-423D-8383-DA1559EEB749}" type="parTrans" cxnId="{615B8574-4119-4DA1-84AD-E296359BF548}">
      <dgm:prSet/>
      <dgm:spPr/>
      <dgm:t>
        <a:bodyPr/>
        <a:lstStyle/>
        <a:p>
          <a:endParaRPr lang="en-US"/>
        </a:p>
      </dgm:t>
    </dgm:pt>
    <dgm:pt modelId="{09A43213-DDE1-46A1-9559-618426091CA1}" type="sibTrans" cxnId="{615B8574-4119-4DA1-84AD-E296359BF548}">
      <dgm:prSet/>
      <dgm:spPr/>
      <dgm:t>
        <a:bodyPr/>
        <a:lstStyle/>
        <a:p>
          <a:endParaRPr lang="en-US"/>
        </a:p>
      </dgm:t>
    </dgm:pt>
    <dgm:pt modelId="{FE4A3207-3C82-4140-A1FB-BEB45A6DA0CC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Bagging</a:t>
          </a:r>
          <a:endParaRPr lang="en-US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48BF6BFA-BCB6-47D0-A3EB-609756C3ECB0}" type="parTrans" cxnId="{76185A95-170F-4A23-A05E-D3445E36A7BC}">
      <dgm:prSet/>
      <dgm:spPr/>
      <dgm:t>
        <a:bodyPr/>
        <a:lstStyle/>
        <a:p>
          <a:endParaRPr lang="en-US"/>
        </a:p>
      </dgm:t>
    </dgm:pt>
    <dgm:pt modelId="{671C7395-8196-4247-9D19-BE5BEBE6F7B4}" type="sibTrans" cxnId="{76185A95-170F-4A23-A05E-D3445E36A7BC}">
      <dgm:prSet/>
      <dgm:spPr/>
      <dgm:t>
        <a:bodyPr/>
        <a:lstStyle/>
        <a:p>
          <a:endParaRPr lang="en-US"/>
        </a:p>
      </dgm:t>
    </dgm:pt>
    <dgm:pt modelId="{79B4856B-1A5D-429B-9244-10B4E80000B7}">
      <dgm:prSet/>
      <dgm:spPr/>
      <dgm:t>
        <a:bodyPr/>
        <a:lstStyle/>
        <a:p>
          <a:r>
            <a:rPr kumimoji="1" lang="en-US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RandomForeset</a:t>
          </a:r>
          <a:endParaRPr lang="en-US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F88B5C9B-21F5-433E-BB7E-548DC1DE6510}" type="parTrans" cxnId="{0295981D-E37F-4CD7-A52A-8AE8890A87B6}">
      <dgm:prSet/>
      <dgm:spPr/>
      <dgm:t>
        <a:bodyPr/>
        <a:lstStyle/>
        <a:p>
          <a:endParaRPr lang="en-US"/>
        </a:p>
      </dgm:t>
    </dgm:pt>
    <dgm:pt modelId="{20D9C963-F8B7-4C60-BB9B-67141037D63A}" type="sibTrans" cxnId="{0295981D-E37F-4CD7-A52A-8AE8890A87B6}">
      <dgm:prSet/>
      <dgm:spPr/>
      <dgm:t>
        <a:bodyPr/>
        <a:lstStyle/>
        <a:p>
          <a:endParaRPr lang="en-US"/>
        </a:p>
      </dgm:t>
    </dgm:pt>
    <dgm:pt modelId="{3D71A115-CBE2-C243-83FD-308F1B78CD23}" type="pres">
      <dgm:prSet presAssocID="{F2DA0D98-1E11-4F44-9604-2A1C49041DEB}" presName="vert0" presStyleCnt="0">
        <dgm:presLayoutVars>
          <dgm:dir/>
          <dgm:animOne val="branch"/>
          <dgm:animLvl val="lvl"/>
        </dgm:presLayoutVars>
      </dgm:prSet>
      <dgm:spPr/>
    </dgm:pt>
    <dgm:pt modelId="{8FE20442-913F-904E-B19A-77D2206D1F12}" type="pres">
      <dgm:prSet presAssocID="{37EF453D-BB12-4715-8896-CA04723286A2}" presName="thickLine" presStyleLbl="alignNode1" presStyleIdx="0" presStyleCnt="4"/>
      <dgm:spPr/>
    </dgm:pt>
    <dgm:pt modelId="{10F5A1EE-0546-774D-B32B-E76EDCF5D1E7}" type="pres">
      <dgm:prSet presAssocID="{37EF453D-BB12-4715-8896-CA04723286A2}" presName="horz1" presStyleCnt="0"/>
      <dgm:spPr/>
    </dgm:pt>
    <dgm:pt modelId="{61C45163-CC93-7C4D-A9B9-AA77D8784152}" type="pres">
      <dgm:prSet presAssocID="{37EF453D-BB12-4715-8896-CA04723286A2}" presName="tx1" presStyleLbl="revTx" presStyleIdx="0" presStyleCnt="4"/>
      <dgm:spPr/>
    </dgm:pt>
    <dgm:pt modelId="{2A67537A-0837-E14F-AF87-5BFEB748CE39}" type="pres">
      <dgm:prSet presAssocID="{37EF453D-BB12-4715-8896-CA04723286A2}" presName="vert1" presStyleCnt="0"/>
      <dgm:spPr/>
    </dgm:pt>
    <dgm:pt modelId="{08A1B763-6BFB-FA44-9E82-F04A8B2C33CF}" type="pres">
      <dgm:prSet presAssocID="{5320CBDE-E850-46D1-A298-E1F233CB1A97}" presName="thickLine" presStyleLbl="alignNode1" presStyleIdx="1" presStyleCnt="4"/>
      <dgm:spPr/>
    </dgm:pt>
    <dgm:pt modelId="{D9FFE38A-F3BB-1047-8DA4-3FE07ECAAB46}" type="pres">
      <dgm:prSet presAssocID="{5320CBDE-E850-46D1-A298-E1F233CB1A97}" presName="horz1" presStyleCnt="0"/>
      <dgm:spPr/>
    </dgm:pt>
    <dgm:pt modelId="{645C7D04-67B7-F940-9CA3-638A89BCD006}" type="pres">
      <dgm:prSet presAssocID="{5320CBDE-E850-46D1-A298-E1F233CB1A97}" presName="tx1" presStyleLbl="revTx" presStyleIdx="1" presStyleCnt="4"/>
      <dgm:spPr/>
    </dgm:pt>
    <dgm:pt modelId="{C67519F4-B96A-9942-A958-F7211EFFA153}" type="pres">
      <dgm:prSet presAssocID="{5320CBDE-E850-46D1-A298-E1F233CB1A97}" presName="vert1" presStyleCnt="0"/>
      <dgm:spPr/>
    </dgm:pt>
    <dgm:pt modelId="{F02F3BE9-6888-F845-A2F1-B5716BFA38DB}" type="pres">
      <dgm:prSet presAssocID="{FE4A3207-3C82-4140-A1FB-BEB45A6DA0CC}" presName="thickLine" presStyleLbl="alignNode1" presStyleIdx="2" presStyleCnt="4"/>
      <dgm:spPr/>
    </dgm:pt>
    <dgm:pt modelId="{4FC768FC-1BF9-4C4A-A7E3-86077C1FBCC5}" type="pres">
      <dgm:prSet presAssocID="{FE4A3207-3C82-4140-A1FB-BEB45A6DA0CC}" presName="horz1" presStyleCnt="0"/>
      <dgm:spPr/>
    </dgm:pt>
    <dgm:pt modelId="{F2E1535D-A045-BB41-A08D-CA039508C8F6}" type="pres">
      <dgm:prSet presAssocID="{FE4A3207-3C82-4140-A1FB-BEB45A6DA0CC}" presName="tx1" presStyleLbl="revTx" presStyleIdx="2" presStyleCnt="4"/>
      <dgm:spPr/>
    </dgm:pt>
    <dgm:pt modelId="{51FF7063-EC69-4842-8153-65E34629BE7F}" type="pres">
      <dgm:prSet presAssocID="{FE4A3207-3C82-4140-A1FB-BEB45A6DA0CC}" presName="vert1" presStyleCnt="0"/>
      <dgm:spPr/>
    </dgm:pt>
    <dgm:pt modelId="{8760BDBF-BB5B-B947-8EFE-963D494C5A71}" type="pres">
      <dgm:prSet presAssocID="{79B4856B-1A5D-429B-9244-10B4E80000B7}" presName="thickLine" presStyleLbl="alignNode1" presStyleIdx="3" presStyleCnt="4"/>
      <dgm:spPr/>
    </dgm:pt>
    <dgm:pt modelId="{9FA68301-C803-0B4F-B2D0-F4188A455F89}" type="pres">
      <dgm:prSet presAssocID="{79B4856B-1A5D-429B-9244-10B4E80000B7}" presName="horz1" presStyleCnt="0"/>
      <dgm:spPr/>
    </dgm:pt>
    <dgm:pt modelId="{6A6B49C3-8A2F-EA44-906E-55CAE2D87D91}" type="pres">
      <dgm:prSet presAssocID="{79B4856B-1A5D-429B-9244-10B4E80000B7}" presName="tx1" presStyleLbl="revTx" presStyleIdx="3" presStyleCnt="4"/>
      <dgm:spPr/>
    </dgm:pt>
    <dgm:pt modelId="{D131B2C1-FB2E-C94A-AC4A-DB8FF659D415}" type="pres">
      <dgm:prSet presAssocID="{79B4856B-1A5D-429B-9244-10B4E80000B7}" presName="vert1" presStyleCnt="0"/>
      <dgm:spPr/>
    </dgm:pt>
  </dgm:ptLst>
  <dgm:cxnLst>
    <dgm:cxn modelId="{0295981D-E37F-4CD7-A52A-8AE8890A87B6}" srcId="{F2DA0D98-1E11-4F44-9604-2A1C49041DEB}" destId="{79B4856B-1A5D-429B-9244-10B4E80000B7}" srcOrd="3" destOrd="0" parTransId="{F88B5C9B-21F5-433E-BB7E-548DC1DE6510}" sibTransId="{20D9C963-F8B7-4C60-BB9B-67141037D63A}"/>
    <dgm:cxn modelId="{9F75132A-28E8-4942-A0B8-1CBF55E4CD5A}" srcId="{F2DA0D98-1E11-4F44-9604-2A1C49041DEB}" destId="{37EF453D-BB12-4715-8896-CA04723286A2}" srcOrd="0" destOrd="0" parTransId="{D789ECAE-EE79-4AC8-A24D-4F02CF80F630}" sibTransId="{E1257765-2FDB-4FD0-9191-EB27CFB4F8B8}"/>
    <dgm:cxn modelId="{53498B38-C2CD-EE46-96E1-A05D05A99E52}" type="presOf" srcId="{37EF453D-BB12-4715-8896-CA04723286A2}" destId="{61C45163-CC93-7C4D-A9B9-AA77D8784152}" srcOrd="0" destOrd="0" presId="urn:microsoft.com/office/officeart/2008/layout/LinedList"/>
    <dgm:cxn modelId="{6BAA1C6A-F20B-634C-8C9A-9F2885E68141}" type="presOf" srcId="{FE4A3207-3C82-4140-A1FB-BEB45A6DA0CC}" destId="{F2E1535D-A045-BB41-A08D-CA039508C8F6}" srcOrd="0" destOrd="0" presId="urn:microsoft.com/office/officeart/2008/layout/LinedList"/>
    <dgm:cxn modelId="{615B8574-4119-4DA1-84AD-E296359BF548}" srcId="{F2DA0D98-1E11-4F44-9604-2A1C49041DEB}" destId="{5320CBDE-E850-46D1-A298-E1F233CB1A97}" srcOrd="1" destOrd="0" parTransId="{0E645461-A2B4-423D-8383-DA1559EEB749}" sibTransId="{09A43213-DDE1-46A1-9559-618426091CA1}"/>
    <dgm:cxn modelId="{61133C7F-87E7-9444-9AE9-706C6352F803}" type="presOf" srcId="{F2DA0D98-1E11-4F44-9604-2A1C49041DEB}" destId="{3D71A115-CBE2-C243-83FD-308F1B78CD23}" srcOrd="0" destOrd="0" presId="urn:microsoft.com/office/officeart/2008/layout/LinedList"/>
    <dgm:cxn modelId="{76185A95-170F-4A23-A05E-D3445E36A7BC}" srcId="{F2DA0D98-1E11-4F44-9604-2A1C49041DEB}" destId="{FE4A3207-3C82-4140-A1FB-BEB45A6DA0CC}" srcOrd="2" destOrd="0" parTransId="{48BF6BFA-BCB6-47D0-A3EB-609756C3ECB0}" sibTransId="{671C7395-8196-4247-9D19-BE5BEBE6F7B4}"/>
    <dgm:cxn modelId="{30AB7DC9-CFCA-2044-A486-C566F36336E9}" type="presOf" srcId="{79B4856B-1A5D-429B-9244-10B4E80000B7}" destId="{6A6B49C3-8A2F-EA44-906E-55CAE2D87D91}" srcOrd="0" destOrd="0" presId="urn:microsoft.com/office/officeart/2008/layout/LinedList"/>
    <dgm:cxn modelId="{31FFC8D4-AD1D-EB4C-9B27-45CBB8BF1860}" type="presOf" srcId="{5320CBDE-E850-46D1-A298-E1F233CB1A97}" destId="{645C7D04-67B7-F940-9CA3-638A89BCD006}" srcOrd="0" destOrd="0" presId="urn:microsoft.com/office/officeart/2008/layout/LinedList"/>
    <dgm:cxn modelId="{3E95024B-75B9-434D-976F-A951D361157A}" type="presParOf" srcId="{3D71A115-CBE2-C243-83FD-308F1B78CD23}" destId="{8FE20442-913F-904E-B19A-77D2206D1F12}" srcOrd="0" destOrd="0" presId="urn:microsoft.com/office/officeart/2008/layout/LinedList"/>
    <dgm:cxn modelId="{07BCEAB9-379E-8B49-AA6E-C4F25847EB5B}" type="presParOf" srcId="{3D71A115-CBE2-C243-83FD-308F1B78CD23}" destId="{10F5A1EE-0546-774D-B32B-E76EDCF5D1E7}" srcOrd="1" destOrd="0" presId="urn:microsoft.com/office/officeart/2008/layout/LinedList"/>
    <dgm:cxn modelId="{A511C1D9-F3BD-EB4E-B74B-0A159E7BB079}" type="presParOf" srcId="{10F5A1EE-0546-774D-B32B-E76EDCF5D1E7}" destId="{61C45163-CC93-7C4D-A9B9-AA77D8784152}" srcOrd="0" destOrd="0" presId="urn:microsoft.com/office/officeart/2008/layout/LinedList"/>
    <dgm:cxn modelId="{FFB41B5A-1C8D-2B44-981D-1A384F40565F}" type="presParOf" srcId="{10F5A1EE-0546-774D-B32B-E76EDCF5D1E7}" destId="{2A67537A-0837-E14F-AF87-5BFEB748CE39}" srcOrd="1" destOrd="0" presId="urn:microsoft.com/office/officeart/2008/layout/LinedList"/>
    <dgm:cxn modelId="{54F07208-D3D3-364E-9342-620C866CC0C5}" type="presParOf" srcId="{3D71A115-CBE2-C243-83FD-308F1B78CD23}" destId="{08A1B763-6BFB-FA44-9E82-F04A8B2C33CF}" srcOrd="2" destOrd="0" presId="urn:microsoft.com/office/officeart/2008/layout/LinedList"/>
    <dgm:cxn modelId="{B2630AFA-B3FA-D848-8205-A02CA1EB3211}" type="presParOf" srcId="{3D71A115-CBE2-C243-83FD-308F1B78CD23}" destId="{D9FFE38A-F3BB-1047-8DA4-3FE07ECAAB46}" srcOrd="3" destOrd="0" presId="urn:microsoft.com/office/officeart/2008/layout/LinedList"/>
    <dgm:cxn modelId="{6FD594B0-35E0-8846-A82F-CD3CBD9E1BB1}" type="presParOf" srcId="{D9FFE38A-F3BB-1047-8DA4-3FE07ECAAB46}" destId="{645C7D04-67B7-F940-9CA3-638A89BCD006}" srcOrd="0" destOrd="0" presId="urn:microsoft.com/office/officeart/2008/layout/LinedList"/>
    <dgm:cxn modelId="{565B71AF-A03B-F84C-8DE9-912D125066B9}" type="presParOf" srcId="{D9FFE38A-F3BB-1047-8DA4-3FE07ECAAB46}" destId="{C67519F4-B96A-9942-A958-F7211EFFA153}" srcOrd="1" destOrd="0" presId="urn:microsoft.com/office/officeart/2008/layout/LinedList"/>
    <dgm:cxn modelId="{77C6A749-D948-4F4F-8189-921C3FDC3AC3}" type="presParOf" srcId="{3D71A115-CBE2-C243-83FD-308F1B78CD23}" destId="{F02F3BE9-6888-F845-A2F1-B5716BFA38DB}" srcOrd="4" destOrd="0" presId="urn:microsoft.com/office/officeart/2008/layout/LinedList"/>
    <dgm:cxn modelId="{3BEF2CFE-FD00-FA40-A403-E910C7456FB3}" type="presParOf" srcId="{3D71A115-CBE2-C243-83FD-308F1B78CD23}" destId="{4FC768FC-1BF9-4C4A-A7E3-86077C1FBCC5}" srcOrd="5" destOrd="0" presId="urn:microsoft.com/office/officeart/2008/layout/LinedList"/>
    <dgm:cxn modelId="{DCF86938-6137-234D-A212-FD03B66E2E3C}" type="presParOf" srcId="{4FC768FC-1BF9-4C4A-A7E3-86077C1FBCC5}" destId="{F2E1535D-A045-BB41-A08D-CA039508C8F6}" srcOrd="0" destOrd="0" presId="urn:microsoft.com/office/officeart/2008/layout/LinedList"/>
    <dgm:cxn modelId="{9AD0022E-C556-794D-8DF9-EEB31CE946D6}" type="presParOf" srcId="{4FC768FC-1BF9-4C4A-A7E3-86077C1FBCC5}" destId="{51FF7063-EC69-4842-8153-65E34629BE7F}" srcOrd="1" destOrd="0" presId="urn:microsoft.com/office/officeart/2008/layout/LinedList"/>
    <dgm:cxn modelId="{652E156E-7BC4-FF46-B7CC-78738AC774DA}" type="presParOf" srcId="{3D71A115-CBE2-C243-83FD-308F1B78CD23}" destId="{8760BDBF-BB5B-B947-8EFE-963D494C5A71}" srcOrd="6" destOrd="0" presId="urn:microsoft.com/office/officeart/2008/layout/LinedList"/>
    <dgm:cxn modelId="{71074822-F519-554D-AC9A-DCAF7E84AEB6}" type="presParOf" srcId="{3D71A115-CBE2-C243-83FD-308F1B78CD23}" destId="{9FA68301-C803-0B4F-B2D0-F4188A455F89}" srcOrd="7" destOrd="0" presId="urn:microsoft.com/office/officeart/2008/layout/LinedList"/>
    <dgm:cxn modelId="{3303245E-F1A2-DB4F-952E-9765DF741F7B}" type="presParOf" srcId="{9FA68301-C803-0B4F-B2D0-F4188A455F89}" destId="{6A6B49C3-8A2F-EA44-906E-55CAE2D87D91}" srcOrd="0" destOrd="0" presId="urn:microsoft.com/office/officeart/2008/layout/LinedList"/>
    <dgm:cxn modelId="{61723C2E-BD24-6941-8C66-BF8E7ABEDEE3}" type="presParOf" srcId="{9FA68301-C803-0B4F-B2D0-F4188A455F89}" destId="{D131B2C1-FB2E-C94A-AC4A-DB8FF659D4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20442-913F-904E-B19A-77D2206D1F1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45163-CC93-7C4D-A9B9-AA77D8784152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5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What is Ensemble</a:t>
          </a:r>
          <a:endParaRPr lang="en-US" sz="54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0"/>
        <a:ext cx="6900512" cy="1384035"/>
      </dsp:txXfrm>
    </dsp:sp>
    <dsp:sp modelId="{08A1B763-6BFB-FA44-9E82-F04A8B2C33C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C7D04-67B7-F940-9CA3-638A89BCD006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5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Voting</a:t>
          </a:r>
          <a:endParaRPr lang="en-US" sz="54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1384035"/>
        <a:ext cx="6900512" cy="1384035"/>
      </dsp:txXfrm>
    </dsp:sp>
    <dsp:sp modelId="{F02F3BE9-6888-F845-A2F1-B5716BFA38D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1535D-A045-BB41-A08D-CA039508C8F6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5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Bagging</a:t>
          </a:r>
          <a:endParaRPr lang="en-US" sz="54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2768070"/>
        <a:ext cx="6900512" cy="1384035"/>
      </dsp:txXfrm>
    </dsp:sp>
    <dsp:sp modelId="{8760BDBF-BB5B-B947-8EFE-963D494C5A7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B49C3-8A2F-EA44-906E-55CAE2D87D91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54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RandomForeset</a:t>
          </a:r>
          <a:endParaRPr lang="en-US" sz="54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5A988-2153-0141-864B-A20E88C28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8524E-C1B4-174E-949A-FDAFD5B01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C4B3-A985-9144-900C-CC7EDAAD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10A20-FF9F-DA44-A873-C2ACC6F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C348F-34AA-4441-A61F-8F7F3222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248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EB657-06BF-284A-9C45-92AD1F7F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332B8-E643-8D46-A1BB-62DA066BB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DF519-6F5E-234B-B8E3-9A3E5F10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CDE30-A041-A146-A7C4-1E00295B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7E890-862E-0247-9BF8-2E628E6E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943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1C7F66-D10E-CF4A-BD37-530B90612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D6157-83B2-F548-AC81-F3ED41D5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97A63-AA7C-9748-840D-95BF5D33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5450-D825-1A45-8865-68A2AC5F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508AF-0189-C443-967B-A8FE1DA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96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9F32D-7B4F-2E4F-A44F-8F952707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D5946-2A2D-2844-8C19-AD52AA46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24456-8EAF-C142-B846-A8B92E31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39E0E-34EF-5843-9F94-0081C760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7F725-C681-8142-9EEA-4CE15D9F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92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E47CC-D4F1-3A40-AD3D-7A092376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77213-4B7D-1342-A7DF-8C4B4229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B37EB-1113-5646-A3E2-E15C3CD6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3F008-2FF8-5C4A-A69F-01F9745A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C5154-6102-FB46-8E92-C19058BF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394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B1630-F820-C745-B490-C238901A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AC31D-C160-5141-BC0A-E77C197FD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36E8CD-7464-AE44-B3FE-70CD97C8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9EDE7-0B12-C64D-A71E-89920416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589FC-18C9-F64B-9BD8-D36D0B8D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3C327-03D1-F644-AD54-4731DD20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590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144C3-6507-934C-9068-AEF5835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DAFED-5408-D845-9F83-92E12FB6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7D01F0-C2A7-FC4D-9AE3-287A7BD95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61B48-C2EB-6549-94E2-9C90BD960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65FC3C-A44C-974F-B51D-395AFFB99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13898-0B17-5F44-8D1A-E554889E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B28029-37F1-8C47-89D6-5D830C42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E22604-516E-3F42-8F34-7B96147F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862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96131-CE27-BA46-A2BC-4CFA91D1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C74565-6678-0845-9A59-AD0E3DAC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D9DCF5-1486-B941-BD65-0B221088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F8B9FA-4E95-AD44-935B-6461F575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20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D84AF1-1C4B-854C-9F9E-6F022DC4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22A89-8469-8B46-9696-11235AAD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78264-306F-E447-9CA4-403B4DC6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413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5116F-A0D1-4A4E-BF4C-3DED0D26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B8151-A9D8-A749-B238-F0A9EDC8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C311D-73EE-A94B-ADCE-07D52E9E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2849B-AB01-E543-B096-3C9A69C6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A8E2F-00B0-504E-9C0C-F9E6987F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506CC-B09F-5144-BD70-F18A9E27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139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21EC1-D714-DE45-84C2-21D9F492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EFC7E3-10C0-A448-98C5-A193A795C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EB58B-1190-1D46-A8BD-220ED13F0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D5E7F8-3ECD-4B47-B2AB-4C3B723E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E3D17-A056-A649-99B6-05732E72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8BABB-95ED-264A-859B-C6F46E03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243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8BAA2-3D95-0C49-9E03-89F906DF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4CC04-70CA-C849-A852-9365E39F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94E6C-F54F-EB41-883D-6726D2350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7A225-9C93-904E-8F50-4878D0175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5ADCE-EE22-4A42-8AD7-ED36AAC88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2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C6BEE5-D2C8-9C45-AFCF-B89696A4D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kumimoji="1" lang="ko-KR" altLang="en-US" sz="2000" dirty="0" err="1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백준성</a:t>
            </a:r>
            <a:r>
              <a:rPr kumimoji="1" lang="en-US" altLang="ko-KR" sz="20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 err="1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신다혜</a:t>
            </a:r>
            <a:r>
              <a:rPr kumimoji="1" lang="en-US" altLang="ko-KR" sz="20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 err="1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전웅</a:t>
            </a:r>
            <a:endParaRPr kumimoji="1" lang="ko-KR" altLang="en-US" sz="2000" dirty="0">
              <a:solidFill>
                <a:srgbClr val="080808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9B8AC3-CF7C-DD42-B0AB-95F5822FD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kumimoji="1" lang="en-US" altLang="ko-KR" sz="3600" b="1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0104</a:t>
            </a:r>
            <a:endParaRPr kumimoji="1" lang="ko-KR" altLang="en-US" sz="3600" b="1" dirty="0">
              <a:solidFill>
                <a:srgbClr val="080808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8C5E08-F3A1-EA42-BEF5-2B4058AB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kumimoji="1" lang="en-US" altLang="ko-KR" sz="5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Contents of Ensemble</a:t>
            </a:r>
            <a:endParaRPr kumimoji="1" lang="ko-KR" altLang="en-US" sz="5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583F400-40BD-403E-820F-D2CAA2ECA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49824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191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839C83-F979-BB4E-862E-86B23A94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sz="4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Ensemble – What is Ensemble?</a:t>
            </a:r>
            <a:endParaRPr kumimoji="1" lang="ko-KR" altLang="en-US" sz="4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32316-3FAE-8C45-B3E9-1FAF55BD7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ko-KR" altLang="en-US" sz="17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여러 모델을 조합하여 </a:t>
            </a:r>
            <a:r>
              <a:rPr kumimoji="1" lang="ko-KR" altLang="en-US" sz="17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과적합을</a:t>
            </a:r>
            <a:r>
              <a:rPr kumimoji="1" lang="ko-KR" altLang="en-US" sz="17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방지하고 예측의 정확도를 높이는 방법</a:t>
            </a:r>
            <a:endParaRPr kumimoji="1" lang="en-US" altLang="ko-KR" sz="17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kumimoji="1" lang="en-US" altLang="ko-KR" sz="17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Ex) </a:t>
            </a:r>
            <a:r>
              <a:rPr kumimoji="1" lang="en-US" altLang="ko-KR" sz="17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DecisionTree</a:t>
            </a:r>
            <a:r>
              <a:rPr kumimoji="1" lang="ko-KR" altLang="en-US" sz="17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7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7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여러개</a:t>
            </a:r>
            <a:r>
              <a:rPr kumimoji="1" lang="ko-KR" altLang="en-US" sz="17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조합하여 학습 성능을 향상시키는 것 </a:t>
            </a:r>
            <a:r>
              <a:rPr kumimoji="1" lang="en-US" altLang="ko-KR" sz="17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=</a:t>
            </a:r>
            <a:r>
              <a:rPr kumimoji="1" lang="ko-KR" altLang="en-US" sz="17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7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RandomForeset</a:t>
            </a:r>
            <a:endParaRPr kumimoji="1" lang="en-US" altLang="ko-KR" sz="17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70000"/>
              </a:lnSpc>
            </a:pPr>
            <a:endParaRPr kumimoji="1" lang="en-US" altLang="ko-KR" sz="17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kumimoji="1" lang="en-US" altLang="ko-KR" sz="17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kumimoji="1" lang="ko-KR" altLang="en-US" sz="17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서로 같은 알고리즘의 조합 뿐 아니라 다양한 알고리즘을 조합해서 결과를 도출할 수 있음</a:t>
            </a:r>
            <a:endParaRPr kumimoji="1" lang="en-US" altLang="ko-KR" sz="17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70000"/>
              </a:lnSpc>
            </a:pPr>
            <a:endParaRPr kumimoji="1" lang="en-US" altLang="ko-KR" sz="17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kumimoji="1" lang="en-US" altLang="ko-KR" sz="17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kumimoji="1" lang="ko-KR" altLang="en-US" sz="17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최종 결과를 산출하는 방식에 따라 다양한 종류로 나뉨</a:t>
            </a:r>
            <a:endParaRPr kumimoji="1" lang="en-US" altLang="ko-KR" sz="17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4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E80E91-11AC-3B40-A7BB-8B327B42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b="1" kern="12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Ensemble – What is Ensemble?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FEBF90-0400-8D43-8358-6F0351A3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2020841"/>
            <a:ext cx="6780700" cy="28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6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B70A7B-133D-B34E-BD9E-15729251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Ensemble - Voting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A53FD-F25E-F346-978B-6A9178AD6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10000"/>
              </a:lnSpc>
            </a:pP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여러 개의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분류기가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투표를 통해 최종 예측 결과를 결정하는 방식 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210000"/>
              </a:lnSpc>
              <a:buNone/>
            </a:pPr>
            <a:r>
              <a:rPr kumimoji="1" lang="en-US" altLang="ko-KR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 Hard Voting</a:t>
            </a:r>
          </a:p>
          <a:p>
            <a:pPr marL="0" indent="0">
              <a:lnSpc>
                <a:spcPct val="210000"/>
              </a:lnSpc>
              <a:buNone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예측 결과값 중 다수의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분류기가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결정한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예측값을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최종 결과값으로 선택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210000"/>
              </a:lnSpc>
              <a:buNone/>
            </a:pPr>
            <a:r>
              <a:rPr kumimoji="1" lang="en-US" altLang="ko-KR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kumimoji="1" lang="ko-KR" altLang="en-US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Soft Voting</a:t>
            </a:r>
          </a:p>
          <a:p>
            <a:pPr marL="0" indent="0">
              <a:lnSpc>
                <a:spcPct val="210000"/>
              </a:lnSpc>
              <a:buNone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분류기들의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레이블 값 결정 확률의 평균값을 구한 뒤 확률이 가장 높은 레이블 값을 최종 결과값으로 결정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1" name="Picture 1" descr="page20image18056832">
            <a:extLst>
              <a:ext uri="{FF2B5EF4-FFF2-40B4-BE49-F238E27FC236}">
                <a16:creationId xmlns:a16="http://schemas.microsoft.com/office/drawing/2014/main" id="{0D33D7BF-D0F5-CE48-B0F2-7A71E745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494422"/>
            <a:ext cx="6253212" cy="293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176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659DCC-F63C-B546-8A4A-B8770131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b="1" kern="12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Ensemble - Voting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CF4467-EB93-594C-9D72-908D8D9C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537715"/>
            <a:ext cx="6780700" cy="37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2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4EE754-DB49-FC45-A4CE-C0B57A43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sz="4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Ensemble - Bagging</a:t>
            </a:r>
            <a:endParaRPr kumimoji="1" lang="ko-KR" altLang="en-US" sz="4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F39A181-5CCC-DD4F-8038-4E2B3CEC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210000"/>
              </a:lnSpc>
            </a:pP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부트스트래핑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기법을 사용하여 데이터가 갖는 다양성을 증진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10000"/>
              </a:lnSpc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원래 데이터 𝒚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=𝑭(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𝒙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+𝜺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반복적으로 학습시키면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오차항이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종속적인 모델로 만들어지기 때문에 같은 모델에서 샘플을 여러 번 뽑 아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(bootstrap)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각 모델에 학습시켜 결과물을 집계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배깅을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통해 오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차항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데이터가 갖는 분포를 왜곡시키기 위해서 </a:t>
            </a:r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224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590F62-16C0-424F-9B99-2A85E721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sz="31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Ensemble - </a:t>
            </a:r>
            <a:r>
              <a:rPr kumimoji="1" lang="en-US" altLang="ko-KR" sz="31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RandomForest</a:t>
            </a:r>
            <a:endParaRPr kumimoji="1" lang="ko-KR" altLang="en-US" sz="31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BFAF3-86F2-3B42-A2A7-74A2FB52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 fontScale="625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앙상블 </a:t>
            </a:r>
            <a:r>
              <a:rPr lang="ko-KR" altLang="en-US" sz="22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배깅의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대표적 알고리즘</a:t>
            </a:r>
            <a:endParaRPr lang="en-US" altLang="ko-KR" sz="2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20000"/>
              </a:lnSpc>
            </a:pP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앙상블 모델이 잘 작동하기 위해 </a:t>
            </a:r>
            <a:r>
              <a:rPr lang="en-US" altLang="ko-KR" sz="2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Diversity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lang="en-US" altLang="ko-KR" sz="2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Random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성 확보 </a:t>
            </a:r>
            <a:endParaRPr lang="en-US" altLang="ko-KR" sz="2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20000"/>
              </a:lnSpc>
            </a:pP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랜덤 </a:t>
            </a:r>
            <a:r>
              <a:rPr lang="ko-KR" altLang="en-US" sz="22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포레스트는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아래와 같은 이유로 앙상블 알고리즘 중 비교적 빠른 수행 속도 와 다양한 영역에서 높은 예측 성능을 기록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altLang="ko-KR" sz="22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2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1) Bagging 2) Random subspace </a:t>
            </a:r>
          </a:p>
          <a:p>
            <a:endParaRPr kumimoji="1"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11272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B78061-A0A9-7C41-AB84-756DC227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sz="31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Ensemble - </a:t>
            </a:r>
            <a:r>
              <a:rPr kumimoji="1" lang="en-US" altLang="ko-KR" sz="31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RandomForest</a:t>
            </a:r>
            <a:endParaRPr kumimoji="1" lang="ko-KR" altLang="en-US" sz="31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8B2AA-BF48-644D-AC04-8726DFD9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 fontScale="62500" lnSpcReduction="20000"/>
          </a:bodyPr>
          <a:lstStyle/>
          <a:p>
            <a:pPr>
              <a:lnSpc>
                <a:spcPct val="220000"/>
              </a:lnSpc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Bagging=Bootstrap Aggregating </a:t>
            </a:r>
          </a:p>
          <a:p>
            <a:pPr>
              <a:lnSpc>
                <a:spcPct val="220000"/>
              </a:lnSpc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부트스트랩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데이터셋의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샘플링 방식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 data set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뽑을 때 복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원추출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하여 원 데이터 수만큼 데이터 셋을 뽑아야 한다는 점 이 부트스트랩의 핵심 기법 </a:t>
            </a:r>
          </a:p>
          <a:p>
            <a:pPr>
              <a:lnSpc>
                <a:spcPct val="220000"/>
              </a:lnSpc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Aggregating :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각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base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모델의 결과값을 합쳐서 예측을 하게 되는 방식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Label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continuous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하다면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base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모델의 결과값을 평균 내어 예측하고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Label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class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즉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categorical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하다면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보팅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을 하게 됨 </a:t>
            </a:r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813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A000B0-5CF5-814B-8DD8-BC477573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sz="31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Ensemble - </a:t>
            </a:r>
            <a:r>
              <a:rPr kumimoji="1" lang="en-US" altLang="ko-KR" sz="31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RandomForest</a:t>
            </a:r>
            <a:endParaRPr kumimoji="1" lang="ko-KR" altLang="en-US" sz="31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5DC7E-D911-7948-BFE0-596C1086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 fontScale="625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 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랜덤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포레스트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모델 성능 높이기 위해서는 개별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base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모델이 서로 독립적일수록 좋다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독립적인 모델을 만들 수 있는 방법 이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Random subspace </a:t>
            </a: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20000"/>
              </a:lnSpc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랜덤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포레스트의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개별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base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모델은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decision tree,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보통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결정트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리에서 분기 나눌 때 모든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변수고려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but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랜덤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포레스트에서는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분기점을 원래 변수의 수보다 적은 수의 변수를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random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선택해서 임의의 선택된 변수만 가지고 가지치기를 함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789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020067-6F6A-A341-A2C9-D87E0A06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sz="31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Ensemble - </a:t>
            </a:r>
            <a:r>
              <a:rPr kumimoji="1" lang="en-US" altLang="ko-KR" sz="31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RandomForest</a:t>
            </a:r>
            <a:endParaRPr kumimoji="1" lang="ko-KR" altLang="en-US" sz="31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5768E-E074-1246-8303-65F9557C3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회귀나 </a:t>
            </a:r>
            <a:r>
              <a:rPr lang="ko-KR" altLang="en-US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로지스틱은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모수적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추정 가능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20000"/>
              </a:lnSpc>
            </a:pP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Decision tree</a:t>
            </a:r>
            <a:r>
              <a:rPr lang="ko-KR" altLang="en-US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이용하는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random forest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비모수적모델 </a:t>
            </a:r>
          </a:p>
          <a:p>
            <a:pPr>
              <a:lnSpc>
                <a:spcPct val="220000"/>
              </a:lnSpc>
            </a:pP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OOB 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데이터를 이용한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generalization error</a:t>
            </a:r>
            <a:r>
              <a:rPr lang="ko-KR" altLang="en-US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지표로 삼아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 importance</a:t>
            </a:r>
            <a:r>
              <a:rPr lang="ko-KR" altLang="en-US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계산해 볼 수 있음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! </a:t>
            </a:r>
            <a:endParaRPr lang="ko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626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E60DC4-5125-FB48-990D-8F41BB1B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ko-KR" altLang="en-US" sz="3600" b="1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0E873-B58F-5040-9E67-7D4F81F06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DecisionTree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Overfitting Issue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Ensemble</a:t>
            </a:r>
            <a:endParaRPr kumimoji="1"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3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BFF970-3557-C049-96DD-84F2B3EE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Contents of </a:t>
            </a:r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DecisionTree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64D3B-0763-B346-AF72-A37A022C0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What is </a:t>
            </a: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DecisionTree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Entropy vs Gini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Making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7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3064FC-35A6-8648-9ECD-C46E1AF2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>
                <a:latin typeface="NanumGothic" panose="020D0604000000000000" pitchFamily="34" charset="-127"/>
                <a:ea typeface="NanumGothic" panose="020D0604000000000000" pitchFamily="34" charset="-127"/>
              </a:rPr>
              <a:t>DecisionTree – What is DecisionTree</a:t>
            </a:r>
            <a:endParaRPr kumimoji="1" lang="ko-KR" altLang="en-US" sz="36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418CB-E2A3-C84D-ABC1-6E08B86B9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결정트리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DecisionTree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규칙을 통해 분류해 나가는 알고리즘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균일도가 높은 데이터세트를 먼저 선택할 수 있도록 규칙을 찾아냄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균일도를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측정하는 방법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Entropy, Gini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Entropy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일반적으로 성능이 더 좋지만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계산량이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많다는 단점이 있음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14D608-7559-6446-8FF8-E0916096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sz="5400" b="1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DecisionTree</a:t>
            </a:r>
            <a:r>
              <a:rPr kumimoji="1" lang="en-US" altLang="ko-KR" sz="54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– Entropy vs Gini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C799A6F-D10E-9B48-81CA-5E3204C3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938900"/>
            <a:ext cx="5455917" cy="2973473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BC940C5-FDA1-6542-9A0E-204F11AB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102577"/>
            <a:ext cx="5455917" cy="264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1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EAE727-5BFD-AD46-95D8-F0E58EA8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DecisionTree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– Making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2DA9C5-A969-2E4D-8CF6-D189E40FF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398" y="883463"/>
            <a:ext cx="3481026" cy="2523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DAB706-E2C8-1544-BC08-BE4D33F5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72" y="969531"/>
            <a:ext cx="3703320" cy="23516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A6A0EC-96F9-A143-86DC-D2123DF1E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51" y="3780658"/>
            <a:ext cx="3703320" cy="2092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00E0CF-59DB-B741-BE1C-F7D28313B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98" y="4146360"/>
            <a:ext cx="3703320" cy="136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8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0E04FF-0403-6948-BB06-E84B3866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sz="5400" b="1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DecisionTree</a:t>
            </a:r>
            <a:r>
              <a:rPr kumimoji="1" lang="en-US" altLang="ko-KR" sz="54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– Making Tree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B365FA-B59A-A647-9DF5-8C6EC146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77" y="2426818"/>
            <a:ext cx="435709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DD449ED-A565-0B48-8F5D-3AD85C28D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561" y="2426818"/>
            <a:ext cx="463494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2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50B067-0816-314D-9FBE-66979975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100" b="1" kern="1200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DecisionTree</a:t>
            </a:r>
            <a:r>
              <a:rPr kumimoji="1" lang="en-US" altLang="ko-KR" sz="3100" b="1" kern="12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– Making Tree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1195CF-A405-E748-ACF0-C83AC823C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444482"/>
            <a:ext cx="6780700" cy="39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9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BC0167-6239-3241-83C4-09B6715F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Overfitting Issue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E962DA2-6F7F-DD46-8403-A52A4FE9F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Tree</a:t>
            </a:r>
            <a:r>
              <a:rPr kumimoji="1" lang="ko-KR" altLang="en-US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모든 </a:t>
            </a:r>
            <a:r>
              <a:rPr kumimoji="1" lang="en-US" altLang="ko-KR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terminal node</a:t>
            </a:r>
            <a:r>
              <a:rPr kumimoji="1" lang="ko-KR" altLang="en-US" sz="2000" b="1" dirty="0" err="1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순도 </a:t>
            </a:r>
            <a:r>
              <a:rPr kumimoji="1" lang="en-US" altLang="ko-KR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100%</a:t>
            </a:r>
            <a:r>
              <a:rPr kumimoji="1" lang="ko-KR" altLang="en-US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만들면 분기가 너무 많아 </a:t>
            </a:r>
            <a:r>
              <a:rPr kumimoji="1" lang="ko-KR" altLang="en-US" sz="2000" b="1" dirty="0" err="1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과적합이</a:t>
            </a:r>
            <a:r>
              <a:rPr kumimoji="1" lang="ko-KR" altLang="en-US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발생 </a:t>
            </a:r>
            <a:endParaRPr kumimoji="1" lang="en-US" altLang="ko-KR" sz="2000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과하게 학습되어 테스트 데이터에 대한 오차가 증가하는 경우를 의미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과적합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방지 방법은 굉장히 많지만 </a:t>
            </a: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DecisionTree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특화된 방법론으로 가지치기와 앙상블을 생각할 수 있음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가지치기</a:t>
            </a:r>
            <a:endParaRPr kumimoji="1" lang="en-US" altLang="ko-KR" sz="2000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사전 가지치기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트리 최대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depth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혹은 각 노드의 최소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관측값을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지정하여 트리를 만드는 도중에 중지시킴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사후 가지치기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: full tree(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순도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100%)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만들고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적절한 수준의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terminal node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결합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532</Words>
  <Application>Microsoft Macintosh PowerPoint</Application>
  <PresentationFormat>와이드스크린</PresentationFormat>
  <Paragraphs>67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NanumGothic</vt:lpstr>
      <vt:lpstr>맑은 고딕</vt:lpstr>
      <vt:lpstr>Arial</vt:lpstr>
      <vt:lpstr>Office 테마</vt:lpstr>
      <vt:lpstr>0104</vt:lpstr>
      <vt:lpstr>목차</vt:lpstr>
      <vt:lpstr>Contents of DecisionTree</vt:lpstr>
      <vt:lpstr>DecisionTree – What is DecisionTree</vt:lpstr>
      <vt:lpstr>DecisionTree – Entropy vs Gini</vt:lpstr>
      <vt:lpstr>DecisionTree – Making Tree</vt:lpstr>
      <vt:lpstr>DecisionTree – Making Tree</vt:lpstr>
      <vt:lpstr>DecisionTree – Making Tree</vt:lpstr>
      <vt:lpstr>Overfitting Issue</vt:lpstr>
      <vt:lpstr>Contents of Ensemble</vt:lpstr>
      <vt:lpstr>Ensemble – What is Ensemble?</vt:lpstr>
      <vt:lpstr>Ensemble – What is Ensemble?</vt:lpstr>
      <vt:lpstr>Ensemble - Voting</vt:lpstr>
      <vt:lpstr>Ensemble - Voting</vt:lpstr>
      <vt:lpstr>Ensemble - Bagging</vt:lpstr>
      <vt:lpstr>Ensemble - RandomForest</vt:lpstr>
      <vt:lpstr>Ensemble - RandomForest</vt:lpstr>
      <vt:lpstr>Ensemble - RandomForest</vt:lpstr>
      <vt:lpstr>Ensemble - RandomForest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1228 전반부</dc:title>
  <dc:creator>김현우</dc:creator>
  <cp:lastModifiedBy>김현우</cp:lastModifiedBy>
  <cp:revision>11</cp:revision>
  <dcterms:created xsi:type="dcterms:W3CDTF">2022-02-24T07:35:17Z</dcterms:created>
  <dcterms:modified xsi:type="dcterms:W3CDTF">2022-02-25T10:41:25Z</dcterms:modified>
</cp:coreProperties>
</file>