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339" r:id="rId3"/>
    <p:sldId id="346" r:id="rId4"/>
    <p:sldId id="347" r:id="rId5"/>
    <p:sldId id="340" r:id="rId6"/>
    <p:sldId id="341" r:id="rId7"/>
    <p:sldId id="342" r:id="rId8"/>
    <p:sldId id="343" r:id="rId9"/>
    <p:sldId id="344" r:id="rId10"/>
    <p:sldId id="348" r:id="rId11"/>
    <p:sldId id="349" r:id="rId12"/>
    <p:sldId id="350" r:id="rId13"/>
    <p:sldId id="351" r:id="rId14"/>
    <p:sldId id="352" r:id="rId15"/>
    <p:sldId id="353" r:id="rId16"/>
    <p:sldId id="358" r:id="rId17"/>
    <p:sldId id="354" r:id="rId18"/>
    <p:sldId id="355" r:id="rId19"/>
    <p:sldId id="356" r:id="rId20"/>
    <p:sldId id="357" r:id="rId21"/>
    <p:sldId id="359" r:id="rId22"/>
    <p:sldId id="360" r:id="rId23"/>
    <p:sldId id="361" r:id="rId24"/>
    <p:sldId id="362" r:id="rId25"/>
    <p:sldId id="363" r:id="rId26"/>
    <p:sldId id="3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CA8ED9-A940-8C82-F314-DFE81E0339CF}" name="김현우" initials="김" userId="S::henry0430@konkuk.ac.kr::1806998b-4ab3-481d-8f6d-53e8c40885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847"/>
    <p:restoredTop sz="94192"/>
  </p:normalViewPr>
  <p:slideViewPr>
    <p:cSldViewPr snapToGrid="0" snapToObjects="1">
      <p:cViewPr varScale="1">
        <p:scale>
          <a:sx n="103" d="100"/>
          <a:sy n="103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6669D-6368-4D0C-87B5-51132AC34B2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852D0F-5B81-4053-91CF-90545B50A261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Bagging vs Boosting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8F1C110-3D7B-4643-A349-A01BFB0BA103}" type="parTrans" cxnId="{6D111FFB-0F35-455A-A22F-7ED47042A154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51C760A1-7F1E-49A6-B4DA-9F7EC67EA699}" type="sibTrans" cxnId="{6D111FFB-0F35-455A-A22F-7ED47042A154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96968C30-BAED-4472-B560-767004990F47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AdaBoost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9CDE965E-9FAD-4E83-8086-BF80475CA400}" type="parTrans" cxnId="{C0EDBD4B-211B-4684-A54B-52CB7EDBCAC4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E24920D-E8AB-496E-AB6A-BBA3A90D2CEA}" type="sibTrans" cxnId="{C0EDBD4B-211B-4684-A54B-52CB7EDBCAC4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BEC005F-CF32-4875-9AC6-110E931148D9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Gradient Boosting Machine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EA95A9C0-6992-49B3-8105-54F5D462E4D5}" type="parTrans" cxnId="{691E3E76-3819-49B9-B68F-451A82070A6E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97FB93D4-C0F7-4931-9551-EAE0AC4C39CA}" type="sibTrans" cxnId="{691E3E76-3819-49B9-B68F-451A82070A6E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A3575340-3CCF-4D43-9E11-10C9A2EB145A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XGBoost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522E967E-D541-447C-88C7-4F91CFB6402E}" type="parTrans" cxnId="{C842C84A-905F-4BC3-B1DF-B2E89DC5EF7A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FB562B56-A152-4032-9735-1EBA8EA53C79}" type="sibTrans" cxnId="{C842C84A-905F-4BC3-B1DF-B2E89DC5EF7A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D6C05EDD-D92B-428D-BEC9-762F5C29B9C7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LGBM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15CB294C-E0BE-4D5F-B18F-8B16BC865EC3}" type="parTrans" cxnId="{F31F594E-0551-4328-8DDB-C453EFC59B25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BBC2B2F-D1B4-4D3A-8530-DEFEC5D163D9}" type="sibTrans" cxnId="{F31F594E-0551-4328-8DDB-C453EFC59B25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17C87C77-8D44-4BC9-AF76-E9875E343D8A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CatBoost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D095E26E-0B8A-4D1B-8A2D-D5297CFC22F0}" type="parTrans" cxnId="{25144EC7-D957-45C9-A947-CD866B787B20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5848925-6DF3-4019-AF84-E23F3B1C69A8}" type="sibTrans" cxnId="{25144EC7-D957-45C9-A947-CD866B787B20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E2DE8C76-621A-4A1B-9387-DC19F0C77B37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Performance Compare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BEC9D85-43C1-42D2-A35D-9F554198A21F}" type="parTrans" cxnId="{C72AB454-0039-4632-B346-7A71ABF638D0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32EEDA5B-B72F-4B22-B4F5-0C6367E911C2}" type="sibTrans" cxnId="{C72AB454-0039-4632-B346-7A71ABF638D0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3DDD01AA-0D53-C34C-B35A-0C6B438511ED}" type="pres">
      <dgm:prSet presAssocID="{60E6669D-6368-4D0C-87B5-51132AC34B23}" presName="diagram" presStyleCnt="0">
        <dgm:presLayoutVars>
          <dgm:dir/>
          <dgm:resizeHandles val="exact"/>
        </dgm:presLayoutVars>
      </dgm:prSet>
      <dgm:spPr/>
    </dgm:pt>
    <dgm:pt modelId="{4A6005A7-A086-1842-BA0C-1B15764F96A6}" type="pres">
      <dgm:prSet presAssocID="{4F852D0F-5B81-4053-91CF-90545B50A261}" presName="node" presStyleLbl="node1" presStyleIdx="0" presStyleCnt="7">
        <dgm:presLayoutVars>
          <dgm:bulletEnabled val="1"/>
        </dgm:presLayoutVars>
      </dgm:prSet>
      <dgm:spPr/>
    </dgm:pt>
    <dgm:pt modelId="{56CFD179-F62D-AF47-9761-9F6D4C73B096}" type="pres">
      <dgm:prSet presAssocID="{51C760A1-7F1E-49A6-B4DA-9F7EC67EA699}" presName="sibTrans" presStyleCnt="0"/>
      <dgm:spPr/>
    </dgm:pt>
    <dgm:pt modelId="{7AFD7752-6213-6D43-8D60-8DDE0C2D1CC9}" type="pres">
      <dgm:prSet presAssocID="{96968C30-BAED-4472-B560-767004990F47}" presName="node" presStyleLbl="node1" presStyleIdx="1" presStyleCnt="7">
        <dgm:presLayoutVars>
          <dgm:bulletEnabled val="1"/>
        </dgm:presLayoutVars>
      </dgm:prSet>
      <dgm:spPr/>
    </dgm:pt>
    <dgm:pt modelId="{34466B08-A83D-9B4E-B800-435635027A66}" type="pres">
      <dgm:prSet presAssocID="{0E24920D-E8AB-496E-AB6A-BBA3A90D2CEA}" presName="sibTrans" presStyleCnt="0"/>
      <dgm:spPr/>
    </dgm:pt>
    <dgm:pt modelId="{45A075E3-4D70-6441-A67C-10F02ED5EEB2}" type="pres">
      <dgm:prSet presAssocID="{4BEC005F-CF32-4875-9AC6-110E931148D9}" presName="node" presStyleLbl="node1" presStyleIdx="2" presStyleCnt="7">
        <dgm:presLayoutVars>
          <dgm:bulletEnabled val="1"/>
        </dgm:presLayoutVars>
      </dgm:prSet>
      <dgm:spPr/>
    </dgm:pt>
    <dgm:pt modelId="{B762B1E7-4C96-5D4D-A104-5C702CDC6F15}" type="pres">
      <dgm:prSet presAssocID="{97FB93D4-C0F7-4931-9551-EAE0AC4C39CA}" presName="sibTrans" presStyleCnt="0"/>
      <dgm:spPr/>
    </dgm:pt>
    <dgm:pt modelId="{F69822FC-48CA-6F4A-9BC2-71D8E7BCCCE1}" type="pres">
      <dgm:prSet presAssocID="{A3575340-3CCF-4D43-9E11-10C9A2EB145A}" presName="node" presStyleLbl="node1" presStyleIdx="3" presStyleCnt="7">
        <dgm:presLayoutVars>
          <dgm:bulletEnabled val="1"/>
        </dgm:presLayoutVars>
      </dgm:prSet>
      <dgm:spPr/>
    </dgm:pt>
    <dgm:pt modelId="{8C9282D0-2596-0446-9660-221905CC4519}" type="pres">
      <dgm:prSet presAssocID="{FB562B56-A152-4032-9735-1EBA8EA53C79}" presName="sibTrans" presStyleCnt="0"/>
      <dgm:spPr/>
    </dgm:pt>
    <dgm:pt modelId="{FE9046BA-3D75-FB44-84A8-9324837EF679}" type="pres">
      <dgm:prSet presAssocID="{D6C05EDD-D92B-428D-BEC9-762F5C29B9C7}" presName="node" presStyleLbl="node1" presStyleIdx="4" presStyleCnt="7">
        <dgm:presLayoutVars>
          <dgm:bulletEnabled val="1"/>
        </dgm:presLayoutVars>
      </dgm:prSet>
      <dgm:spPr/>
    </dgm:pt>
    <dgm:pt modelId="{4AE59F25-185A-804E-B393-753097CFE9D1}" type="pres">
      <dgm:prSet presAssocID="{0BBC2B2F-D1B4-4D3A-8530-DEFEC5D163D9}" presName="sibTrans" presStyleCnt="0"/>
      <dgm:spPr/>
    </dgm:pt>
    <dgm:pt modelId="{26DFC1FC-994B-564C-B21D-167671C51D78}" type="pres">
      <dgm:prSet presAssocID="{17C87C77-8D44-4BC9-AF76-E9875E343D8A}" presName="node" presStyleLbl="node1" presStyleIdx="5" presStyleCnt="7">
        <dgm:presLayoutVars>
          <dgm:bulletEnabled val="1"/>
        </dgm:presLayoutVars>
      </dgm:prSet>
      <dgm:spPr/>
    </dgm:pt>
    <dgm:pt modelId="{AE96735B-41D4-F746-BA2D-185CE0815C08}" type="pres">
      <dgm:prSet presAssocID="{45848925-6DF3-4019-AF84-E23F3B1C69A8}" presName="sibTrans" presStyleCnt="0"/>
      <dgm:spPr/>
    </dgm:pt>
    <dgm:pt modelId="{C7779A3E-4610-5A49-BBD8-472DB499CD4B}" type="pres">
      <dgm:prSet presAssocID="{E2DE8C76-621A-4A1B-9387-DC19F0C77B37}" presName="node" presStyleLbl="node1" presStyleIdx="6" presStyleCnt="7">
        <dgm:presLayoutVars>
          <dgm:bulletEnabled val="1"/>
        </dgm:presLayoutVars>
      </dgm:prSet>
      <dgm:spPr/>
    </dgm:pt>
  </dgm:ptLst>
  <dgm:cxnLst>
    <dgm:cxn modelId="{C842C84A-905F-4BC3-B1DF-B2E89DC5EF7A}" srcId="{60E6669D-6368-4D0C-87B5-51132AC34B23}" destId="{A3575340-3CCF-4D43-9E11-10C9A2EB145A}" srcOrd="3" destOrd="0" parTransId="{522E967E-D541-447C-88C7-4F91CFB6402E}" sibTransId="{FB562B56-A152-4032-9735-1EBA8EA53C79}"/>
    <dgm:cxn modelId="{C0EDBD4B-211B-4684-A54B-52CB7EDBCAC4}" srcId="{60E6669D-6368-4D0C-87B5-51132AC34B23}" destId="{96968C30-BAED-4472-B560-767004990F47}" srcOrd="1" destOrd="0" parTransId="{9CDE965E-9FAD-4E83-8086-BF80475CA400}" sibTransId="{0E24920D-E8AB-496E-AB6A-BBA3A90D2CEA}"/>
    <dgm:cxn modelId="{F31F594E-0551-4328-8DDB-C453EFC59B25}" srcId="{60E6669D-6368-4D0C-87B5-51132AC34B23}" destId="{D6C05EDD-D92B-428D-BEC9-762F5C29B9C7}" srcOrd="4" destOrd="0" parTransId="{15CB294C-E0BE-4D5F-B18F-8B16BC865EC3}" sibTransId="{0BBC2B2F-D1B4-4D3A-8530-DEFEC5D163D9}"/>
    <dgm:cxn modelId="{C72AB454-0039-4632-B346-7A71ABF638D0}" srcId="{60E6669D-6368-4D0C-87B5-51132AC34B23}" destId="{E2DE8C76-621A-4A1B-9387-DC19F0C77B37}" srcOrd="6" destOrd="0" parTransId="{BBEC9D85-43C1-42D2-A35D-9F554198A21F}" sibTransId="{32EEDA5B-B72F-4B22-B4F5-0C6367E911C2}"/>
    <dgm:cxn modelId="{725E635B-71B7-1C4E-BB0F-B7ACE2B3BAB8}" type="presOf" srcId="{A3575340-3CCF-4D43-9E11-10C9A2EB145A}" destId="{F69822FC-48CA-6F4A-9BC2-71D8E7BCCCE1}" srcOrd="0" destOrd="0" presId="urn:microsoft.com/office/officeart/2005/8/layout/default"/>
    <dgm:cxn modelId="{691E3E76-3819-49B9-B68F-451A82070A6E}" srcId="{60E6669D-6368-4D0C-87B5-51132AC34B23}" destId="{4BEC005F-CF32-4875-9AC6-110E931148D9}" srcOrd="2" destOrd="0" parTransId="{EA95A9C0-6992-49B3-8105-54F5D462E4D5}" sibTransId="{97FB93D4-C0F7-4931-9551-EAE0AC4C39CA}"/>
    <dgm:cxn modelId="{DE658B82-317A-C147-A56D-8C70EE0AA876}" type="presOf" srcId="{4BEC005F-CF32-4875-9AC6-110E931148D9}" destId="{45A075E3-4D70-6441-A67C-10F02ED5EEB2}" srcOrd="0" destOrd="0" presId="urn:microsoft.com/office/officeart/2005/8/layout/default"/>
    <dgm:cxn modelId="{067A4196-FA29-CD48-B697-42C1A7F5EE8D}" type="presOf" srcId="{E2DE8C76-621A-4A1B-9387-DC19F0C77B37}" destId="{C7779A3E-4610-5A49-BBD8-472DB499CD4B}" srcOrd="0" destOrd="0" presId="urn:microsoft.com/office/officeart/2005/8/layout/default"/>
    <dgm:cxn modelId="{476EE49B-89DB-194F-BB9E-FE815D42D817}" type="presOf" srcId="{D6C05EDD-D92B-428D-BEC9-762F5C29B9C7}" destId="{FE9046BA-3D75-FB44-84A8-9324837EF679}" srcOrd="0" destOrd="0" presId="urn:microsoft.com/office/officeart/2005/8/layout/default"/>
    <dgm:cxn modelId="{F6966DA3-867E-E145-B5C5-820702F543AC}" type="presOf" srcId="{4F852D0F-5B81-4053-91CF-90545B50A261}" destId="{4A6005A7-A086-1842-BA0C-1B15764F96A6}" srcOrd="0" destOrd="0" presId="urn:microsoft.com/office/officeart/2005/8/layout/default"/>
    <dgm:cxn modelId="{25144EC7-D957-45C9-A947-CD866B787B20}" srcId="{60E6669D-6368-4D0C-87B5-51132AC34B23}" destId="{17C87C77-8D44-4BC9-AF76-E9875E343D8A}" srcOrd="5" destOrd="0" parTransId="{D095E26E-0B8A-4D1B-8A2D-D5297CFC22F0}" sibTransId="{45848925-6DF3-4019-AF84-E23F3B1C69A8}"/>
    <dgm:cxn modelId="{672A8BD6-9A65-9840-A45C-8D094740A7E7}" type="presOf" srcId="{60E6669D-6368-4D0C-87B5-51132AC34B23}" destId="{3DDD01AA-0D53-C34C-B35A-0C6B438511ED}" srcOrd="0" destOrd="0" presId="urn:microsoft.com/office/officeart/2005/8/layout/default"/>
    <dgm:cxn modelId="{EF9405EF-A32C-B141-B74A-4AB37B98E5F8}" type="presOf" srcId="{17C87C77-8D44-4BC9-AF76-E9875E343D8A}" destId="{26DFC1FC-994B-564C-B21D-167671C51D78}" srcOrd="0" destOrd="0" presId="urn:microsoft.com/office/officeart/2005/8/layout/default"/>
    <dgm:cxn modelId="{82CADBF4-B602-0C46-A7BD-F6356BE2548B}" type="presOf" srcId="{96968C30-BAED-4472-B560-767004990F47}" destId="{7AFD7752-6213-6D43-8D60-8DDE0C2D1CC9}" srcOrd="0" destOrd="0" presId="urn:microsoft.com/office/officeart/2005/8/layout/default"/>
    <dgm:cxn modelId="{6D111FFB-0F35-455A-A22F-7ED47042A154}" srcId="{60E6669D-6368-4D0C-87B5-51132AC34B23}" destId="{4F852D0F-5B81-4053-91CF-90545B50A261}" srcOrd="0" destOrd="0" parTransId="{88F1C110-3D7B-4643-A349-A01BFB0BA103}" sibTransId="{51C760A1-7F1E-49A6-B4DA-9F7EC67EA699}"/>
    <dgm:cxn modelId="{8720911B-402D-F941-A79F-2E550140E4D7}" type="presParOf" srcId="{3DDD01AA-0D53-C34C-B35A-0C6B438511ED}" destId="{4A6005A7-A086-1842-BA0C-1B15764F96A6}" srcOrd="0" destOrd="0" presId="urn:microsoft.com/office/officeart/2005/8/layout/default"/>
    <dgm:cxn modelId="{F0AEB33F-026F-5548-8DC8-40E939969830}" type="presParOf" srcId="{3DDD01AA-0D53-C34C-B35A-0C6B438511ED}" destId="{56CFD179-F62D-AF47-9761-9F6D4C73B096}" srcOrd="1" destOrd="0" presId="urn:microsoft.com/office/officeart/2005/8/layout/default"/>
    <dgm:cxn modelId="{84598AE7-5685-8546-AE4C-B81B5CEFF17B}" type="presParOf" srcId="{3DDD01AA-0D53-C34C-B35A-0C6B438511ED}" destId="{7AFD7752-6213-6D43-8D60-8DDE0C2D1CC9}" srcOrd="2" destOrd="0" presId="urn:microsoft.com/office/officeart/2005/8/layout/default"/>
    <dgm:cxn modelId="{E3186D00-79F7-6242-B5BB-24C2260D1585}" type="presParOf" srcId="{3DDD01AA-0D53-C34C-B35A-0C6B438511ED}" destId="{34466B08-A83D-9B4E-B800-435635027A66}" srcOrd="3" destOrd="0" presId="urn:microsoft.com/office/officeart/2005/8/layout/default"/>
    <dgm:cxn modelId="{302E2F29-7E6C-E643-9B3D-99F528913EA0}" type="presParOf" srcId="{3DDD01AA-0D53-C34C-B35A-0C6B438511ED}" destId="{45A075E3-4D70-6441-A67C-10F02ED5EEB2}" srcOrd="4" destOrd="0" presId="urn:microsoft.com/office/officeart/2005/8/layout/default"/>
    <dgm:cxn modelId="{359DCC21-A0B8-7345-82C2-98F0EB106BE0}" type="presParOf" srcId="{3DDD01AA-0D53-C34C-B35A-0C6B438511ED}" destId="{B762B1E7-4C96-5D4D-A104-5C702CDC6F15}" srcOrd="5" destOrd="0" presId="urn:microsoft.com/office/officeart/2005/8/layout/default"/>
    <dgm:cxn modelId="{0DC962B8-35FB-CC4B-BE84-ACCEBA0BBA46}" type="presParOf" srcId="{3DDD01AA-0D53-C34C-B35A-0C6B438511ED}" destId="{F69822FC-48CA-6F4A-9BC2-71D8E7BCCCE1}" srcOrd="6" destOrd="0" presId="urn:microsoft.com/office/officeart/2005/8/layout/default"/>
    <dgm:cxn modelId="{9A3A4D74-47B5-D54C-8500-9DBC3E5511A8}" type="presParOf" srcId="{3DDD01AA-0D53-C34C-B35A-0C6B438511ED}" destId="{8C9282D0-2596-0446-9660-221905CC4519}" srcOrd="7" destOrd="0" presId="urn:microsoft.com/office/officeart/2005/8/layout/default"/>
    <dgm:cxn modelId="{A89FFBA5-B28D-F24B-A36C-AC85F65FC8FD}" type="presParOf" srcId="{3DDD01AA-0D53-C34C-B35A-0C6B438511ED}" destId="{FE9046BA-3D75-FB44-84A8-9324837EF679}" srcOrd="8" destOrd="0" presId="urn:microsoft.com/office/officeart/2005/8/layout/default"/>
    <dgm:cxn modelId="{9082C4B0-502C-E64F-977E-234D54452D5B}" type="presParOf" srcId="{3DDD01AA-0D53-C34C-B35A-0C6B438511ED}" destId="{4AE59F25-185A-804E-B393-753097CFE9D1}" srcOrd="9" destOrd="0" presId="urn:microsoft.com/office/officeart/2005/8/layout/default"/>
    <dgm:cxn modelId="{4B34B174-50AD-034D-89F2-54C750CE3BAC}" type="presParOf" srcId="{3DDD01AA-0D53-C34C-B35A-0C6B438511ED}" destId="{26DFC1FC-994B-564C-B21D-167671C51D78}" srcOrd="10" destOrd="0" presId="urn:microsoft.com/office/officeart/2005/8/layout/default"/>
    <dgm:cxn modelId="{5A615412-EDAE-A944-B0C0-2B0C709381DA}" type="presParOf" srcId="{3DDD01AA-0D53-C34C-B35A-0C6B438511ED}" destId="{AE96735B-41D4-F746-BA2D-185CE0815C08}" srcOrd="11" destOrd="0" presId="urn:microsoft.com/office/officeart/2005/8/layout/default"/>
    <dgm:cxn modelId="{2337B54F-BC0E-A143-B71C-93A1A051B4F1}" type="presParOf" srcId="{3DDD01AA-0D53-C34C-B35A-0C6B438511ED}" destId="{C7779A3E-4610-5A49-BBD8-472DB499CD4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A9F6FF-8704-434A-82E8-338C702FC9D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F2DB71-5946-410E-9091-640BD8265A79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What is AdaBoost?</a:t>
          </a:r>
          <a:endParaRPr lang="en-US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E2158CC-173C-4CDB-AEBA-0F7CE6D5EAD7}" type="parTrans" cxnId="{A770577B-5511-42A7-BDD6-D12B0CC7E6DB}">
      <dgm:prSet/>
      <dgm:spPr/>
      <dgm:t>
        <a:bodyPr/>
        <a:lstStyle/>
        <a:p>
          <a:endParaRPr lang="en-US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5CA0E27D-74FB-4AE1-ADA7-F65E153B3248}" type="sibTrans" cxnId="{A770577B-5511-42A7-BDD6-D12B0CC7E6DB}">
      <dgm:prSet/>
      <dgm:spPr/>
      <dgm:t>
        <a:bodyPr/>
        <a:lstStyle/>
        <a:p>
          <a:endParaRPr lang="en-US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D356ECF-C6E9-4E5F-B1AE-D7B516154332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AdaBoost vs GBM</a:t>
          </a:r>
          <a:endParaRPr lang="en-US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F11AB575-80E0-49DB-8288-0252A9640B27}" type="parTrans" cxnId="{57EFC778-4F8F-44F2-A8DC-67C0074456A3}">
      <dgm:prSet/>
      <dgm:spPr/>
      <dgm:t>
        <a:bodyPr/>
        <a:lstStyle/>
        <a:p>
          <a:endParaRPr lang="en-US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6FC6823-FE74-49CA-AF57-0E68B4F6B12A}" type="sibTrans" cxnId="{57EFC778-4F8F-44F2-A8DC-67C0074456A3}">
      <dgm:prSet/>
      <dgm:spPr/>
      <dgm:t>
        <a:bodyPr/>
        <a:lstStyle/>
        <a:p>
          <a:endParaRPr lang="en-US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9C2F1F1C-9E90-7145-8F67-16406896BA9C}" type="pres">
      <dgm:prSet presAssocID="{21A9F6FF-8704-434A-82E8-338C702FC9D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631A70-30EA-0B4A-9528-B09D5B9A8F70}" type="pres">
      <dgm:prSet presAssocID="{48F2DB71-5946-410E-9091-640BD8265A79}" presName="root" presStyleCnt="0"/>
      <dgm:spPr/>
    </dgm:pt>
    <dgm:pt modelId="{C36B5361-CAA8-0448-B456-90DC71B6C9F0}" type="pres">
      <dgm:prSet presAssocID="{48F2DB71-5946-410E-9091-640BD8265A79}" presName="rootComposite" presStyleCnt="0"/>
      <dgm:spPr/>
    </dgm:pt>
    <dgm:pt modelId="{54AA8F25-7840-CF43-8BC3-94FEFF692A15}" type="pres">
      <dgm:prSet presAssocID="{48F2DB71-5946-410E-9091-640BD8265A79}" presName="rootText" presStyleLbl="node1" presStyleIdx="0" presStyleCnt="2"/>
      <dgm:spPr/>
    </dgm:pt>
    <dgm:pt modelId="{1FA05CA0-48D6-A044-AA56-678C43B0CC81}" type="pres">
      <dgm:prSet presAssocID="{48F2DB71-5946-410E-9091-640BD8265A79}" presName="rootConnector" presStyleLbl="node1" presStyleIdx="0" presStyleCnt="2"/>
      <dgm:spPr/>
    </dgm:pt>
    <dgm:pt modelId="{58D7D4A3-EED4-E848-9F62-FF5C62DE91CD}" type="pres">
      <dgm:prSet presAssocID="{48F2DB71-5946-410E-9091-640BD8265A79}" presName="childShape" presStyleCnt="0"/>
      <dgm:spPr/>
    </dgm:pt>
    <dgm:pt modelId="{63A667D0-75BE-F24C-85CA-5418B9481F12}" type="pres">
      <dgm:prSet presAssocID="{0D356ECF-C6E9-4E5F-B1AE-D7B516154332}" presName="root" presStyleCnt="0"/>
      <dgm:spPr/>
    </dgm:pt>
    <dgm:pt modelId="{4C13CC7B-F89A-3849-A886-546F0460207D}" type="pres">
      <dgm:prSet presAssocID="{0D356ECF-C6E9-4E5F-B1AE-D7B516154332}" presName="rootComposite" presStyleCnt="0"/>
      <dgm:spPr/>
    </dgm:pt>
    <dgm:pt modelId="{3609C871-33CF-294A-A431-9B54C9AB39E2}" type="pres">
      <dgm:prSet presAssocID="{0D356ECF-C6E9-4E5F-B1AE-D7B516154332}" presName="rootText" presStyleLbl="node1" presStyleIdx="1" presStyleCnt="2"/>
      <dgm:spPr/>
    </dgm:pt>
    <dgm:pt modelId="{604D947A-27F2-CE4D-86E1-9EBC8B64AFD9}" type="pres">
      <dgm:prSet presAssocID="{0D356ECF-C6E9-4E5F-B1AE-D7B516154332}" presName="rootConnector" presStyleLbl="node1" presStyleIdx="1" presStyleCnt="2"/>
      <dgm:spPr/>
    </dgm:pt>
    <dgm:pt modelId="{8868C83B-DDCB-984C-8C0E-4925D7F01CA6}" type="pres">
      <dgm:prSet presAssocID="{0D356ECF-C6E9-4E5F-B1AE-D7B516154332}" presName="childShape" presStyleCnt="0"/>
      <dgm:spPr/>
    </dgm:pt>
  </dgm:ptLst>
  <dgm:cxnLst>
    <dgm:cxn modelId="{36B1AD03-E938-9444-B587-45012BEA1282}" type="presOf" srcId="{0D356ECF-C6E9-4E5F-B1AE-D7B516154332}" destId="{604D947A-27F2-CE4D-86E1-9EBC8B64AFD9}" srcOrd="1" destOrd="0" presId="urn:microsoft.com/office/officeart/2005/8/layout/hierarchy3"/>
    <dgm:cxn modelId="{FD51130F-049C-8E4E-9297-48BC0C75F0D1}" type="presOf" srcId="{0D356ECF-C6E9-4E5F-B1AE-D7B516154332}" destId="{3609C871-33CF-294A-A431-9B54C9AB39E2}" srcOrd="0" destOrd="0" presId="urn:microsoft.com/office/officeart/2005/8/layout/hierarchy3"/>
    <dgm:cxn modelId="{342A3520-8C08-A348-ADAE-77A6A9EA2649}" type="presOf" srcId="{48F2DB71-5946-410E-9091-640BD8265A79}" destId="{1FA05CA0-48D6-A044-AA56-678C43B0CC81}" srcOrd="1" destOrd="0" presId="urn:microsoft.com/office/officeart/2005/8/layout/hierarchy3"/>
    <dgm:cxn modelId="{57EFC778-4F8F-44F2-A8DC-67C0074456A3}" srcId="{21A9F6FF-8704-434A-82E8-338C702FC9D6}" destId="{0D356ECF-C6E9-4E5F-B1AE-D7B516154332}" srcOrd="1" destOrd="0" parTransId="{F11AB575-80E0-49DB-8288-0252A9640B27}" sibTransId="{46FC6823-FE74-49CA-AF57-0E68B4F6B12A}"/>
    <dgm:cxn modelId="{A770577B-5511-42A7-BDD6-D12B0CC7E6DB}" srcId="{21A9F6FF-8704-434A-82E8-338C702FC9D6}" destId="{48F2DB71-5946-410E-9091-640BD8265A79}" srcOrd="0" destOrd="0" parTransId="{4E2158CC-173C-4CDB-AEBA-0F7CE6D5EAD7}" sibTransId="{5CA0E27D-74FB-4AE1-ADA7-F65E153B3248}"/>
    <dgm:cxn modelId="{1CA8B39F-E57A-FC46-B2A0-90111ACD6334}" type="presOf" srcId="{48F2DB71-5946-410E-9091-640BD8265A79}" destId="{54AA8F25-7840-CF43-8BC3-94FEFF692A15}" srcOrd="0" destOrd="0" presId="urn:microsoft.com/office/officeart/2005/8/layout/hierarchy3"/>
    <dgm:cxn modelId="{564022E9-FD6F-5641-A0B5-B4DBAE4D4D37}" type="presOf" srcId="{21A9F6FF-8704-434A-82E8-338C702FC9D6}" destId="{9C2F1F1C-9E90-7145-8F67-16406896BA9C}" srcOrd="0" destOrd="0" presId="urn:microsoft.com/office/officeart/2005/8/layout/hierarchy3"/>
    <dgm:cxn modelId="{3AB89F02-AE68-164C-8FD6-F472A04DE36D}" type="presParOf" srcId="{9C2F1F1C-9E90-7145-8F67-16406896BA9C}" destId="{55631A70-30EA-0B4A-9528-B09D5B9A8F70}" srcOrd="0" destOrd="0" presId="urn:microsoft.com/office/officeart/2005/8/layout/hierarchy3"/>
    <dgm:cxn modelId="{B7FFEA1D-FC42-F64A-874F-35F019860AD6}" type="presParOf" srcId="{55631A70-30EA-0B4A-9528-B09D5B9A8F70}" destId="{C36B5361-CAA8-0448-B456-90DC71B6C9F0}" srcOrd="0" destOrd="0" presId="urn:microsoft.com/office/officeart/2005/8/layout/hierarchy3"/>
    <dgm:cxn modelId="{38343847-EF93-E24A-AA4E-01D4733EC467}" type="presParOf" srcId="{C36B5361-CAA8-0448-B456-90DC71B6C9F0}" destId="{54AA8F25-7840-CF43-8BC3-94FEFF692A15}" srcOrd="0" destOrd="0" presId="urn:microsoft.com/office/officeart/2005/8/layout/hierarchy3"/>
    <dgm:cxn modelId="{59E84E22-5695-D54C-B75F-73BCECBC07C5}" type="presParOf" srcId="{C36B5361-CAA8-0448-B456-90DC71B6C9F0}" destId="{1FA05CA0-48D6-A044-AA56-678C43B0CC81}" srcOrd="1" destOrd="0" presId="urn:microsoft.com/office/officeart/2005/8/layout/hierarchy3"/>
    <dgm:cxn modelId="{84505112-DBB4-C544-B692-2827061020DD}" type="presParOf" srcId="{55631A70-30EA-0B4A-9528-B09D5B9A8F70}" destId="{58D7D4A3-EED4-E848-9F62-FF5C62DE91CD}" srcOrd="1" destOrd="0" presId="urn:microsoft.com/office/officeart/2005/8/layout/hierarchy3"/>
    <dgm:cxn modelId="{7B48C105-8C47-2E47-B804-FAC9E1202444}" type="presParOf" srcId="{9C2F1F1C-9E90-7145-8F67-16406896BA9C}" destId="{63A667D0-75BE-F24C-85CA-5418B9481F12}" srcOrd="1" destOrd="0" presId="urn:microsoft.com/office/officeart/2005/8/layout/hierarchy3"/>
    <dgm:cxn modelId="{078BBB0F-FFAB-1145-A49D-CE513B8D67AC}" type="presParOf" srcId="{63A667D0-75BE-F24C-85CA-5418B9481F12}" destId="{4C13CC7B-F89A-3849-A886-546F0460207D}" srcOrd="0" destOrd="0" presId="urn:microsoft.com/office/officeart/2005/8/layout/hierarchy3"/>
    <dgm:cxn modelId="{9E699850-1303-8C47-ADCD-B6C87287ACE8}" type="presParOf" srcId="{4C13CC7B-F89A-3849-A886-546F0460207D}" destId="{3609C871-33CF-294A-A431-9B54C9AB39E2}" srcOrd="0" destOrd="0" presId="urn:microsoft.com/office/officeart/2005/8/layout/hierarchy3"/>
    <dgm:cxn modelId="{617829CA-8F1C-574D-A6C3-6C1B626FBFB2}" type="presParOf" srcId="{4C13CC7B-F89A-3849-A886-546F0460207D}" destId="{604D947A-27F2-CE4D-86E1-9EBC8B64AFD9}" srcOrd="1" destOrd="0" presId="urn:microsoft.com/office/officeart/2005/8/layout/hierarchy3"/>
    <dgm:cxn modelId="{CEDE108E-BAAD-CD45-A063-FD3B0DD82148}" type="presParOf" srcId="{63A667D0-75BE-F24C-85CA-5418B9481F12}" destId="{8868C83B-DDCB-984C-8C0E-4925D7F01C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F973BD-57C2-4F92-B830-AABDC34F314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CD3B55-EC7D-4814-8854-1CAAACD5DF26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Gradient Descent Algorithm</a:t>
          </a:r>
          <a:endParaRPr lang="en-US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901EF0E1-72C3-4AFC-9113-267A7E77AF45}" type="parTrans" cxnId="{1D60840C-59EB-4028-BEB0-A048E90E0A88}">
      <dgm:prSet/>
      <dgm:spPr/>
      <dgm:t>
        <a:bodyPr/>
        <a:lstStyle/>
        <a:p>
          <a:endParaRPr lang="en-US"/>
        </a:p>
      </dgm:t>
    </dgm:pt>
    <dgm:pt modelId="{4F6ABF8E-E453-46FD-94B1-6DC2D353C278}" type="sibTrans" cxnId="{1D60840C-59EB-4028-BEB0-A048E90E0A88}">
      <dgm:prSet/>
      <dgm:spPr/>
      <dgm:t>
        <a:bodyPr/>
        <a:lstStyle/>
        <a:p>
          <a:endParaRPr lang="en-US"/>
        </a:p>
      </dgm:t>
    </dgm:pt>
    <dgm:pt modelId="{9070D107-57F3-4EBC-803A-6A3D664D6EBB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What is GBM?</a:t>
          </a:r>
          <a:endParaRPr lang="en-US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666FBDF9-7FEC-404B-843C-733CA3693C48}" type="parTrans" cxnId="{C411E4CB-97AB-4D79-BED1-D1BE8F37BB24}">
      <dgm:prSet/>
      <dgm:spPr/>
      <dgm:t>
        <a:bodyPr/>
        <a:lstStyle/>
        <a:p>
          <a:endParaRPr lang="en-US"/>
        </a:p>
      </dgm:t>
    </dgm:pt>
    <dgm:pt modelId="{6F1748F0-69C2-4007-97B4-BBD5F6CB6376}" type="sibTrans" cxnId="{C411E4CB-97AB-4D79-BED1-D1BE8F37BB24}">
      <dgm:prSet/>
      <dgm:spPr/>
      <dgm:t>
        <a:bodyPr/>
        <a:lstStyle/>
        <a:p>
          <a:endParaRPr lang="en-US"/>
        </a:p>
      </dgm:t>
    </dgm:pt>
    <dgm:pt modelId="{BCC18221-7CB2-4E60-9BC7-22CABBB78735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GBM for Classification</a:t>
          </a:r>
          <a:endParaRPr lang="en-US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D77391F-7567-433C-B1BD-5E74EABA9770}" type="parTrans" cxnId="{5B7B6628-C70B-4FF3-997C-E40126893C4D}">
      <dgm:prSet/>
      <dgm:spPr/>
      <dgm:t>
        <a:bodyPr/>
        <a:lstStyle/>
        <a:p>
          <a:endParaRPr lang="en-US"/>
        </a:p>
      </dgm:t>
    </dgm:pt>
    <dgm:pt modelId="{9B9DE28B-15E9-4CE8-9E79-09666A4898CE}" type="sibTrans" cxnId="{5B7B6628-C70B-4FF3-997C-E40126893C4D}">
      <dgm:prSet/>
      <dgm:spPr/>
      <dgm:t>
        <a:bodyPr/>
        <a:lstStyle/>
        <a:p>
          <a:endParaRPr lang="en-US"/>
        </a:p>
      </dgm:t>
    </dgm:pt>
    <dgm:pt modelId="{3BEAAA77-DA63-4308-9655-E5A8866C8929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Parameter of GBM</a:t>
          </a:r>
          <a:endParaRPr lang="en-US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E93DF8B9-853B-4661-BC05-3AD765A72925}" type="parTrans" cxnId="{A814BF80-E502-435B-B40D-7DD775BD0DCC}">
      <dgm:prSet/>
      <dgm:spPr/>
      <dgm:t>
        <a:bodyPr/>
        <a:lstStyle/>
        <a:p>
          <a:endParaRPr lang="en-US"/>
        </a:p>
      </dgm:t>
    </dgm:pt>
    <dgm:pt modelId="{9315904D-E7A9-4041-B5D7-70D844104285}" type="sibTrans" cxnId="{A814BF80-E502-435B-B40D-7DD775BD0DCC}">
      <dgm:prSet/>
      <dgm:spPr/>
      <dgm:t>
        <a:bodyPr/>
        <a:lstStyle/>
        <a:p>
          <a:endParaRPr lang="en-US"/>
        </a:p>
      </dgm:t>
    </dgm:pt>
    <dgm:pt modelId="{27590567-DB3A-3346-9430-699453F98438}" type="pres">
      <dgm:prSet presAssocID="{0CF973BD-57C2-4F92-B830-AABDC34F3145}" presName="Name0" presStyleCnt="0">
        <dgm:presLayoutVars>
          <dgm:dir/>
          <dgm:animLvl val="lvl"/>
          <dgm:resizeHandles val="exact"/>
        </dgm:presLayoutVars>
      </dgm:prSet>
      <dgm:spPr/>
    </dgm:pt>
    <dgm:pt modelId="{F1F42B58-EF28-9C4B-9360-6D27E2F6814E}" type="pres">
      <dgm:prSet presAssocID="{ACCD3B55-EC7D-4814-8854-1CAAACD5DF26}" presName="linNode" presStyleCnt="0"/>
      <dgm:spPr/>
    </dgm:pt>
    <dgm:pt modelId="{2A79B9AE-2FA1-7146-9A4A-43D014D8CD54}" type="pres">
      <dgm:prSet presAssocID="{ACCD3B55-EC7D-4814-8854-1CAAACD5DF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FE60533-B614-1E4A-8D85-1118249C21F4}" type="pres">
      <dgm:prSet presAssocID="{4F6ABF8E-E453-46FD-94B1-6DC2D353C278}" presName="sp" presStyleCnt="0"/>
      <dgm:spPr/>
    </dgm:pt>
    <dgm:pt modelId="{EAF8982C-CD18-6E45-B435-62CE681A88EC}" type="pres">
      <dgm:prSet presAssocID="{9070D107-57F3-4EBC-803A-6A3D664D6EBB}" presName="linNode" presStyleCnt="0"/>
      <dgm:spPr/>
    </dgm:pt>
    <dgm:pt modelId="{AA1DA143-6F21-2E45-8DCC-49C50676FCC5}" type="pres">
      <dgm:prSet presAssocID="{9070D107-57F3-4EBC-803A-6A3D664D6EB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56F0B69-F2A0-0942-9354-A0B435691C32}" type="pres">
      <dgm:prSet presAssocID="{6F1748F0-69C2-4007-97B4-BBD5F6CB6376}" presName="sp" presStyleCnt="0"/>
      <dgm:spPr/>
    </dgm:pt>
    <dgm:pt modelId="{E54D3DEF-03C7-C14B-A00B-1EFF82E81A94}" type="pres">
      <dgm:prSet presAssocID="{BCC18221-7CB2-4E60-9BC7-22CABBB78735}" presName="linNode" presStyleCnt="0"/>
      <dgm:spPr/>
    </dgm:pt>
    <dgm:pt modelId="{99028D2E-4333-4942-B83B-028789F8AAE8}" type="pres">
      <dgm:prSet presAssocID="{BCC18221-7CB2-4E60-9BC7-22CABBB7873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622650E-4E9A-5948-9B43-CDBFCB4A6635}" type="pres">
      <dgm:prSet presAssocID="{9B9DE28B-15E9-4CE8-9E79-09666A4898CE}" presName="sp" presStyleCnt="0"/>
      <dgm:spPr/>
    </dgm:pt>
    <dgm:pt modelId="{0A5274CF-7DB6-4146-AADA-374DA136727E}" type="pres">
      <dgm:prSet presAssocID="{3BEAAA77-DA63-4308-9655-E5A8866C8929}" presName="linNode" presStyleCnt="0"/>
      <dgm:spPr/>
    </dgm:pt>
    <dgm:pt modelId="{162A8D02-6357-EA40-89E5-3F3AFEB556FE}" type="pres">
      <dgm:prSet presAssocID="{3BEAAA77-DA63-4308-9655-E5A8866C892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6C0610B-E86E-9645-88A9-BA2182A62294}" type="presOf" srcId="{BCC18221-7CB2-4E60-9BC7-22CABBB78735}" destId="{99028D2E-4333-4942-B83B-028789F8AAE8}" srcOrd="0" destOrd="0" presId="urn:microsoft.com/office/officeart/2005/8/layout/vList5"/>
    <dgm:cxn modelId="{1D60840C-59EB-4028-BEB0-A048E90E0A88}" srcId="{0CF973BD-57C2-4F92-B830-AABDC34F3145}" destId="{ACCD3B55-EC7D-4814-8854-1CAAACD5DF26}" srcOrd="0" destOrd="0" parTransId="{901EF0E1-72C3-4AFC-9113-267A7E77AF45}" sibTransId="{4F6ABF8E-E453-46FD-94B1-6DC2D353C278}"/>
    <dgm:cxn modelId="{5746A50E-2D72-1D4A-925C-9CE44171ADD9}" type="presOf" srcId="{0CF973BD-57C2-4F92-B830-AABDC34F3145}" destId="{27590567-DB3A-3346-9430-699453F98438}" srcOrd="0" destOrd="0" presId="urn:microsoft.com/office/officeart/2005/8/layout/vList5"/>
    <dgm:cxn modelId="{5B7B6628-C70B-4FF3-997C-E40126893C4D}" srcId="{0CF973BD-57C2-4F92-B830-AABDC34F3145}" destId="{BCC18221-7CB2-4E60-9BC7-22CABBB78735}" srcOrd="2" destOrd="0" parTransId="{4D77391F-7567-433C-B1BD-5E74EABA9770}" sibTransId="{9B9DE28B-15E9-4CE8-9E79-09666A4898CE}"/>
    <dgm:cxn modelId="{B1CDB358-78A0-C545-9116-2E22B1B6DA0A}" type="presOf" srcId="{ACCD3B55-EC7D-4814-8854-1CAAACD5DF26}" destId="{2A79B9AE-2FA1-7146-9A4A-43D014D8CD54}" srcOrd="0" destOrd="0" presId="urn:microsoft.com/office/officeart/2005/8/layout/vList5"/>
    <dgm:cxn modelId="{A814BF80-E502-435B-B40D-7DD775BD0DCC}" srcId="{0CF973BD-57C2-4F92-B830-AABDC34F3145}" destId="{3BEAAA77-DA63-4308-9655-E5A8866C8929}" srcOrd="3" destOrd="0" parTransId="{E93DF8B9-853B-4661-BC05-3AD765A72925}" sibTransId="{9315904D-E7A9-4041-B5D7-70D844104285}"/>
    <dgm:cxn modelId="{F915C493-37C5-8746-A370-D9BA87FF2689}" type="presOf" srcId="{9070D107-57F3-4EBC-803A-6A3D664D6EBB}" destId="{AA1DA143-6F21-2E45-8DCC-49C50676FCC5}" srcOrd="0" destOrd="0" presId="urn:microsoft.com/office/officeart/2005/8/layout/vList5"/>
    <dgm:cxn modelId="{8947A4AD-0AE7-C54F-BC86-12D9D7FECE58}" type="presOf" srcId="{3BEAAA77-DA63-4308-9655-E5A8866C8929}" destId="{162A8D02-6357-EA40-89E5-3F3AFEB556FE}" srcOrd="0" destOrd="0" presId="urn:microsoft.com/office/officeart/2005/8/layout/vList5"/>
    <dgm:cxn modelId="{C411E4CB-97AB-4D79-BED1-D1BE8F37BB24}" srcId="{0CF973BD-57C2-4F92-B830-AABDC34F3145}" destId="{9070D107-57F3-4EBC-803A-6A3D664D6EBB}" srcOrd="1" destOrd="0" parTransId="{666FBDF9-7FEC-404B-843C-733CA3693C48}" sibTransId="{6F1748F0-69C2-4007-97B4-BBD5F6CB6376}"/>
    <dgm:cxn modelId="{D70C4009-96DE-8D40-9295-951690519BFD}" type="presParOf" srcId="{27590567-DB3A-3346-9430-699453F98438}" destId="{F1F42B58-EF28-9C4B-9360-6D27E2F6814E}" srcOrd="0" destOrd="0" presId="urn:microsoft.com/office/officeart/2005/8/layout/vList5"/>
    <dgm:cxn modelId="{DB9E5337-A7AB-5C4D-9045-8D33DF403086}" type="presParOf" srcId="{F1F42B58-EF28-9C4B-9360-6D27E2F6814E}" destId="{2A79B9AE-2FA1-7146-9A4A-43D014D8CD54}" srcOrd="0" destOrd="0" presId="urn:microsoft.com/office/officeart/2005/8/layout/vList5"/>
    <dgm:cxn modelId="{2494D7A2-70D9-5845-9BAA-F2FC62AD856B}" type="presParOf" srcId="{27590567-DB3A-3346-9430-699453F98438}" destId="{FFE60533-B614-1E4A-8D85-1118249C21F4}" srcOrd="1" destOrd="0" presId="urn:microsoft.com/office/officeart/2005/8/layout/vList5"/>
    <dgm:cxn modelId="{9B5C1F3C-581A-7845-A5E8-2C1AEB154BEF}" type="presParOf" srcId="{27590567-DB3A-3346-9430-699453F98438}" destId="{EAF8982C-CD18-6E45-B435-62CE681A88EC}" srcOrd="2" destOrd="0" presId="urn:microsoft.com/office/officeart/2005/8/layout/vList5"/>
    <dgm:cxn modelId="{E99FEFCF-2581-7347-B25E-98761CBBF164}" type="presParOf" srcId="{EAF8982C-CD18-6E45-B435-62CE681A88EC}" destId="{AA1DA143-6F21-2E45-8DCC-49C50676FCC5}" srcOrd="0" destOrd="0" presId="urn:microsoft.com/office/officeart/2005/8/layout/vList5"/>
    <dgm:cxn modelId="{8B967B76-E9D3-9648-AC3A-FD94B48CDCCF}" type="presParOf" srcId="{27590567-DB3A-3346-9430-699453F98438}" destId="{F56F0B69-F2A0-0942-9354-A0B435691C32}" srcOrd="3" destOrd="0" presId="urn:microsoft.com/office/officeart/2005/8/layout/vList5"/>
    <dgm:cxn modelId="{7F5E6DE8-E0BD-2149-8F46-8E5D7042056C}" type="presParOf" srcId="{27590567-DB3A-3346-9430-699453F98438}" destId="{E54D3DEF-03C7-C14B-A00B-1EFF82E81A94}" srcOrd="4" destOrd="0" presId="urn:microsoft.com/office/officeart/2005/8/layout/vList5"/>
    <dgm:cxn modelId="{B6183724-DE46-5940-9BC2-79A4E94D667C}" type="presParOf" srcId="{E54D3DEF-03C7-C14B-A00B-1EFF82E81A94}" destId="{99028D2E-4333-4942-B83B-028789F8AAE8}" srcOrd="0" destOrd="0" presId="urn:microsoft.com/office/officeart/2005/8/layout/vList5"/>
    <dgm:cxn modelId="{76464A76-507D-D842-9CD9-8EDFCD94E42F}" type="presParOf" srcId="{27590567-DB3A-3346-9430-699453F98438}" destId="{4622650E-4E9A-5948-9B43-CDBFCB4A6635}" srcOrd="5" destOrd="0" presId="urn:microsoft.com/office/officeart/2005/8/layout/vList5"/>
    <dgm:cxn modelId="{85F69964-9E2E-964F-AC11-A0E8D510415C}" type="presParOf" srcId="{27590567-DB3A-3346-9430-699453F98438}" destId="{0A5274CF-7DB6-4146-AADA-374DA136727E}" srcOrd="6" destOrd="0" presId="urn:microsoft.com/office/officeart/2005/8/layout/vList5"/>
    <dgm:cxn modelId="{EA78F289-7853-A84C-9502-5CA8B4F12CB6}" type="presParOf" srcId="{0A5274CF-7DB6-4146-AADA-374DA136727E}" destId="{162A8D02-6357-EA40-89E5-3F3AFEB556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375C63-EB17-2849-9C02-B207C6CE2433}" type="doc">
      <dgm:prSet loTypeId="urn:microsoft.com/office/officeart/2005/8/layout/cycle6" loCatId="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1800000"/>
          </a:camera>
          <a:lightRig rig="threePt" dir="t"/>
        </a:scene3d>
      </dgm:spPr>
      <dgm:t>
        <a:bodyPr/>
        <a:lstStyle/>
        <a:p>
          <a:pPr latinLnBrk="1"/>
          <a:endParaRPr lang="ko-KR" altLang="en-US"/>
        </a:p>
      </dgm:t>
    </dgm:pt>
    <dgm:pt modelId="{417AEB87-428A-9D4B-8AF0-526C5B19D97A}">
      <dgm:prSet phldrT="[텍스트]"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/>
            <a:t>Parallelization</a:t>
          </a:r>
          <a:endParaRPr lang="ko-KR" altLang="en-US"/>
        </a:p>
      </dgm:t>
    </dgm:pt>
    <dgm:pt modelId="{A779186D-737F-FC40-B0D2-5C8D20C67B59}" type="parTrans" cxnId="{6FC6B8F4-FE84-7F4A-A7F9-57803E84F6E8}">
      <dgm:prSet/>
      <dgm:spPr/>
      <dgm:t>
        <a:bodyPr/>
        <a:lstStyle/>
        <a:p>
          <a:pPr latinLnBrk="1"/>
          <a:endParaRPr lang="ko-KR" altLang="en-US"/>
        </a:p>
      </dgm:t>
    </dgm:pt>
    <dgm:pt modelId="{D4B69AA0-0E64-DD45-ABD9-15D8CFBEAA60}" type="sibTrans" cxnId="{6FC6B8F4-FE84-7F4A-A7F9-57803E84F6E8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BCBFB67-8E4C-D441-8952-3A4176EBFC1C}">
      <dgm:prSet phldrT="[텍스트]"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/>
            <a:t>Sparsity</a:t>
          </a:r>
        </a:p>
        <a:p>
          <a:pPr latinLnBrk="1"/>
          <a:r>
            <a:rPr lang="en-US" altLang="ko-KR"/>
            <a:t>Awareness</a:t>
          </a:r>
          <a:endParaRPr lang="ko-KR" altLang="en-US"/>
        </a:p>
      </dgm:t>
    </dgm:pt>
    <dgm:pt modelId="{16F7CB47-BF35-9E4B-80E0-5F0E301C149E}" type="parTrans" cxnId="{0376FCEA-4CB1-C348-9FDC-32D4DBD7CD5E}">
      <dgm:prSet/>
      <dgm:spPr/>
      <dgm:t>
        <a:bodyPr/>
        <a:lstStyle/>
        <a:p>
          <a:pPr latinLnBrk="1"/>
          <a:endParaRPr lang="ko-KR" altLang="en-US"/>
        </a:p>
      </dgm:t>
    </dgm:pt>
    <dgm:pt modelId="{84F05DE1-05E4-C943-9F48-F0754B34342E}" type="sibTrans" cxnId="{0376FCEA-4CB1-C348-9FDC-32D4DBD7CD5E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6E3D44E-8DE6-4C48-9F90-46A21A3FB83F}">
      <dgm:prSet phldrT="[텍스트]"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/>
            <a:t>regularization</a:t>
          </a:r>
          <a:endParaRPr lang="ko-KR" altLang="en-US"/>
        </a:p>
      </dgm:t>
    </dgm:pt>
    <dgm:pt modelId="{314B9C3B-83E8-E948-9D91-86A8F3D0D988}" type="parTrans" cxnId="{960F261C-27DE-2F45-94C8-D2DE023C33A7}">
      <dgm:prSet/>
      <dgm:spPr/>
      <dgm:t>
        <a:bodyPr/>
        <a:lstStyle/>
        <a:p>
          <a:pPr latinLnBrk="1"/>
          <a:endParaRPr lang="ko-KR" altLang="en-US"/>
        </a:p>
      </dgm:t>
    </dgm:pt>
    <dgm:pt modelId="{DF506335-ECDD-C14D-8287-28F2F35E966F}" type="sibTrans" cxnId="{960F261C-27DE-2F45-94C8-D2DE023C33A7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CE143F0-F401-2C4C-924C-2253909AECBD}">
      <dgm:prSet phldrT="[텍스트]"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/>
            <a:t>Weighted Quantile</a:t>
          </a:r>
        </a:p>
        <a:p>
          <a:pPr latinLnBrk="1"/>
          <a:r>
            <a:rPr lang="en-US" altLang="ko-KR"/>
            <a:t>Sketch</a:t>
          </a:r>
          <a:endParaRPr lang="ko-KR" altLang="en-US"/>
        </a:p>
      </dgm:t>
    </dgm:pt>
    <dgm:pt modelId="{6EB94E1B-FD23-824E-9512-86A87B881BFD}" type="parTrans" cxnId="{5DDC4897-FE53-1044-9CF0-487DF144369D}">
      <dgm:prSet/>
      <dgm:spPr/>
      <dgm:t>
        <a:bodyPr/>
        <a:lstStyle/>
        <a:p>
          <a:pPr latinLnBrk="1"/>
          <a:endParaRPr lang="ko-KR" altLang="en-US"/>
        </a:p>
      </dgm:t>
    </dgm:pt>
    <dgm:pt modelId="{19AEDA6A-4410-BC41-A000-ED5F05D12AF9}" type="sibTrans" cxnId="{5DDC4897-FE53-1044-9CF0-487DF144369D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EAC12C9-0D0F-8449-A8B0-1A9D16A40388}">
      <dgm:prSet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/>
            <a:t>Hardware Optimization</a:t>
          </a:r>
          <a:endParaRPr lang="ko-KR" altLang="en-US"/>
        </a:p>
      </dgm:t>
    </dgm:pt>
    <dgm:pt modelId="{FB59EC16-2695-1341-BC71-94F4F812B139}" type="parTrans" cxnId="{CD763B0C-4A21-764F-8C59-A5D77D1408AA}">
      <dgm:prSet/>
      <dgm:spPr/>
      <dgm:t>
        <a:bodyPr/>
        <a:lstStyle/>
        <a:p>
          <a:pPr latinLnBrk="1"/>
          <a:endParaRPr lang="ko-KR" altLang="en-US"/>
        </a:p>
      </dgm:t>
    </dgm:pt>
    <dgm:pt modelId="{897F4070-031A-8246-AD36-C6F2E42442BC}" type="sibTrans" cxnId="{CD763B0C-4A21-764F-8C59-A5D77D1408AA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BB32B2-773B-C34F-86B2-95935376429C}">
      <dgm:prSet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/>
            <a:t>Tree Pruning</a:t>
          </a:r>
          <a:endParaRPr lang="ko-KR" altLang="en-US"/>
        </a:p>
      </dgm:t>
    </dgm:pt>
    <dgm:pt modelId="{7C3D36E0-1A4A-FE41-A565-E3E0E3A5572F}" type="parTrans" cxnId="{9753FE21-0433-EA4E-8BEA-BEDDDEC9AAF5}">
      <dgm:prSet/>
      <dgm:spPr/>
      <dgm:t>
        <a:bodyPr/>
        <a:lstStyle/>
        <a:p>
          <a:pPr latinLnBrk="1"/>
          <a:endParaRPr lang="ko-KR" altLang="en-US"/>
        </a:p>
      </dgm:t>
    </dgm:pt>
    <dgm:pt modelId="{BE999235-52FD-324B-95C5-A937640B63D2}" type="sibTrans" cxnId="{9753FE21-0433-EA4E-8BEA-BEDDDEC9AAF5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F058C89-F881-C043-9A78-8436E8246899}" type="pres">
      <dgm:prSet presAssocID="{A6375C63-EB17-2849-9C02-B207C6CE2433}" presName="cycle" presStyleCnt="0">
        <dgm:presLayoutVars>
          <dgm:dir/>
          <dgm:resizeHandles val="exact"/>
        </dgm:presLayoutVars>
      </dgm:prSet>
      <dgm:spPr/>
    </dgm:pt>
    <dgm:pt modelId="{62892E29-4920-C44C-B567-D45085249145}" type="pres">
      <dgm:prSet presAssocID="{417AEB87-428A-9D4B-8AF0-526C5B19D97A}" presName="node" presStyleLbl="node1" presStyleIdx="0" presStyleCnt="6">
        <dgm:presLayoutVars>
          <dgm:bulletEnabled val="1"/>
        </dgm:presLayoutVars>
      </dgm:prSet>
      <dgm:spPr/>
    </dgm:pt>
    <dgm:pt modelId="{6AF5BF3E-3156-EE46-AEB1-80AFD8366103}" type="pres">
      <dgm:prSet presAssocID="{417AEB87-428A-9D4B-8AF0-526C5B19D97A}" presName="spNode" presStyleCnt="0"/>
      <dgm:spPr/>
    </dgm:pt>
    <dgm:pt modelId="{BC2AFF24-3603-0944-A2D8-60D6D251ECBF}" type="pres">
      <dgm:prSet presAssocID="{D4B69AA0-0E64-DD45-ABD9-15D8CFBEAA60}" presName="sibTrans" presStyleLbl="sibTrans1D1" presStyleIdx="0" presStyleCnt="6"/>
      <dgm:spPr/>
    </dgm:pt>
    <dgm:pt modelId="{50A20031-BC1A-2942-A162-01F41AC2F6CE}" type="pres">
      <dgm:prSet presAssocID="{0BCBFB67-8E4C-D441-8952-3A4176EBFC1C}" presName="node" presStyleLbl="node1" presStyleIdx="1" presStyleCnt="6">
        <dgm:presLayoutVars>
          <dgm:bulletEnabled val="1"/>
        </dgm:presLayoutVars>
      </dgm:prSet>
      <dgm:spPr/>
    </dgm:pt>
    <dgm:pt modelId="{457A0851-A0A5-F54D-955E-494437752371}" type="pres">
      <dgm:prSet presAssocID="{0BCBFB67-8E4C-D441-8952-3A4176EBFC1C}" presName="spNode" presStyleCnt="0"/>
      <dgm:spPr/>
    </dgm:pt>
    <dgm:pt modelId="{00BDCE99-C5A2-0A4F-AD23-06883325CD1C}" type="pres">
      <dgm:prSet presAssocID="{84F05DE1-05E4-C943-9F48-F0754B34342E}" presName="sibTrans" presStyleLbl="sibTrans1D1" presStyleIdx="1" presStyleCnt="6"/>
      <dgm:spPr/>
    </dgm:pt>
    <dgm:pt modelId="{1DF48844-8063-0245-82BB-74E871194DBB}" type="pres">
      <dgm:prSet presAssocID="{36E3D44E-8DE6-4C48-9F90-46A21A3FB83F}" presName="node" presStyleLbl="node1" presStyleIdx="2" presStyleCnt="6">
        <dgm:presLayoutVars>
          <dgm:bulletEnabled val="1"/>
        </dgm:presLayoutVars>
      </dgm:prSet>
      <dgm:spPr/>
    </dgm:pt>
    <dgm:pt modelId="{C148F8B7-608E-D54C-BEE2-7A6B3ED88AD8}" type="pres">
      <dgm:prSet presAssocID="{36E3D44E-8DE6-4C48-9F90-46A21A3FB83F}" presName="spNode" presStyleCnt="0"/>
      <dgm:spPr/>
    </dgm:pt>
    <dgm:pt modelId="{D475C1D1-54D2-2C4E-8988-A2A79B0331DD}" type="pres">
      <dgm:prSet presAssocID="{DF506335-ECDD-C14D-8287-28F2F35E966F}" presName="sibTrans" presStyleLbl="sibTrans1D1" presStyleIdx="2" presStyleCnt="6"/>
      <dgm:spPr/>
    </dgm:pt>
    <dgm:pt modelId="{F6DBAE1A-8786-BB4C-8058-6D34561B475D}" type="pres">
      <dgm:prSet presAssocID="{ECE143F0-F401-2C4C-924C-2253909AECBD}" presName="node" presStyleLbl="node1" presStyleIdx="3" presStyleCnt="6">
        <dgm:presLayoutVars>
          <dgm:bulletEnabled val="1"/>
        </dgm:presLayoutVars>
      </dgm:prSet>
      <dgm:spPr/>
    </dgm:pt>
    <dgm:pt modelId="{1179D611-0D2E-2648-8057-D8D79BA8817B}" type="pres">
      <dgm:prSet presAssocID="{ECE143F0-F401-2C4C-924C-2253909AECBD}" presName="spNode" presStyleCnt="0"/>
      <dgm:spPr/>
    </dgm:pt>
    <dgm:pt modelId="{41915B73-1F6E-6443-8150-020AD6257A70}" type="pres">
      <dgm:prSet presAssocID="{19AEDA6A-4410-BC41-A000-ED5F05D12AF9}" presName="sibTrans" presStyleLbl="sibTrans1D1" presStyleIdx="3" presStyleCnt="6"/>
      <dgm:spPr/>
    </dgm:pt>
    <dgm:pt modelId="{0796C877-3A3A-044F-8CC6-4378E152523C}" type="pres">
      <dgm:prSet presAssocID="{AEAC12C9-0D0F-8449-A8B0-1A9D16A40388}" presName="node" presStyleLbl="node1" presStyleIdx="4" presStyleCnt="6">
        <dgm:presLayoutVars>
          <dgm:bulletEnabled val="1"/>
        </dgm:presLayoutVars>
      </dgm:prSet>
      <dgm:spPr/>
    </dgm:pt>
    <dgm:pt modelId="{6E9D1CE7-80A6-804B-8175-ECC91AC1D174}" type="pres">
      <dgm:prSet presAssocID="{AEAC12C9-0D0F-8449-A8B0-1A9D16A40388}" presName="spNode" presStyleCnt="0"/>
      <dgm:spPr/>
    </dgm:pt>
    <dgm:pt modelId="{025AC190-F456-E84F-B1EC-A6088E5649FB}" type="pres">
      <dgm:prSet presAssocID="{897F4070-031A-8246-AD36-C6F2E42442BC}" presName="sibTrans" presStyleLbl="sibTrans1D1" presStyleIdx="4" presStyleCnt="6"/>
      <dgm:spPr/>
    </dgm:pt>
    <dgm:pt modelId="{8AACAD4E-260F-1D49-9343-D70527739912}" type="pres">
      <dgm:prSet presAssocID="{D8BB32B2-773B-C34F-86B2-95935376429C}" presName="node" presStyleLbl="node1" presStyleIdx="5" presStyleCnt="6">
        <dgm:presLayoutVars>
          <dgm:bulletEnabled val="1"/>
        </dgm:presLayoutVars>
      </dgm:prSet>
      <dgm:spPr/>
    </dgm:pt>
    <dgm:pt modelId="{AFBCC704-2445-8E47-9F44-AEA99402700A}" type="pres">
      <dgm:prSet presAssocID="{D8BB32B2-773B-C34F-86B2-95935376429C}" presName="spNode" presStyleCnt="0"/>
      <dgm:spPr/>
    </dgm:pt>
    <dgm:pt modelId="{DE94BDB8-F3BE-BA4C-82E7-A9D8D1A6548F}" type="pres">
      <dgm:prSet presAssocID="{BE999235-52FD-324B-95C5-A937640B63D2}" presName="sibTrans" presStyleLbl="sibTrans1D1" presStyleIdx="5" presStyleCnt="6"/>
      <dgm:spPr/>
    </dgm:pt>
  </dgm:ptLst>
  <dgm:cxnLst>
    <dgm:cxn modelId="{CD763B0C-4A21-764F-8C59-A5D77D1408AA}" srcId="{A6375C63-EB17-2849-9C02-B207C6CE2433}" destId="{AEAC12C9-0D0F-8449-A8B0-1A9D16A40388}" srcOrd="4" destOrd="0" parTransId="{FB59EC16-2695-1341-BC71-94F4F812B139}" sibTransId="{897F4070-031A-8246-AD36-C6F2E42442BC}"/>
    <dgm:cxn modelId="{55CE610F-8B29-6F4B-8594-F5111E2D9624}" type="presOf" srcId="{A6375C63-EB17-2849-9C02-B207C6CE2433}" destId="{1F058C89-F881-C043-9A78-8436E8246899}" srcOrd="0" destOrd="0" presId="urn:microsoft.com/office/officeart/2005/8/layout/cycle6"/>
    <dgm:cxn modelId="{2CDF0F13-FDFB-6B40-8BB4-2ADBBE105BB3}" type="presOf" srcId="{AEAC12C9-0D0F-8449-A8B0-1A9D16A40388}" destId="{0796C877-3A3A-044F-8CC6-4378E152523C}" srcOrd="0" destOrd="0" presId="urn:microsoft.com/office/officeart/2005/8/layout/cycle6"/>
    <dgm:cxn modelId="{960F261C-27DE-2F45-94C8-D2DE023C33A7}" srcId="{A6375C63-EB17-2849-9C02-B207C6CE2433}" destId="{36E3D44E-8DE6-4C48-9F90-46A21A3FB83F}" srcOrd="2" destOrd="0" parTransId="{314B9C3B-83E8-E948-9D91-86A8F3D0D988}" sibTransId="{DF506335-ECDD-C14D-8287-28F2F35E966F}"/>
    <dgm:cxn modelId="{9753FE21-0433-EA4E-8BEA-BEDDDEC9AAF5}" srcId="{A6375C63-EB17-2849-9C02-B207C6CE2433}" destId="{D8BB32B2-773B-C34F-86B2-95935376429C}" srcOrd="5" destOrd="0" parTransId="{7C3D36E0-1A4A-FE41-A565-E3E0E3A5572F}" sibTransId="{BE999235-52FD-324B-95C5-A937640B63D2}"/>
    <dgm:cxn modelId="{04D5FF23-3F3B-E046-8FA7-967C7AA265C1}" type="presOf" srcId="{36E3D44E-8DE6-4C48-9F90-46A21A3FB83F}" destId="{1DF48844-8063-0245-82BB-74E871194DBB}" srcOrd="0" destOrd="0" presId="urn:microsoft.com/office/officeart/2005/8/layout/cycle6"/>
    <dgm:cxn modelId="{270A9836-1FF6-3545-89EF-EDBE3689A55C}" type="presOf" srcId="{DF506335-ECDD-C14D-8287-28F2F35E966F}" destId="{D475C1D1-54D2-2C4E-8988-A2A79B0331DD}" srcOrd="0" destOrd="0" presId="urn:microsoft.com/office/officeart/2005/8/layout/cycle6"/>
    <dgm:cxn modelId="{9F0BC53E-F5F9-E549-8D0C-FCE6D8721CBC}" type="presOf" srcId="{897F4070-031A-8246-AD36-C6F2E42442BC}" destId="{025AC190-F456-E84F-B1EC-A6088E5649FB}" srcOrd="0" destOrd="0" presId="urn:microsoft.com/office/officeart/2005/8/layout/cycle6"/>
    <dgm:cxn modelId="{D701EA56-2958-B249-95E9-423C1E6723B8}" type="presOf" srcId="{84F05DE1-05E4-C943-9F48-F0754B34342E}" destId="{00BDCE99-C5A2-0A4F-AD23-06883325CD1C}" srcOrd="0" destOrd="0" presId="urn:microsoft.com/office/officeart/2005/8/layout/cycle6"/>
    <dgm:cxn modelId="{09526C59-B754-2D43-9D7C-930CF208EFDF}" type="presOf" srcId="{0BCBFB67-8E4C-D441-8952-3A4176EBFC1C}" destId="{50A20031-BC1A-2942-A162-01F41AC2F6CE}" srcOrd="0" destOrd="0" presId="urn:microsoft.com/office/officeart/2005/8/layout/cycle6"/>
    <dgm:cxn modelId="{2EEB6591-34B9-EF44-9222-836F68345E84}" type="presOf" srcId="{D4B69AA0-0E64-DD45-ABD9-15D8CFBEAA60}" destId="{BC2AFF24-3603-0944-A2D8-60D6D251ECBF}" srcOrd="0" destOrd="0" presId="urn:microsoft.com/office/officeart/2005/8/layout/cycle6"/>
    <dgm:cxn modelId="{5DDC4897-FE53-1044-9CF0-487DF144369D}" srcId="{A6375C63-EB17-2849-9C02-B207C6CE2433}" destId="{ECE143F0-F401-2C4C-924C-2253909AECBD}" srcOrd="3" destOrd="0" parTransId="{6EB94E1B-FD23-824E-9512-86A87B881BFD}" sibTransId="{19AEDA6A-4410-BC41-A000-ED5F05D12AF9}"/>
    <dgm:cxn modelId="{C9D86FB0-9DF3-534E-8B40-325CAFADAEC5}" type="presOf" srcId="{D8BB32B2-773B-C34F-86B2-95935376429C}" destId="{8AACAD4E-260F-1D49-9343-D70527739912}" srcOrd="0" destOrd="0" presId="urn:microsoft.com/office/officeart/2005/8/layout/cycle6"/>
    <dgm:cxn modelId="{DCAC2EC7-F3AD-084B-9BE8-66525608EB58}" type="presOf" srcId="{BE999235-52FD-324B-95C5-A937640B63D2}" destId="{DE94BDB8-F3BE-BA4C-82E7-A9D8D1A6548F}" srcOrd="0" destOrd="0" presId="urn:microsoft.com/office/officeart/2005/8/layout/cycle6"/>
    <dgm:cxn modelId="{69EBE1E2-1EFD-E94E-8412-3A977FB475EA}" type="presOf" srcId="{417AEB87-428A-9D4B-8AF0-526C5B19D97A}" destId="{62892E29-4920-C44C-B567-D45085249145}" srcOrd="0" destOrd="0" presId="urn:microsoft.com/office/officeart/2005/8/layout/cycle6"/>
    <dgm:cxn modelId="{0376FCEA-4CB1-C348-9FDC-32D4DBD7CD5E}" srcId="{A6375C63-EB17-2849-9C02-B207C6CE2433}" destId="{0BCBFB67-8E4C-D441-8952-3A4176EBFC1C}" srcOrd="1" destOrd="0" parTransId="{16F7CB47-BF35-9E4B-80E0-5F0E301C149E}" sibTransId="{84F05DE1-05E4-C943-9F48-F0754B34342E}"/>
    <dgm:cxn modelId="{6FC6B8F4-FE84-7F4A-A7F9-57803E84F6E8}" srcId="{A6375C63-EB17-2849-9C02-B207C6CE2433}" destId="{417AEB87-428A-9D4B-8AF0-526C5B19D97A}" srcOrd="0" destOrd="0" parTransId="{A779186D-737F-FC40-B0D2-5C8D20C67B59}" sibTransId="{D4B69AA0-0E64-DD45-ABD9-15D8CFBEAA60}"/>
    <dgm:cxn modelId="{075E0AFF-D5DD-464C-8451-53D681BFB07B}" type="presOf" srcId="{19AEDA6A-4410-BC41-A000-ED5F05D12AF9}" destId="{41915B73-1F6E-6443-8150-020AD6257A70}" srcOrd="0" destOrd="0" presId="urn:microsoft.com/office/officeart/2005/8/layout/cycle6"/>
    <dgm:cxn modelId="{8870DDFF-35C1-9249-B719-60C2ACC30432}" type="presOf" srcId="{ECE143F0-F401-2C4C-924C-2253909AECBD}" destId="{F6DBAE1A-8786-BB4C-8058-6D34561B475D}" srcOrd="0" destOrd="0" presId="urn:microsoft.com/office/officeart/2005/8/layout/cycle6"/>
    <dgm:cxn modelId="{30814578-2964-504A-91D0-9CB0A3F460F0}" type="presParOf" srcId="{1F058C89-F881-C043-9A78-8436E8246899}" destId="{62892E29-4920-C44C-B567-D45085249145}" srcOrd="0" destOrd="0" presId="urn:microsoft.com/office/officeart/2005/8/layout/cycle6"/>
    <dgm:cxn modelId="{4178DA71-285D-044F-9C27-40AD77DB8240}" type="presParOf" srcId="{1F058C89-F881-C043-9A78-8436E8246899}" destId="{6AF5BF3E-3156-EE46-AEB1-80AFD8366103}" srcOrd="1" destOrd="0" presId="urn:microsoft.com/office/officeart/2005/8/layout/cycle6"/>
    <dgm:cxn modelId="{67F04BF0-F59F-774C-9718-0DBC534911ED}" type="presParOf" srcId="{1F058C89-F881-C043-9A78-8436E8246899}" destId="{BC2AFF24-3603-0944-A2D8-60D6D251ECBF}" srcOrd="2" destOrd="0" presId="urn:microsoft.com/office/officeart/2005/8/layout/cycle6"/>
    <dgm:cxn modelId="{3B121A05-1FDD-7649-8A3C-2892EBA43A0D}" type="presParOf" srcId="{1F058C89-F881-C043-9A78-8436E8246899}" destId="{50A20031-BC1A-2942-A162-01F41AC2F6CE}" srcOrd="3" destOrd="0" presId="urn:microsoft.com/office/officeart/2005/8/layout/cycle6"/>
    <dgm:cxn modelId="{471097CC-C0A1-F244-A8F4-B3BA4EDB57F4}" type="presParOf" srcId="{1F058C89-F881-C043-9A78-8436E8246899}" destId="{457A0851-A0A5-F54D-955E-494437752371}" srcOrd="4" destOrd="0" presId="urn:microsoft.com/office/officeart/2005/8/layout/cycle6"/>
    <dgm:cxn modelId="{0A0D0DC5-5C15-624E-99E0-18AC3480E01A}" type="presParOf" srcId="{1F058C89-F881-C043-9A78-8436E8246899}" destId="{00BDCE99-C5A2-0A4F-AD23-06883325CD1C}" srcOrd="5" destOrd="0" presId="urn:microsoft.com/office/officeart/2005/8/layout/cycle6"/>
    <dgm:cxn modelId="{F40F82A2-90A5-6F4A-9700-C8EE3398D4CF}" type="presParOf" srcId="{1F058C89-F881-C043-9A78-8436E8246899}" destId="{1DF48844-8063-0245-82BB-74E871194DBB}" srcOrd="6" destOrd="0" presId="urn:microsoft.com/office/officeart/2005/8/layout/cycle6"/>
    <dgm:cxn modelId="{8B958727-B9A6-4F43-AD9B-977D6D546831}" type="presParOf" srcId="{1F058C89-F881-C043-9A78-8436E8246899}" destId="{C148F8B7-608E-D54C-BEE2-7A6B3ED88AD8}" srcOrd="7" destOrd="0" presId="urn:microsoft.com/office/officeart/2005/8/layout/cycle6"/>
    <dgm:cxn modelId="{C57D56E1-44BC-9944-BC10-F5389C3DE24D}" type="presParOf" srcId="{1F058C89-F881-C043-9A78-8436E8246899}" destId="{D475C1D1-54D2-2C4E-8988-A2A79B0331DD}" srcOrd="8" destOrd="0" presId="urn:microsoft.com/office/officeart/2005/8/layout/cycle6"/>
    <dgm:cxn modelId="{83363F30-4123-0146-8B6A-66254B8BF8AC}" type="presParOf" srcId="{1F058C89-F881-C043-9A78-8436E8246899}" destId="{F6DBAE1A-8786-BB4C-8058-6D34561B475D}" srcOrd="9" destOrd="0" presId="urn:microsoft.com/office/officeart/2005/8/layout/cycle6"/>
    <dgm:cxn modelId="{E23435D5-DFCA-E548-B24F-B6E89D316840}" type="presParOf" srcId="{1F058C89-F881-C043-9A78-8436E8246899}" destId="{1179D611-0D2E-2648-8057-D8D79BA8817B}" srcOrd="10" destOrd="0" presId="urn:microsoft.com/office/officeart/2005/8/layout/cycle6"/>
    <dgm:cxn modelId="{822D1002-0707-3040-946A-4F8FB72ADF4D}" type="presParOf" srcId="{1F058C89-F881-C043-9A78-8436E8246899}" destId="{41915B73-1F6E-6443-8150-020AD6257A70}" srcOrd="11" destOrd="0" presId="urn:microsoft.com/office/officeart/2005/8/layout/cycle6"/>
    <dgm:cxn modelId="{0981EF13-8670-E94F-A245-6D406F75E38B}" type="presParOf" srcId="{1F058C89-F881-C043-9A78-8436E8246899}" destId="{0796C877-3A3A-044F-8CC6-4378E152523C}" srcOrd="12" destOrd="0" presId="urn:microsoft.com/office/officeart/2005/8/layout/cycle6"/>
    <dgm:cxn modelId="{99B69E54-86E6-7341-A00B-60C772B82ADC}" type="presParOf" srcId="{1F058C89-F881-C043-9A78-8436E8246899}" destId="{6E9D1CE7-80A6-804B-8175-ECC91AC1D174}" srcOrd="13" destOrd="0" presId="urn:microsoft.com/office/officeart/2005/8/layout/cycle6"/>
    <dgm:cxn modelId="{A66228B2-23EB-754D-BDC2-7C7A2603EEBB}" type="presParOf" srcId="{1F058C89-F881-C043-9A78-8436E8246899}" destId="{025AC190-F456-E84F-B1EC-A6088E5649FB}" srcOrd="14" destOrd="0" presId="urn:microsoft.com/office/officeart/2005/8/layout/cycle6"/>
    <dgm:cxn modelId="{BE4352DD-39A8-6142-8401-58FA0F113DB2}" type="presParOf" srcId="{1F058C89-F881-C043-9A78-8436E8246899}" destId="{8AACAD4E-260F-1D49-9343-D70527739912}" srcOrd="15" destOrd="0" presId="urn:microsoft.com/office/officeart/2005/8/layout/cycle6"/>
    <dgm:cxn modelId="{0D5AECEF-2030-4745-89CC-DCAB846E5B8A}" type="presParOf" srcId="{1F058C89-F881-C043-9A78-8436E8246899}" destId="{AFBCC704-2445-8E47-9F44-AEA99402700A}" srcOrd="16" destOrd="0" presId="urn:microsoft.com/office/officeart/2005/8/layout/cycle6"/>
    <dgm:cxn modelId="{889DBB81-492F-064D-B2FB-DC05D9C69DCF}" type="presParOf" srcId="{1F058C89-F881-C043-9A78-8436E8246899}" destId="{DE94BDB8-F3BE-BA4C-82E7-A9D8D1A6548F}" srcOrd="17" destOrd="0" presId="urn:microsoft.com/office/officeart/2005/8/layout/cycle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005A7-A086-1842-BA0C-1B15764F96A6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>
              <a:latin typeface="NanumGothic" panose="020D0604000000000000" pitchFamily="34" charset="-127"/>
              <a:ea typeface="NanumGothic" panose="020D0604000000000000" pitchFamily="34" charset="-127"/>
            </a:rPr>
            <a:t>Bagging vs Boosting</a:t>
          </a:r>
          <a:endParaRPr lang="en-US" sz="24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080" y="587032"/>
        <a:ext cx="2444055" cy="1466433"/>
      </dsp:txXfrm>
    </dsp:sp>
    <dsp:sp modelId="{7AFD7752-6213-6D43-8D60-8DDE0C2D1CC9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>
              <a:latin typeface="NanumGothic" panose="020D0604000000000000" pitchFamily="34" charset="-127"/>
              <a:ea typeface="NanumGothic" panose="020D0604000000000000" pitchFamily="34" charset="-127"/>
            </a:rPr>
            <a:t>AdaBoost</a:t>
          </a:r>
          <a:endParaRPr lang="en-US" sz="24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2691541" y="587032"/>
        <a:ext cx="2444055" cy="1466433"/>
      </dsp:txXfrm>
    </dsp:sp>
    <dsp:sp modelId="{45A075E3-4D70-6441-A67C-10F02ED5EEB2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>
              <a:latin typeface="NanumGothic" panose="020D0604000000000000" pitchFamily="34" charset="-127"/>
              <a:ea typeface="NanumGothic" panose="020D0604000000000000" pitchFamily="34" charset="-127"/>
            </a:rPr>
            <a:t>Gradient Boosting Machine</a:t>
          </a:r>
          <a:endParaRPr lang="en-US" sz="24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5380002" y="587032"/>
        <a:ext cx="2444055" cy="1466433"/>
      </dsp:txXfrm>
    </dsp:sp>
    <dsp:sp modelId="{F69822FC-48CA-6F4A-9BC2-71D8E7BCCCE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>
              <a:latin typeface="NanumGothic" panose="020D0604000000000000" pitchFamily="34" charset="-127"/>
              <a:ea typeface="NanumGothic" panose="020D0604000000000000" pitchFamily="34" charset="-127"/>
            </a:rPr>
            <a:t>XGBoost</a:t>
          </a:r>
          <a:endParaRPr lang="en-US" sz="24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8068463" y="587032"/>
        <a:ext cx="2444055" cy="1466433"/>
      </dsp:txXfrm>
    </dsp:sp>
    <dsp:sp modelId="{FE9046BA-3D75-FB44-84A8-9324837EF679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>
              <a:latin typeface="NanumGothic" panose="020D0604000000000000" pitchFamily="34" charset="-127"/>
              <a:ea typeface="NanumGothic" panose="020D0604000000000000" pitchFamily="34" charset="-127"/>
            </a:rPr>
            <a:t>LGBM</a:t>
          </a:r>
          <a:endParaRPr lang="en-US" sz="24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1347311" y="2297871"/>
        <a:ext cx="2444055" cy="1466433"/>
      </dsp:txXfrm>
    </dsp:sp>
    <dsp:sp modelId="{26DFC1FC-994B-564C-B21D-167671C51D78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>
              <a:latin typeface="NanumGothic" panose="020D0604000000000000" pitchFamily="34" charset="-127"/>
              <a:ea typeface="NanumGothic" panose="020D0604000000000000" pitchFamily="34" charset="-127"/>
            </a:rPr>
            <a:t>CatBoost</a:t>
          </a:r>
          <a:endParaRPr lang="en-US" sz="24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4035772" y="2297871"/>
        <a:ext cx="2444055" cy="1466433"/>
      </dsp:txXfrm>
    </dsp:sp>
    <dsp:sp modelId="{C7779A3E-4610-5A49-BBD8-472DB499CD4B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>
              <a:latin typeface="NanumGothic" panose="020D0604000000000000" pitchFamily="34" charset="-127"/>
              <a:ea typeface="NanumGothic" panose="020D0604000000000000" pitchFamily="34" charset="-127"/>
            </a:rPr>
            <a:t>Performance Compare</a:t>
          </a:r>
          <a:endParaRPr lang="en-US" sz="24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672423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A8F25-7840-CF43-8BC3-94FEFF692A15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9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What is AdaBoost?</a:t>
          </a:r>
          <a:endParaRPr lang="en-US" sz="59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69709" y="1075980"/>
        <a:ext cx="4535606" cy="2199377"/>
      </dsp:txXfrm>
    </dsp:sp>
    <dsp:sp modelId="{3609C871-33CF-294A-A431-9B54C9AB39E2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900" b="1" kern="1200">
              <a:latin typeface="NanumGothic" panose="020D0604000000000000" pitchFamily="34" charset="-127"/>
              <a:ea typeface="NanumGothic" panose="020D0604000000000000" pitchFamily="34" charset="-127"/>
            </a:rPr>
            <a:t>AdaBoost vs GBM</a:t>
          </a:r>
          <a:endParaRPr lang="en-US" sz="5900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5910283" y="1075980"/>
        <a:ext cx="4535606" cy="219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9B9AE-2FA1-7146-9A4A-43D014D8CD54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Gradient Descent Algorithm</a:t>
          </a:r>
          <a:endParaRPr lang="en-US" sz="2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416125" y="53310"/>
        <a:ext cx="3683350" cy="945199"/>
      </dsp:txXfrm>
    </dsp:sp>
    <dsp:sp modelId="{AA1DA143-6F21-2E45-8DCC-49C50676FCC5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What is GBM?</a:t>
          </a:r>
          <a:endParaRPr lang="en-US" sz="2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416125" y="1153149"/>
        <a:ext cx="3683350" cy="945199"/>
      </dsp:txXfrm>
    </dsp:sp>
    <dsp:sp modelId="{99028D2E-4333-4942-B83B-028789F8AAE8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GBM for Classification</a:t>
          </a:r>
          <a:endParaRPr lang="en-US" sz="2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416125" y="2252988"/>
        <a:ext cx="3683350" cy="945199"/>
      </dsp:txXfrm>
    </dsp:sp>
    <dsp:sp modelId="{162A8D02-6357-EA40-89E5-3F3AFEB556FE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Parameter of GBM</a:t>
          </a:r>
          <a:endParaRPr lang="en-US" sz="2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416125" y="3352827"/>
        <a:ext cx="3683350" cy="945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2E29-4920-C44C-B567-D45085249145}">
      <dsp:nvSpPr>
        <dsp:cNvPr id="0" name=""/>
        <dsp:cNvSpPr/>
      </dsp:nvSpPr>
      <dsp:spPr>
        <a:xfrm>
          <a:off x="3092993" y="57"/>
          <a:ext cx="1154048" cy="750131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Parallelization</a:t>
          </a:r>
          <a:endParaRPr lang="ko-KR" altLang="en-US" sz="900" kern="1200"/>
        </a:p>
      </dsp:txBody>
      <dsp:txXfrm>
        <a:off x="3129611" y="36675"/>
        <a:ext cx="1080812" cy="676895"/>
      </dsp:txXfrm>
    </dsp:sp>
    <dsp:sp modelId="{BC2AFF24-3603-0944-A2D8-60D6D251ECBF}">
      <dsp:nvSpPr>
        <dsp:cNvPr id="0" name=""/>
        <dsp:cNvSpPr/>
      </dsp:nvSpPr>
      <dsp:spPr>
        <a:xfrm>
          <a:off x="1900387" y="375123"/>
          <a:ext cx="3539260" cy="3539260"/>
        </a:xfrm>
        <a:custGeom>
          <a:avLst/>
          <a:gdLst/>
          <a:ahLst/>
          <a:cxnLst/>
          <a:rect l="0" t="0" r="0" b="0"/>
          <a:pathLst>
            <a:path>
              <a:moveTo>
                <a:pt x="2354054" y="99289"/>
              </a:moveTo>
              <a:arcTo wR="1769630" hR="1769630" stAng="17357045" swAng="1504129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0031-BC1A-2942-A162-01F41AC2F6CE}">
      <dsp:nvSpPr>
        <dsp:cNvPr id="0" name=""/>
        <dsp:cNvSpPr/>
      </dsp:nvSpPr>
      <dsp:spPr>
        <a:xfrm>
          <a:off x="4625538" y="884872"/>
          <a:ext cx="1154048" cy="750131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Sparsity</a:t>
          </a: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Awareness</a:t>
          </a:r>
          <a:endParaRPr lang="ko-KR" altLang="en-US" sz="900" kern="1200"/>
        </a:p>
      </dsp:txBody>
      <dsp:txXfrm>
        <a:off x="4662156" y="921490"/>
        <a:ext cx="1080812" cy="676895"/>
      </dsp:txXfrm>
    </dsp:sp>
    <dsp:sp modelId="{00BDCE99-C5A2-0A4F-AD23-06883325CD1C}">
      <dsp:nvSpPr>
        <dsp:cNvPr id="0" name=""/>
        <dsp:cNvSpPr/>
      </dsp:nvSpPr>
      <dsp:spPr>
        <a:xfrm>
          <a:off x="1900387" y="375123"/>
          <a:ext cx="3539260" cy="3539260"/>
        </a:xfrm>
        <a:custGeom>
          <a:avLst/>
          <a:gdLst/>
          <a:ahLst/>
          <a:cxnLst/>
          <a:rect l="0" t="0" r="0" b="0"/>
          <a:pathLst>
            <a:path>
              <a:moveTo>
                <a:pt x="3467162" y="1269652"/>
              </a:moveTo>
              <a:arcTo wR="1769630" hR="1769630" stAng="20615315" swAng="1969370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48844-8063-0245-82BB-74E871194DBB}">
      <dsp:nvSpPr>
        <dsp:cNvPr id="0" name=""/>
        <dsp:cNvSpPr/>
      </dsp:nvSpPr>
      <dsp:spPr>
        <a:xfrm>
          <a:off x="4625538" y="2654502"/>
          <a:ext cx="1154048" cy="750131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regularization</a:t>
          </a:r>
          <a:endParaRPr lang="ko-KR" altLang="en-US" sz="900" kern="1200"/>
        </a:p>
      </dsp:txBody>
      <dsp:txXfrm>
        <a:off x="4662156" y="2691120"/>
        <a:ext cx="1080812" cy="676895"/>
      </dsp:txXfrm>
    </dsp:sp>
    <dsp:sp modelId="{D475C1D1-54D2-2C4E-8988-A2A79B0331DD}">
      <dsp:nvSpPr>
        <dsp:cNvPr id="0" name=""/>
        <dsp:cNvSpPr/>
      </dsp:nvSpPr>
      <dsp:spPr>
        <a:xfrm>
          <a:off x="1900387" y="375123"/>
          <a:ext cx="3539260" cy="3539260"/>
        </a:xfrm>
        <a:custGeom>
          <a:avLst/>
          <a:gdLst/>
          <a:ahLst/>
          <a:cxnLst/>
          <a:rect l="0" t="0" r="0" b="0"/>
          <a:pathLst>
            <a:path>
              <a:moveTo>
                <a:pt x="3006736" y="3035000"/>
              </a:moveTo>
              <a:arcTo wR="1769630" hR="1769630" stAng="2738826" swAng="1504129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BAE1A-8786-BB4C-8058-6D34561B475D}">
      <dsp:nvSpPr>
        <dsp:cNvPr id="0" name=""/>
        <dsp:cNvSpPr/>
      </dsp:nvSpPr>
      <dsp:spPr>
        <a:xfrm>
          <a:off x="3092993" y="3539318"/>
          <a:ext cx="1154048" cy="750131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Weighted Quantile</a:t>
          </a: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Sketch</a:t>
          </a:r>
          <a:endParaRPr lang="ko-KR" altLang="en-US" sz="900" kern="1200"/>
        </a:p>
      </dsp:txBody>
      <dsp:txXfrm>
        <a:off x="3129611" y="3575936"/>
        <a:ext cx="1080812" cy="676895"/>
      </dsp:txXfrm>
    </dsp:sp>
    <dsp:sp modelId="{41915B73-1F6E-6443-8150-020AD6257A70}">
      <dsp:nvSpPr>
        <dsp:cNvPr id="0" name=""/>
        <dsp:cNvSpPr/>
      </dsp:nvSpPr>
      <dsp:spPr>
        <a:xfrm>
          <a:off x="1900387" y="375123"/>
          <a:ext cx="3539260" cy="3539260"/>
        </a:xfrm>
        <a:custGeom>
          <a:avLst/>
          <a:gdLst/>
          <a:ahLst/>
          <a:cxnLst/>
          <a:rect l="0" t="0" r="0" b="0"/>
          <a:pathLst>
            <a:path>
              <a:moveTo>
                <a:pt x="1185206" y="3439971"/>
              </a:moveTo>
              <a:arcTo wR="1769630" hR="1769630" stAng="6557045" swAng="1504129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6C877-3A3A-044F-8CC6-4378E152523C}">
      <dsp:nvSpPr>
        <dsp:cNvPr id="0" name=""/>
        <dsp:cNvSpPr/>
      </dsp:nvSpPr>
      <dsp:spPr>
        <a:xfrm>
          <a:off x="1560448" y="2654502"/>
          <a:ext cx="1154048" cy="750131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Hardware Optimization</a:t>
          </a:r>
          <a:endParaRPr lang="ko-KR" altLang="en-US" sz="900" kern="1200"/>
        </a:p>
      </dsp:txBody>
      <dsp:txXfrm>
        <a:off x="1597066" y="2691120"/>
        <a:ext cx="1080812" cy="676895"/>
      </dsp:txXfrm>
    </dsp:sp>
    <dsp:sp modelId="{025AC190-F456-E84F-B1EC-A6088E5649FB}">
      <dsp:nvSpPr>
        <dsp:cNvPr id="0" name=""/>
        <dsp:cNvSpPr/>
      </dsp:nvSpPr>
      <dsp:spPr>
        <a:xfrm>
          <a:off x="1900387" y="375123"/>
          <a:ext cx="3539260" cy="3539260"/>
        </a:xfrm>
        <a:custGeom>
          <a:avLst/>
          <a:gdLst/>
          <a:ahLst/>
          <a:cxnLst/>
          <a:rect l="0" t="0" r="0" b="0"/>
          <a:pathLst>
            <a:path>
              <a:moveTo>
                <a:pt x="72098" y="2269608"/>
              </a:moveTo>
              <a:arcTo wR="1769630" hR="1769630" stAng="9815315" swAng="1969370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CAD4E-260F-1D49-9343-D70527739912}">
      <dsp:nvSpPr>
        <dsp:cNvPr id="0" name=""/>
        <dsp:cNvSpPr/>
      </dsp:nvSpPr>
      <dsp:spPr>
        <a:xfrm>
          <a:off x="1560448" y="884872"/>
          <a:ext cx="1154048" cy="750131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Tree Pruning</a:t>
          </a:r>
          <a:endParaRPr lang="ko-KR" altLang="en-US" sz="900" kern="1200"/>
        </a:p>
      </dsp:txBody>
      <dsp:txXfrm>
        <a:off x="1597066" y="921490"/>
        <a:ext cx="1080812" cy="676895"/>
      </dsp:txXfrm>
    </dsp:sp>
    <dsp:sp modelId="{DE94BDB8-F3BE-BA4C-82E7-A9D8D1A6548F}">
      <dsp:nvSpPr>
        <dsp:cNvPr id="0" name=""/>
        <dsp:cNvSpPr/>
      </dsp:nvSpPr>
      <dsp:spPr>
        <a:xfrm>
          <a:off x="1900387" y="375123"/>
          <a:ext cx="3539260" cy="3539260"/>
        </a:xfrm>
        <a:custGeom>
          <a:avLst/>
          <a:gdLst/>
          <a:ahLst/>
          <a:cxnLst/>
          <a:rect l="0" t="0" r="0" b="0"/>
          <a:pathLst>
            <a:path>
              <a:moveTo>
                <a:pt x="532524" y="504260"/>
              </a:moveTo>
              <a:arcTo wR="1769630" hR="1769630" stAng="13538826" swAng="1504129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5A988-2153-0141-864B-A20E88C28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8524E-C1B4-174E-949A-FDAFD5B0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C4B3-A985-9144-900C-CC7EDAAD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10A20-FF9F-DA44-A873-C2ACC6F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C348F-34AA-4441-A61F-8F7F3222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24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EB657-06BF-284A-9C45-92AD1F7F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332B8-E643-8D46-A1BB-62DA066B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DF519-6F5E-234B-B8E3-9A3E5F10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CDE30-A041-A146-A7C4-1E00295B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7E890-862E-0247-9BF8-2E628E6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43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C7F66-D10E-CF4A-BD37-530B90612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D6157-83B2-F548-AC81-F3ED41D5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97A63-AA7C-9748-840D-95BF5D33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5450-D825-1A45-8865-68A2AC5F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08AF-0189-C443-967B-A8FE1DA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6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F32D-7B4F-2E4F-A44F-8F952707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D5946-2A2D-2844-8C19-AD52AA4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24456-8EAF-C142-B846-A8B92E31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39E0E-34EF-5843-9F94-0081C760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7F725-C681-8142-9EEA-4CE15D9F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9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E47CC-D4F1-3A40-AD3D-7A09237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77213-4B7D-1342-A7DF-8C4B4229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B37EB-1113-5646-A3E2-E15C3CD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3F008-2FF8-5C4A-A69F-01F9745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5154-6102-FB46-8E92-C19058BF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94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B1630-F820-C745-B490-C238901A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AC31D-C160-5141-BC0A-E77C197FD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6E8CD-7464-AE44-B3FE-70CD97C8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9EDE7-0B12-C64D-A71E-89920416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589FC-18C9-F64B-9BD8-D36D0B8D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3C327-03D1-F644-AD54-4731DD2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9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44C3-6507-934C-9068-AEF5835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DAFED-5408-D845-9F83-92E12FB6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D01F0-C2A7-FC4D-9AE3-287A7BD9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61B48-C2EB-6549-94E2-9C90BD96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5FC3C-A44C-974F-B51D-395AFFB99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13898-0B17-5F44-8D1A-E554889E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28029-37F1-8C47-89D6-5D830C42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22604-516E-3F42-8F34-7B96147F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6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6131-CE27-BA46-A2BC-4CFA91D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74565-6678-0845-9A59-AD0E3DAC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9DCF5-1486-B941-BD65-0B22108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F8B9FA-4E95-AD44-935B-6461F57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0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84AF1-1C4B-854C-9F9E-6F022DC4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22A89-8469-8B46-9696-11235AAD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8264-306F-E447-9CA4-403B4DC6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1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116F-A0D1-4A4E-BF4C-3DED0D26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8151-A9D8-A749-B238-F0A9EDC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C311D-73EE-A94B-ADCE-07D52E9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849B-AB01-E543-B096-3C9A69C6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A8E2F-00B0-504E-9C0C-F9E6987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506CC-B09F-5144-BD70-F18A9E27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3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1EC1-D714-DE45-84C2-21D9F49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FC7E3-10C0-A448-98C5-A193A795C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EB58B-1190-1D46-A8BD-220ED13F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5E7F8-3ECD-4B47-B2AB-4C3B723E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E3D17-A056-A649-99B6-05732E72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8BABB-95ED-264A-859B-C6F46E0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4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BAA2-3D95-0C49-9E03-89F906D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4CC04-70CA-C849-A852-9365E39F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94E6C-F54F-EB41-883D-6726D235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A225-9C93-904E-8F50-4878D017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5ADCE-EE22-4A42-8AD7-ED36AAC88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2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F115A-C3B4-1B47-8049-6F31022FD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kumimoji="1" lang="ko-KR" altLang="en-US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김보경</a:t>
            </a:r>
            <a:r>
              <a:rPr kumimoji="1" lang="en-US" altLang="ko-KR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문강석</a:t>
            </a:r>
            <a:endParaRPr kumimoji="1" lang="ko-KR" altLang="en-US" sz="2000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1D45E3-153D-6546-AAD4-A46EF027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kumimoji="1" lang="en-US" altLang="ko-KR" sz="3600" b="1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0111</a:t>
            </a:r>
            <a:endParaRPr kumimoji="1" lang="ko-KR" altLang="en-US" sz="3600" b="1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CD720-6CB2-5843-8295-02915509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GBM- GBM for Classification</a:t>
            </a:r>
            <a:endParaRPr kumimoji="1" lang="ko-KR" altLang="en-US" b="1" dirty="0"/>
          </a:p>
        </p:txBody>
      </p:sp>
      <p:graphicFrame>
        <p:nvGraphicFramePr>
          <p:cNvPr id="4" name="표 1027">
            <a:extLst>
              <a:ext uri="{FF2B5EF4-FFF2-40B4-BE49-F238E27FC236}">
                <a16:creationId xmlns:a16="http://schemas.microsoft.com/office/drawing/2014/main" id="{5AF50D58-5994-284C-98BC-9D3240EBE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97760"/>
              </p:ext>
            </p:extLst>
          </p:nvPr>
        </p:nvGraphicFramePr>
        <p:xfrm>
          <a:off x="1759732" y="2266830"/>
          <a:ext cx="3185780" cy="31651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156">
                  <a:extLst>
                    <a:ext uri="{9D8B030D-6E8A-4147-A177-3AD203B41FA5}">
                      <a16:colId xmlns:a16="http://schemas.microsoft.com/office/drawing/2014/main" val="1864245616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3736329362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389724668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814891853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358641418"/>
                    </a:ext>
                  </a:extLst>
                </a:gridCol>
              </a:tblGrid>
              <a:tr h="8252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like</a:t>
                      </a:r>
                      <a:r>
                        <a:rPr lang="ko-Kore-KR" altLang="en-US" sz="1000" dirty="0"/>
                        <a:t> </a:t>
                      </a:r>
                      <a:r>
                        <a:rPr lang="en-US" altLang="ko-Kore-KR" sz="1000" dirty="0"/>
                        <a:t>p</a:t>
                      </a:r>
                      <a:r>
                        <a:rPr lang="en-US" altLang="ko-KR" sz="1000" dirty="0"/>
                        <a:t>opcorn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age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favorite color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loves</a:t>
                      </a:r>
                    </a:p>
                    <a:p>
                      <a:pPr algn="ctr"/>
                      <a:r>
                        <a:rPr lang="en-US" altLang="ko-Kore-KR" sz="1000" dirty="0"/>
                        <a:t>soul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residual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8765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0.3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379551"/>
                  </a:ext>
                </a:extLst>
              </a:tr>
              <a:tr h="4122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87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0.3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385954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44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-0.7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1329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19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red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-0.7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8470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32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0.3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362441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0.3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7828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C6120A-79CD-754F-B6A0-7911B796B8B9}"/>
                  </a:ext>
                </a:extLst>
              </p:cNvPr>
              <p:cNvSpPr txBox="1"/>
              <p:nvPr/>
            </p:nvSpPr>
            <p:spPr>
              <a:xfrm>
                <a:off x="5538793" y="3011249"/>
                <a:ext cx="4187813" cy="1098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1.   </a:t>
                </a:r>
                <a:r>
                  <a:rPr kumimoji="1" lang="en-US" altLang="ko-Kore-KR" b="1" dirty="0"/>
                  <a:t>target</a:t>
                </a:r>
                <a:r>
                  <a:rPr kumimoji="1" lang="ko-Kore-KR" altLang="en-US" b="1" dirty="0"/>
                  <a:t>을 이용해서 </a:t>
                </a:r>
                <a:r>
                  <a:rPr kumimoji="1" lang="en-US" altLang="ko-Kore-KR" b="1" dirty="0"/>
                  <a:t>log(odds) </a:t>
                </a:r>
                <a:r>
                  <a:rPr kumimoji="1" lang="ko-Kore-KR" altLang="en-US" b="1" dirty="0"/>
                  <a:t>계산</a:t>
                </a:r>
                <a:endParaRPr kumimoji="1" lang="en-US" altLang="ko-Kore-KR" b="1" dirty="0"/>
              </a:p>
              <a:p>
                <a:r>
                  <a:rPr kumimoji="1" lang="en-US" altLang="ko-Kore-KR" b="1" dirty="0"/>
                  <a:t>2.   </a:t>
                </a:r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𝒑𝒓𝒐𝒃𝒂𝒃𝒊𝒍𝒊𝒕𝒚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ko-Kore-KR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𝒐𝒅𝒅𝒔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num>
                      <m:den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ko-Kore-KR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𝒐𝒅𝒅𝒔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en-US" altLang="ko-Kore-KR" b="1" dirty="0"/>
              </a:p>
              <a:p>
                <a:r>
                  <a:rPr kumimoji="1" lang="en-US" altLang="ko-Kore-KR" b="1" dirty="0"/>
                  <a:t>3.   target – probability= residual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C6120A-79CD-754F-B6A0-7911B796B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793" y="3011249"/>
                <a:ext cx="4187813" cy="1098058"/>
              </a:xfrm>
              <a:prstGeom prst="rect">
                <a:avLst/>
              </a:prstGeom>
              <a:blipFill>
                <a:blip r:embed="rId2"/>
                <a:stretch>
                  <a:fillRect l="-1208" t="-2299" b="-8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45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BF3-5C6A-B64B-B94C-ACFE47D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GBM- GBM for Classification</a:t>
            </a:r>
            <a:endParaRPr kumimoji="1"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11C7FB-474A-E542-9052-C7F2E3C4DE8C}"/>
                  </a:ext>
                </a:extLst>
              </p:cNvPr>
              <p:cNvSpPr txBox="1"/>
              <p:nvPr/>
            </p:nvSpPr>
            <p:spPr>
              <a:xfrm>
                <a:off x="4867171" y="3903467"/>
                <a:ext cx="6099716" cy="667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" altLang="ko-Kore-KR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" altLang="ko-Kore-KR" b="0" i="1" dirty="0" err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𝑅𝑒𝑠𝑖𝑑𝑢𝑎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b="0" i="1" dirty="0" err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" altLang="ko-Kore-KR" b="0" i="1" dirty="0" err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" altLang="ko-Kore-KR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𝑃𝑟𝑒𝑣𝑖𝑜𝑢𝑠𝑃𝑟𝑜𝑏𝑎𝑏𝑖𝑙𝑖𝑡</m:t>
                          </m:r>
                          <m:sSub>
                            <m:sSubPr>
                              <m:ctrlPr>
                                <a:rPr lang="en-US" altLang="ko-Kore-K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" altLang="ko-Kore-KR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×(1−</m:t>
                          </m:r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𝑃𝑟𝑒𝑣𝑖𝑜𝑢𝑠𝑃𝑟𝑜𝑏𝑎𝑏𝑖𝑙𝑖𝑡</m:t>
                          </m:r>
                          <m:sSub>
                            <m:sSubPr>
                              <m:ctrlPr>
                                <a:rPr lang="en-US" altLang="ko-Kore-K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ore-K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br>
                  <a:rPr lang="en" altLang="ko-Kore-KR" dirty="0"/>
                </a:br>
                <a:endParaRPr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11C7FB-474A-E542-9052-C7F2E3C4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171" y="3903467"/>
                <a:ext cx="6099716" cy="667555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CB3A6EC-6BBA-B84D-A829-CE8BC1DFD361}"/>
              </a:ext>
            </a:extLst>
          </p:cNvPr>
          <p:cNvSpPr txBox="1"/>
          <p:nvPr/>
        </p:nvSpPr>
        <p:spPr>
          <a:xfrm>
            <a:off x="5108825" y="4905694"/>
            <a:ext cx="5823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5</a:t>
            </a:r>
            <a:r>
              <a:rPr kumimoji="1" lang="en-US" altLang="ko-Kore-KR" b="1" dirty="0"/>
              <a:t>. </a:t>
            </a:r>
            <a:r>
              <a:rPr kumimoji="1" lang="ko-Kore-KR" altLang="en-US" b="1" dirty="0"/>
              <a:t>식을 통해 각 </a:t>
            </a:r>
            <a:r>
              <a:rPr kumimoji="1" lang="en-US" altLang="ko-Kore-KR" b="1" dirty="0"/>
              <a:t>l</a:t>
            </a:r>
            <a:r>
              <a:rPr kumimoji="1" lang="en-US" altLang="ko-KR" b="1" dirty="0"/>
              <a:t>eaf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대표값</a:t>
            </a:r>
            <a:r>
              <a:rPr kumimoji="1" lang="ko-KR" altLang="en-US" b="1" dirty="0"/>
              <a:t> 도출</a:t>
            </a:r>
            <a:endParaRPr kumimoji="1" lang="en-US" altLang="ko-KR" b="1" dirty="0"/>
          </a:p>
          <a:p>
            <a:r>
              <a:rPr kumimoji="1" lang="en-US" altLang="ko-KR" b="1" dirty="0"/>
              <a:t>6. prediction log(odds) = </a:t>
            </a:r>
          </a:p>
          <a:p>
            <a:r>
              <a:rPr kumimoji="1" lang="en-US" altLang="ko-KR" b="1" dirty="0"/>
              <a:t>	probability + learning rate * </a:t>
            </a:r>
            <a:r>
              <a:rPr kumimoji="1" lang="en-US" altLang="ko-KR" b="1" dirty="0" err="1"/>
              <a:t>trans_residual</a:t>
            </a:r>
            <a:endParaRPr kumimoji="1" lang="en-US" altLang="ko-KR" b="1" dirty="0"/>
          </a:p>
          <a:p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81F697-D117-C94E-9E0E-5FD7E921EDB3}"/>
                  </a:ext>
                </a:extLst>
              </p:cNvPr>
              <p:cNvSpPr txBox="1"/>
              <p:nvPr/>
            </p:nvSpPr>
            <p:spPr>
              <a:xfrm>
                <a:off x="5108825" y="2193675"/>
                <a:ext cx="4197431" cy="1375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/>
                  <a:t>1.   target</a:t>
                </a:r>
                <a:r>
                  <a:rPr kumimoji="1" lang="ko-Kore-KR" altLang="en-US" b="1" dirty="0"/>
                  <a:t>을 이용해서 </a:t>
                </a:r>
                <a:r>
                  <a:rPr kumimoji="1" lang="en-US" altLang="ko-Kore-KR" b="1" dirty="0"/>
                  <a:t>log(odds) </a:t>
                </a:r>
                <a:r>
                  <a:rPr kumimoji="1" lang="ko-Kore-KR" altLang="en-US" b="1" dirty="0"/>
                  <a:t>계산</a:t>
                </a:r>
                <a:endParaRPr kumimoji="1" lang="en-US" altLang="ko-Kore-KR" b="1" dirty="0"/>
              </a:p>
              <a:p>
                <a:r>
                  <a:rPr kumimoji="1" lang="en-US" altLang="ko-Kore-KR" b="1" dirty="0"/>
                  <a:t>2.   </a:t>
                </a:r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𝒑𝒓𝒐𝒃𝒂𝒃𝒊𝒍𝒊𝒕𝒚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ko-Kore-KR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𝒐𝒅𝒅𝒔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num>
                      <m:den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ko-Kore-KR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𝒐𝒅𝒅𝒔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en-US" altLang="ko-Kore-KR" b="1" dirty="0"/>
              </a:p>
              <a:p>
                <a:pPr marL="342900" indent="-342900">
                  <a:buAutoNum type="arabicPeriod" startAt="3"/>
                </a:pPr>
                <a:r>
                  <a:rPr kumimoji="1" lang="en-US" altLang="ko-Kore-KR" b="1" dirty="0"/>
                  <a:t>target – probability= residual</a:t>
                </a:r>
              </a:p>
              <a:p>
                <a:pPr marL="342900" indent="-342900">
                  <a:buAutoNum type="arabicPeriod" startAt="3"/>
                </a:pPr>
                <a:r>
                  <a:rPr kumimoji="1" lang="en-US" altLang="ko-Kore-KR" b="1" dirty="0"/>
                  <a:t>residual</a:t>
                </a:r>
                <a:r>
                  <a:rPr kumimoji="1" lang="ko-Kore-KR" altLang="en-US" b="1" dirty="0"/>
                  <a:t>로 </a:t>
                </a:r>
                <a:r>
                  <a:rPr kumimoji="1" lang="en-US" altLang="ko-Kore-KR" b="1" dirty="0"/>
                  <a:t>tree </a:t>
                </a:r>
                <a:r>
                  <a:rPr kumimoji="1" lang="ko-Kore-KR" altLang="en-US" b="1" dirty="0"/>
                  <a:t>생성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81F697-D117-C94E-9E0E-5FD7E921E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25" y="2193675"/>
                <a:ext cx="4197431" cy="1375056"/>
              </a:xfrm>
              <a:prstGeom prst="rect">
                <a:avLst/>
              </a:prstGeom>
              <a:blipFill>
                <a:blip r:embed="rId3"/>
                <a:stretch>
                  <a:fillRect l="-1511" t="-1835" r="-302" b="-7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434BDE8-9463-8F40-AD4D-750997D1844C}"/>
              </a:ext>
            </a:extLst>
          </p:cNvPr>
          <p:cNvGrpSpPr/>
          <p:nvPr/>
        </p:nvGrpSpPr>
        <p:grpSpPr>
          <a:xfrm>
            <a:off x="1225113" y="2714620"/>
            <a:ext cx="2709168" cy="2377693"/>
            <a:chOff x="1225715" y="2193329"/>
            <a:chExt cx="2709168" cy="2377693"/>
          </a:xfrm>
        </p:grpSpPr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2577FB37-BE20-7140-A2BE-AD0F8585C138}"/>
                </a:ext>
              </a:extLst>
            </p:cNvPr>
            <p:cNvSpPr/>
            <p:nvPr/>
          </p:nvSpPr>
          <p:spPr>
            <a:xfrm>
              <a:off x="2766223" y="3584832"/>
              <a:ext cx="584330" cy="2780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9508"/>
                  </a:lnTo>
                  <a:lnTo>
                    <a:pt x="584330" y="189508"/>
                  </a:lnTo>
                  <a:lnTo>
                    <a:pt x="584330" y="2780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50A54525-7CC6-B04E-8C8D-EA091668BE37}"/>
                </a:ext>
              </a:extLst>
            </p:cNvPr>
            <p:cNvSpPr/>
            <p:nvPr/>
          </p:nvSpPr>
          <p:spPr>
            <a:xfrm>
              <a:off x="2181892" y="3584832"/>
              <a:ext cx="584330" cy="2780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84330" y="0"/>
                  </a:moveTo>
                  <a:lnTo>
                    <a:pt x="584330" y="189508"/>
                  </a:lnTo>
                  <a:lnTo>
                    <a:pt x="0" y="189508"/>
                  </a:lnTo>
                  <a:lnTo>
                    <a:pt x="0" y="2780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C17F09C6-0D3A-9F4A-B23A-0D595CABA682}"/>
                </a:ext>
              </a:extLst>
            </p:cNvPr>
            <p:cNvSpPr/>
            <p:nvPr/>
          </p:nvSpPr>
          <p:spPr>
            <a:xfrm>
              <a:off x="2181892" y="2699571"/>
              <a:ext cx="584330" cy="2780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9508"/>
                  </a:lnTo>
                  <a:lnTo>
                    <a:pt x="584330" y="189508"/>
                  </a:lnTo>
                  <a:lnTo>
                    <a:pt x="584330" y="2780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4956BC15-8880-3D4F-97BA-66454C0E2CDB}"/>
                </a:ext>
              </a:extLst>
            </p:cNvPr>
            <p:cNvSpPr/>
            <p:nvPr/>
          </p:nvSpPr>
          <p:spPr>
            <a:xfrm>
              <a:off x="1597562" y="2699571"/>
              <a:ext cx="584330" cy="2780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84330" y="0"/>
                  </a:moveTo>
                  <a:lnTo>
                    <a:pt x="584330" y="189508"/>
                  </a:lnTo>
                  <a:lnTo>
                    <a:pt x="0" y="189508"/>
                  </a:lnTo>
                  <a:lnTo>
                    <a:pt x="0" y="2780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931668A8-1313-8645-ADF3-D80FC93E7FCF}"/>
                </a:ext>
              </a:extLst>
            </p:cNvPr>
            <p:cNvSpPr/>
            <p:nvPr/>
          </p:nvSpPr>
          <p:spPr>
            <a:xfrm>
              <a:off x="1810046" y="2193329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red</a:t>
              </a:r>
              <a:endParaRPr lang="ko-KR" altLang="en-US" sz="1400" kern="1200" dirty="0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9AD3CD6F-269E-DA4C-8A14-91DE86D86091}"/>
                </a:ext>
              </a:extLst>
            </p:cNvPr>
            <p:cNvSpPr/>
            <p:nvPr/>
          </p:nvSpPr>
          <p:spPr>
            <a:xfrm>
              <a:off x="1225715" y="3078589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-0.7</a:t>
              </a:r>
              <a:endParaRPr lang="ko-KR" altLang="en-US" sz="1400" kern="1200" dirty="0"/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34891B0D-92E8-A24D-ACD6-8EA00836C219}"/>
                </a:ext>
              </a:extLst>
            </p:cNvPr>
            <p:cNvSpPr/>
            <p:nvPr/>
          </p:nvSpPr>
          <p:spPr>
            <a:xfrm>
              <a:off x="2394376" y="3078589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age&gt;37</a:t>
              </a:r>
              <a:endParaRPr lang="ko-KR" altLang="en-US" sz="1400" kern="1200" dirty="0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C950EC29-4FD2-964B-92C5-18260B2F9EEF}"/>
                </a:ext>
              </a:extLst>
            </p:cNvPr>
            <p:cNvSpPr/>
            <p:nvPr/>
          </p:nvSpPr>
          <p:spPr>
            <a:xfrm>
              <a:off x="1810046" y="3963850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0.3,-0.7</a:t>
              </a:r>
              <a:endParaRPr lang="ko-KR" altLang="en-US" sz="1400" kern="1200" dirty="0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A3CD98F2-2FB1-0743-A3DF-1BCCAC1B76D3}"/>
                </a:ext>
              </a:extLst>
            </p:cNvPr>
            <p:cNvSpPr/>
            <p:nvPr/>
          </p:nvSpPr>
          <p:spPr>
            <a:xfrm>
              <a:off x="2978707" y="3963850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0.3,0.3,0.3</a:t>
              </a:r>
              <a:endParaRPr lang="ko-KR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068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E4A75-4080-904C-8ECB-27CB4833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GBM- GBM for Classification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6" name="표 1027">
            <a:extLst>
              <a:ext uri="{FF2B5EF4-FFF2-40B4-BE49-F238E27FC236}">
                <a16:creationId xmlns:a16="http://schemas.microsoft.com/office/drawing/2014/main" id="{274C4107-455C-AD42-B414-CFEA9579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18693"/>
              </p:ext>
            </p:extLst>
          </p:nvPr>
        </p:nvGraphicFramePr>
        <p:xfrm>
          <a:off x="772760" y="2032000"/>
          <a:ext cx="3433910" cy="34558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782">
                  <a:extLst>
                    <a:ext uri="{9D8B030D-6E8A-4147-A177-3AD203B41FA5}">
                      <a16:colId xmlns:a16="http://schemas.microsoft.com/office/drawing/2014/main" val="1864245616"/>
                    </a:ext>
                  </a:extLst>
                </a:gridCol>
                <a:gridCol w="686782">
                  <a:extLst>
                    <a:ext uri="{9D8B030D-6E8A-4147-A177-3AD203B41FA5}">
                      <a16:colId xmlns:a16="http://schemas.microsoft.com/office/drawing/2014/main" val="3736329362"/>
                    </a:ext>
                  </a:extLst>
                </a:gridCol>
                <a:gridCol w="686782">
                  <a:extLst>
                    <a:ext uri="{9D8B030D-6E8A-4147-A177-3AD203B41FA5}">
                      <a16:colId xmlns:a16="http://schemas.microsoft.com/office/drawing/2014/main" val="389724668"/>
                    </a:ext>
                  </a:extLst>
                </a:gridCol>
                <a:gridCol w="686782">
                  <a:extLst>
                    <a:ext uri="{9D8B030D-6E8A-4147-A177-3AD203B41FA5}">
                      <a16:colId xmlns:a16="http://schemas.microsoft.com/office/drawing/2014/main" val="814891853"/>
                    </a:ext>
                  </a:extLst>
                </a:gridCol>
                <a:gridCol w="686782">
                  <a:extLst>
                    <a:ext uri="{9D8B030D-6E8A-4147-A177-3AD203B41FA5}">
                      <a16:colId xmlns:a16="http://schemas.microsoft.com/office/drawing/2014/main" val="358641418"/>
                    </a:ext>
                  </a:extLst>
                </a:gridCol>
              </a:tblGrid>
              <a:tr h="102061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like</a:t>
                      </a:r>
                      <a:r>
                        <a:rPr lang="ko-Kore-KR" altLang="en-US" sz="1000" dirty="0"/>
                        <a:t> </a:t>
                      </a:r>
                      <a:r>
                        <a:rPr lang="en-US" altLang="ko-Kore-KR" sz="1000" dirty="0"/>
                        <a:t>p</a:t>
                      </a:r>
                      <a:r>
                        <a:rPr lang="en-US" altLang="ko-KR" sz="1000" dirty="0"/>
                        <a:t>opcorn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age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favorite color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loves</a:t>
                      </a:r>
                    </a:p>
                    <a:p>
                      <a:pPr algn="ctr"/>
                      <a:r>
                        <a:rPr lang="en-US" altLang="ko-Kore-KR" sz="1000" dirty="0"/>
                        <a:t>soul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predicted prob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8765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0.9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379551"/>
                  </a:ext>
                </a:extLst>
              </a:tr>
              <a:tr h="4738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87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0.5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385954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44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0.5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13297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19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red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0.1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84707"/>
                  </a:ext>
                </a:extLst>
              </a:tr>
              <a:tr h="4738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32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0.9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362441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0.9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78282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05CC87FC-C77F-1A49-A422-FF2EAB7FF909}"/>
              </a:ext>
            </a:extLst>
          </p:cNvPr>
          <p:cNvGrpSpPr/>
          <p:nvPr/>
        </p:nvGrpSpPr>
        <p:grpSpPr>
          <a:xfrm>
            <a:off x="4721972" y="2208261"/>
            <a:ext cx="6799551" cy="3430654"/>
            <a:chOff x="3312727" y="2741440"/>
            <a:chExt cx="8466566" cy="4231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1240E9C-4736-5845-AD4A-D33047AD487A}"/>
                    </a:ext>
                  </a:extLst>
                </p:cNvPr>
                <p:cNvSpPr txBox="1"/>
                <p:nvPr/>
              </p:nvSpPr>
              <p:spPr>
                <a:xfrm>
                  <a:off x="3719747" y="4401251"/>
                  <a:ext cx="6099715" cy="8235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1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" altLang="ko-Kore-KR" b="1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en" altLang="ko-Kore-KR" b="1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𝑹𝒆𝒔𝒊𝒅𝒖𝒂</m:t>
                            </m:r>
                            <m:sSub>
                              <m:sSubPr>
                                <m:ctrlPr>
                                  <a:rPr lang="en-US" altLang="ko-KR" b="1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" altLang="ko-Kore-KR" b="1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" altLang="ko-Kore-KR" b="1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" altLang="ko-Kore-KR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∑(</m:t>
                            </m:r>
                            <m:r>
                              <a:rPr lang="en" altLang="ko-Kore-KR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𝑷𝒓𝒆𝒗𝒊𝒐𝒖𝒔𝑷𝒓𝒐𝒃𝒂𝒃𝒊𝒍𝒊𝒕</m:t>
                            </m:r>
                            <m:sSub>
                              <m:sSubPr>
                                <m:ctrlPr>
                                  <a:rPr lang="en-US" altLang="ko-Kore-KR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" altLang="ko-Kore-KR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" altLang="ko-Kore-KR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" altLang="ko-Kore-KR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×(</m:t>
                            </m:r>
                            <m:r>
                              <a:rPr lang="en" altLang="ko-Kore-KR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" altLang="ko-Kore-KR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" altLang="ko-Kore-KR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𝑷𝒓𝒆𝒗𝒊𝒐𝒖𝒔𝑷𝒓𝒐𝒃𝒂𝒃𝒊𝒍𝒊𝒕</m:t>
                            </m:r>
                            <m:sSub>
                              <m:sSubPr>
                                <m:ctrlPr>
                                  <a:rPr lang="en-US" altLang="ko-Kore-KR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" altLang="ko-Kore-KR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ore-KR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" altLang="ko-Kore-KR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den>
                        </m:f>
                      </m:oMath>
                    </m:oMathPara>
                  </a14:m>
                  <a:br>
                    <a:rPr lang="en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</a:br>
                  <a:endParaRPr lang="ko-Kore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1240E9C-4736-5845-AD4A-D33047AD4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747" y="4401251"/>
                  <a:ext cx="6099715" cy="823516"/>
                </a:xfrm>
                <a:prstGeom prst="rect">
                  <a:avLst/>
                </a:prstGeom>
                <a:blipFill>
                  <a:blip r:embed="rId2"/>
                  <a:stretch>
                    <a:fillRect l="-258" r="-24806" b="-92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C46B840-1F23-B84F-AD57-286C36A5F398}"/>
                    </a:ext>
                  </a:extLst>
                </p:cNvPr>
                <p:cNvSpPr txBox="1"/>
                <p:nvPr/>
              </p:nvSpPr>
              <p:spPr>
                <a:xfrm>
                  <a:off x="4528210" y="5276802"/>
                  <a:ext cx="7251083" cy="16959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5</a:t>
                  </a:r>
                  <a:r>
                    <a:rPr kumimoji="1" lang="en-US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. </a:t>
                  </a:r>
                  <a:r>
                    <a:rPr kumimoji="1" lang="ko-Kore-KR" altLang="en-US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식을 통해 각 </a:t>
                  </a:r>
                  <a:r>
                    <a:rPr kumimoji="1" lang="en-US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l</a:t>
                  </a:r>
                  <a:r>
                    <a:rPr kumimoji="1" lang="en-US" altLang="ko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eaf</a:t>
                  </a:r>
                  <a:r>
                    <a:rPr kumimoji="1" lang="ko-KR" altLang="en-US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 </a:t>
                  </a:r>
                  <a:r>
                    <a:rPr kumimoji="1" lang="ko-KR" altLang="en-US" b="1" dirty="0" err="1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대표값</a:t>
                  </a:r>
                  <a:r>
                    <a:rPr kumimoji="1" lang="ko-KR" altLang="en-US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 도출</a:t>
                  </a:r>
                  <a:endParaRPr kumimoji="1"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6. prediction log(odds) = </a:t>
                  </a:r>
                </a:p>
                <a:p>
                  <a:r>
                    <a:rPr kumimoji="1" lang="en-US" altLang="ko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	probability + learning rate * </a:t>
                  </a:r>
                  <a:r>
                    <a:rPr kumimoji="1" lang="en-US" altLang="ko-KR" b="1" dirty="0" err="1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trans_residual</a:t>
                  </a:r>
                  <a:endParaRPr kumimoji="1"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7. new probability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ko-Kore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kumimoji="1" lang="en-US" altLang="ko-Kore-KR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kumimoji="1" lang="en-US" altLang="ko-Kore-KR" b="1" i="1" smtClean="0">
                                      <a:latin typeface="Cambria Math" panose="02040503050406030204" pitchFamily="18" charset="0"/>
                                    </a:rPr>
                                    <m:t>𝒑𝒓𝒆𝒅𝒊𝒄𝒕𝒊𝒐𝒏</m:t>
                                  </m:r>
                                  <m:r>
                                    <a:rPr kumimoji="1" lang="en-US" altLang="ko-Kore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ore-KR" b="1" i="1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ko-Kore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b="1" i="1" smtClean="0">
                                          <a:latin typeface="Cambria Math" panose="02040503050406030204" pitchFamily="18" charset="0"/>
                                        </a:rPr>
                                        <m:t>𝒐𝒅𝒅𝒔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kumimoji="1" lang="en-US" altLang="ko-Kore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ko-Kore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ore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kumimoji="1" lang="en-US" altLang="ko-Kore-KR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kumimoji="1" lang="en-US" altLang="ko-Kore-KR" b="1" i="1" smtClean="0">
                                      <a:latin typeface="Cambria Math" panose="02040503050406030204" pitchFamily="18" charset="0"/>
                                    </a:rPr>
                                    <m:t>𝒑𝒓𝒆</m:t>
                                  </m:r>
                                  <m:r>
                                    <a:rPr kumimoji="1" lang="en-US" altLang="ko-Kore-KR" b="1" i="0" smtClean="0">
                                      <a:latin typeface="Cambria Math" panose="02040503050406030204" pitchFamily="18" charset="0"/>
                                    </a:rPr>
                                    <m:t>𝐝𝐢𝐜𝐭𝐢𝐨𝐧</m:t>
                                  </m:r>
                                  <m:r>
                                    <a:rPr kumimoji="1" lang="en-US" altLang="ko-Kore-KR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ore-KR" b="1" i="1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ko-Kore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b="1" i="1" smtClean="0">
                                          <a:latin typeface="Cambria Math" panose="02040503050406030204" pitchFamily="18" charset="0"/>
                                        </a:rPr>
                                        <m:t>𝒐𝒅𝒅𝒔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  <m:r>
                            <a:rPr kumimoji="1" lang="en-US" altLang="ko-Kore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kumimoji="1" lang="ko-Kore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C46B840-1F23-B84F-AD57-286C36A5F3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210" y="5276802"/>
                  <a:ext cx="7251083" cy="1695985"/>
                </a:xfrm>
                <a:prstGeom prst="rect">
                  <a:avLst/>
                </a:prstGeom>
                <a:blipFill>
                  <a:blip r:embed="rId3"/>
                  <a:stretch>
                    <a:fillRect l="-870" t="-1818"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745B45E-ECE1-A245-BDA2-D8F83814BBF4}"/>
                    </a:ext>
                  </a:extLst>
                </p:cNvPr>
                <p:cNvSpPr txBox="1"/>
                <p:nvPr/>
              </p:nvSpPr>
              <p:spPr>
                <a:xfrm>
                  <a:off x="4528210" y="2741440"/>
                  <a:ext cx="4920549" cy="16959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1.   target</a:t>
                  </a:r>
                  <a:r>
                    <a:rPr kumimoji="1" lang="ko-Kore-KR" altLang="en-US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을 이용해서 </a:t>
                  </a:r>
                  <a:r>
                    <a:rPr kumimoji="1" lang="en-US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log(odds) </a:t>
                  </a:r>
                  <a:r>
                    <a:rPr kumimoji="1" lang="ko-Kore-KR" altLang="en-US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계산</a:t>
                  </a:r>
                  <a:endParaRPr kumimoji="1" lang="en-US" altLang="ko-Kore-KR" b="1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2.   </a:t>
                  </a:r>
                  <a14:m>
                    <m:oMath xmlns:m="http://schemas.openxmlformats.org/officeDocument/2006/math">
                      <m:r>
                        <a:rPr kumimoji="1" lang="en-US" altLang="ko-Kore-KR" b="1" i="1" smtClean="0">
                          <a:latin typeface="Cambria Math" panose="02040503050406030204" pitchFamily="18" charset="0"/>
                        </a:rPr>
                        <m:t>𝒑𝒓𝒐𝒃𝒂𝒃𝒊𝒍𝒊𝒕𝒚</m:t>
                      </m:r>
                      <m:r>
                        <a:rPr kumimoji="1" lang="en-US" altLang="ko-Kore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ko-Kore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kumimoji="1" lang="en-US" altLang="ko-Kore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kumimoji="1" lang="en-US" altLang="ko-Kore-KR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ko-Kore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b="1" i="1" smtClean="0">
                                          <a:latin typeface="Cambria Math" panose="02040503050406030204" pitchFamily="18" charset="0"/>
                                        </a:rPr>
                                        <m:t>𝒐𝒅𝒅𝒔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kumimoji="1" lang="en-US" altLang="ko-Kore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ko-Kore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ore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kumimoji="1" lang="en-US" altLang="ko-Kore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kumimoji="1" lang="en-US" altLang="ko-Kore-KR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ko-Kore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b="1" i="1" smtClean="0">
                                          <a:latin typeface="Cambria Math" panose="02040503050406030204" pitchFamily="18" charset="0"/>
                                        </a:rPr>
                                        <m:t>𝒐𝒅𝒅𝒔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  <m:r>
                            <a:rPr kumimoji="1" lang="en-US" altLang="ko-Kore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kumimoji="1" lang="en-US" altLang="ko-Kore-KR" b="1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  <a:p>
                  <a:pPr marL="342900" indent="-342900">
                    <a:buAutoNum type="arabicPeriod" startAt="3"/>
                  </a:pPr>
                  <a:r>
                    <a:rPr kumimoji="1" lang="en-US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target – probability= residual</a:t>
                  </a:r>
                </a:p>
                <a:p>
                  <a:pPr marL="342900" indent="-342900">
                    <a:buAutoNum type="arabicPeriod" startAt="3"/>
                  </a:pPr>
                  <a:r>
                    <a:rPr kumimoji="1" lang="en-US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residual</a:t>
                  </a:r>
                  <a:r>
                    <a:rPr kumimoji="1" lang="ko-Kore-KR" altLang="en-US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로 </a:t>
                  </a:r>
                  <a:r>
                    <a:rPr kumimoji="1" lang="en-US" altLang="ko-Kore-KR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tree </a:t>
                  </a:r>
                  <a:r>
                    <a:rPr kumimoji="1" lang="ko-Kore-KR" altLang="en-US" b="1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생성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745B45E-ECE1-A245-BDA2-D8F83814B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210" y="2741440"/>
                  <a:ext cx="4920549" cy="1695985"/>
                </a:xfrm>
                <a:prstGeom prst="rect">
                  <a:avLst/>
                </a:prstGeom>
                <a:blipFill>
                  <a:blip r:embed="rId4"/>
                  <a:stretch>
                    <a:fillRect l="-1282" t="-1818" r="-321"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U자형 화살표[U] 9">
              <a:extLst>
                <a:ext uri="{FF2B5EF4-FFF2-40B4-BE49-F238E27FC236}">
                  <a16:creationId xmlns:a16="http://schemas.microsoft.com/office/drawing/2014/main" id="{E59D8CCC-4281-8C45-94E9-008EA4872575}"/>
                </a:ext>
              </a:extLst>
            </p:cNvPr>
            <p:cNvSpPr/>
            <p:nvPr/>
          </p:nvSpPr>
          <p:spPr>
            <a:xfrm rot="16200000">
              <a:off x="2314883" y="4102400"/>
              <a:ext cx="3099659" cy="1103971"/>
            </a:xfrm>
            <a:prstGeom prst="uturnArrow">
              <a:avLst>
                <a:gd name="adj1" fmla="val 25000"/>
                <a:gd name="adj2" fmla="val 25000"/>
                <a:gd name="adj3" fmla="val 29040"/>
                <a:gd name="adj4" fmla="val 43750"/>
                <a:gd name="adj5" fmla="val 1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17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5EBD9-7AFD-1A41-8D97-6283017A77E9}"/>
              </a:ext>
            </a:extLst>
          </p:cNvPr>
          <p:cNvSpPr txBox="1"/>
          <p:nvPr/>
        </p:nvSpPr>
        <p:spPr>
          <a:xfrm>
            <a:off x="4383087" y="647700"/>
            <a:ext cx="6780213" cy="4702175"/>
          </a:xfrm>
          <a:prstGeom prst="rect">
            <a:avLst/>
          </a:prstGeom>
          <a:noFill/>
        </p:spPr>
        <p:txBody>
          <a:bodyPr wrap="square" anchor="t">
            <a:normAutofit fontScale="70000" lnSpcReduction="20000"/>
          </a:bodyPr>
          <a:lstStyle/>
          <a:p>
            <a:pPr algn="l" latinLnBrk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ko-Kore-KR" sz="1300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loss : 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경사 </a:t>
            </a:r>
            <a:r>
              <a:rPr lang="ko-KR" altLang="en-US" sz="1500" b="1" i="0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하강법에서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사용할 비용 함수를 지정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기본값 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en" altLang="ko-Kore-KR" sz="1500" b="1" i="0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devidence</a:t>
            </a: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</a:p>
          <a:p>
            <a:pPr algn="l" latinLnBrk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" altLang="ko-Kore-KR" sz="1500" b="1" i="0" dirty="0">
              <a:solidFill>
                <a:srgbClr val="333333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 latinLnBrk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1500" b="1" i="0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learning_rate</a:t>
            </a: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: GBM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 학습을 진행할 때마다 적용하는 </a:t>
            </a:r>
            <a:r>
              <a:rPr lang="ko-KR" altLang="en-US" sz="1500" b="1" i="0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학습률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기본값 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 0.1 </a:t>
            </a:r>
          </a:p>
          <a:p>
            <a:pPr algn="l" latinLnBrk="1">
              <a:lnSpc>
                <a:spcPct val="150000"/>
              </a:lnSpc>
              <a:spcAft>
                <a:spcPts val="600"/>
              </a:spcAft>
            </a:pP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weak learner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순차적으로 오류 값을 보정해 나가는 데 적용하는 계수로 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0 ~ 1 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사이의 값</a:t>
            </a:r>
            <a:endParaRPr lang="en-US" altLang="ko-KR" sz="1500" b="1" i="0" dirty="0">
              <a:solidFill>
                <a:srgbClr val="333333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 latinLnBrk="1">
              <a:lnSpc>
                <a:spcPct val="150000"/>
              </a:lnSpc>
              <a:spcAft>
                <a:spcPts val="600"/>
              </a:spcAft>
            </a:pP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경사하강법에서 오류가 낮아지는 지점을 찾아가기 위한 계수라고 생각할 수 있음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너무 작게 설정하는 경우 업데이트 되는 값이 작아져서 예측 성능이 높아질 가능성이 높지만 많은 </a:t>
            </a: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week learner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는 순차적인 반복이 필요해 수행시간이 길어지고 모든 </a:t>
            </a: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weak learner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반복이 완료돼도 최소 </a:t>
            </a:r>
            <a:r>
              <a:rPr lang="ko-KR" altLang="en-US" sz="1500" b="1" i="0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오류값을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찾지 못할 수 있음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반대로 너무 큰 값을 설정하면 최소 오류 값을 찾지 못하고 그냥 지나쳐 버려 예측 성능이 떨어질 가능성이 높아지지만 수행 시간이 단축</a:t>
            </a:r>
            <a:endParaRPr lang="en-US" altLang="ko-KR" sz="1500" b="1" i="0" dirty="0">
              <a:solidFill>
                <a:srgbClr val="333333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 latinLnBrk="1">
              <a:lnSpc>
                <a:spcPct val="150000"/>
              </a:lnSpc>
              <a:spcAft>
                <a:spcPts val="600"/>
              </a:spcAft>
            </a:pP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&gt;&gt;&gt; </a:t>
            </a:r>
            <a:r>
              <a:rPr lang="ko-KR" altLang="en-US" sz="1500" b="1" i="0" u="sng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이러한 특성으로 </a:t>
            </a:r>
            <a:r>
              <a:rPr lang="en" altLang="ko-Kore-KR" sz="1500" b="1" i="0" u="sng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learning_rate</a:t>
            </a:r>
            <a:r>
              <a:rPr lang="ko-KR" altLang="en-US" sz="1500" b="1" i="0" u="sng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은 </a:t>
            </a:r>
            <a:r>
              <a:rPr lang="en" altLang="ko-Kore-KR" sz="1500" b="1" i="0" u="sng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n_estimator</a:t>
            </a:r>
            <a:r>
              <a:rPr lang="ko-KR" altLang="en-US" sz="1500" b="1" i="0" u="sng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와 상호 보완적으로 조합해 사용</a:t>
            </a:r>
            <a:endParaRPr lang="en-US" altLang="ko-KR" sz="1500" b="1" i="0" u="sng" dirty="0">
              <a:solidFill>
                <a:srgbClr val="333333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 latinLnBrk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i="0" dirty="0">
              <a:solidFill>
                <a:srgbClr val="333333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 latinLnBrk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1500" b="1" i="0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n_estimators</a:t>
            </a: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 weak learner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개수 기본값 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100</a:t>
            </a:r>
          </a:p>
          <a:p>
            <a:pPr algn="l" latinLnBrk="1">
              <a:lnSpc>
                <a:spcPct val="150000"/>
              </a:lnSpc>
              <a:spcAft>
                <a:spcPts val="600"/>
              </a:spcAft>
            </a:pP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weak learner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많을수록 예측 성능이 일정 수준까지 좋아질 수 있지만 수행 시간이 </a:t>
            </a:r>
            <a:r>
              <a:rPr lang="ko-KR" altLang="en-US" sz="1500" b="1" i="0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길어짐</a:t>
            </a:r>
            <a:endParaRPr lang="en-US" altLang="ko-KR" sz="1500" b="1" i="0" dirty="0">
              <a:solidFill>
                <a:srgbClr val="333333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 latinLnBrk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i="0" dirty="0">
              <a:solidFill>
                <a:srgbClr val="333333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 latinLnBrk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ko-Kore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subsample: weak learner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학습에 사용하는 데이터 샘플링의 비율 기본값 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</a:p>
          <a:p>
            <a:pPr algn="l" latinLnBrk="1">
              <a:lnSpc>
                <a:spcPct val="150000"/>
              </a:lnSpc>
              <a:spcAft>
                <a:spcPts val="600"/>
              </a:spcAft>
            </a:pPr>
            <a:r>
              <a:rPr lang="ko-KR" altLang="en-US" sz="1500" b="1" dirty="0">
                <a:solidFill>
                  <a:srgbClr val="333333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기본값은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전체 데이터를 기반으로 학습한다는 의미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500" b="1" i="0" dirty="0" err="1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과적합이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염려되는 경우 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보다 작은 값을 설정</a:t>
            </a:r>
            <a:endParaRPr lang="en-US" altLang="ko-KR" sz="1300" b="1" i="0" dirty="0">
              <a:solidFill>
                <a:srgbClr val="333333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ACB314-571F-ED48-85B3-2917C66A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25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GBM– Parameter of GBM</a:t>
            </a:r>
          </a:p>
        </p:txBody>
      </p:sp>
    </p:spTree>
    <p:extLst>
      <p:ext uri="{BB962C8B-B14F-4D97-AF65-F5344CB8AC3E}">
        <p14:creationId xmlns:p14="http://schemas.microsoft.com/office/powerpoint/2010/main" val="13001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ABA6D0-7FA3-D448-BBBA-209C94AA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/>
              <a:t>Contents of </a:t>
            </a:r>
            <a:r>
              <a:rPr kumimoji="1" lang="en-US" altLang="ko-KR" sz="3600" b="1" dirty="0" err="1"/>
              <a:t>XGBoost</a:t>
            </a:r>
            <a:r>
              <a:rPr kumimoji="1" lang="en-US" altLang="ko-KR" sz="3600" b="1" dirty="0"/>
              <a:t> </a:t>
            </a:r>
            <a:endParaRPr kumimoji="1"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F64A5-512A-7443-839B-07649EAE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What is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Parallelization of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Parameter if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endParaRPr kumimoji="1"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6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67853A-5FEC-704A-84CB-FC58DB21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What is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D6EE5A-F942-5F4A-AE35-C477CD13343D}"/>
              </a:ext>
            </a:extLst>
          </p:cNvPr>
          <p:cNvGrpSpPr/>
          <p:nvPr/>
        </p:nvGrpSpPr>
        <p:grpSpPr>
          <a:xfrm>
            <a:off x="838200" y="1856540"/>
            <a:ext cx="10515600" cy="4289507"/>
            <a:chOff x="134312" y="1064590"/>
            <a:chExt cx="11644467" cy="5418667"/>
          </a:xfrm>
        </p:grpSpPr>
        <p:sp>
          <p:nvSpPr>
            <p:cNvPr id="5" name="원형 4">
              <a:extLst>
                <a:ext uri="{FF2B5EF4-FFF2-40B4-BE49-F238E27FC236}">
                  <a16:creationId xmlns:a16="http://schemas.microsoft.com/office/drawing/2014/main" id="{C71DD399-89BD-A745-957A-6FA35697216A}"/>
                </a:ext>
              </a:extLst>
            </p:cNvPr>
            <p:cNvSpPr/>
            <p:nvPr/>
          </p:nvSpPr>
          <p:spPr>
            <a:xfrm>
              <a:off x="3740113" y="1524000"/>
              <a:ext cx="4465320" cy="4465320"/>
            </a:xfrm>
            <a:prstGeom prst="pie">
              <a:avLst>
                <a:gd name="adj1" fmla="val 5402839"/>
                <a:gd name="adj2" fmla="val 16200000"/>
              </a:avLst>
            </a:prstGeom>
            <a:solidFill>
              <a:srgbClr val="535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원형 5">
              <a:extLst>
                <a:ext uri="{FF2B5EF4-FFF2-40B4-BE49-F238E27FC236}">
                  <a16:creationId xmlns:a16="http://schemas.microsoft.com/office/drawing/2014/main" id="{AC56A0D1-FDA8-424E-89A3-144D2B07A32D}"/>
                </a:ext>
              </a:extLst>
            </p:cNvPr>
            <p:cNvSpPr/>
            <p:nvPr/>
          </p:nvSpPr>
          <p:spPr>
            <a:xfrm rot="10800000">
              <a:off x="3732493" y="1524000"/>
              <a:ext cx="4465320" cy="4465320"/>
            </a:xfrm>
            <a:prstGeom prst="pie">
              <a:avLst>
                <a:gd name="adj1" fmla="val 5402839"/>
                <a:gd name="adj2" fmla="val 1620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C0FED490-DF90-4D4E-BEC6-DAEA9CF73D6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22793288"/>
                </p:ext>
              </p:extLst>
            </p:nvPr>
          </p:nvGraphicFramePr>
          <p:xfrm>
            <a:off x="1911259" y="1064590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798766-D4AD-CD41-9C4A-AC2BF61EBF52}"/>
                </a:ext>
              </a:extLst>
            </p:cNvPr>
            <p:cNvSpPr txBox="1"/>
            <p:nvPr/>
          </p:nvSpPr>
          <p:spPr>
            <a:xfrm>
              <a:off x="5345719" y="3524577"/>
              <a:ext cx="1306768" cy="46416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600" b="1" spc="-15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XGBoost</a:t>
              </a:r>
              <a:endParaRPr lang="en-US" altLang="ko-KR" sz="1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E9C98B-569D-8047-BF3F-19C823BB75E3}"/>
                </a:ext>
              </a:extLst>
            </p:cNvPr>
            <p:cNvSpPr txBox="1"/>
            <p:nvPr/>
          </p:nvSpPr>
          <p:spPr>
            <a:xfrm>
              <a:off x="4326666" y="2648541"/>
              <a:ext cx="1427357" cy="6463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" altLang="ko-Kore-KR" sz="1300" b="1"/>
                <a:t>System Optimization</a:t>
              </a:r>
              <a:endParaRPr kumimoji="1" lang="ko-Kore-KR" altLang="en-US" sz="13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FF01B6-D8E7-5C4A-9FF3-621F6DC89F02}"/>
                </a:ext>
              </a:extLst>
            </p:cNvPr>
            <p:cNvSpPr txBox="1"/>
            <p:nvPr/>
          </p:nvSpPr>
          <p:spPr>
            <a:xfrm>
              <a:off x="6290545" y="2648540"/>
              <a:ext cx="1588384" cy="64633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" altLang="ko-Kore-KR" sz="900" b="1"/>
                <a:t>Algorithmic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" altLang="ko-Kore-KR" sz="900" b="1"/>
                <a:t>Enhancements</a:t>
              </a:r>
              <a:endParaRPr kumimoji="1" lang="ko-Kore-KR" altLang="en-US" sz="90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D92A7FF-E238-3641-91FC-4FD29DFDF213}"/>
                </a:ext>
              </a:extLst>
            </p:cNvPr>
            <p:cNvSpPr/>
            <p:nvPr/>
          </p:nvSpPr>
          <p:spPr>
            <a:xfrm>
              <a:off x="1009125" y="1535652"/>
              <a:ext cx="2651760" cy="640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kumimoji="1" lang="ko-Kore-KR" altLang="en-US" sz="1300">
                  <a:solidFill>
                    <a:schemeClr val="tx1"/>
                  </a:solidFill>
                </a:rPr>
                <a:t>병렬처리를 통한 속도 향상</a:t>
              </a: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2339C131-D72F-D849-8681-E8AE15F1EE5C}"/>
                </a:ext>
              </a:extLst>
            </p:cNvPr>
            <p:cNvSpPr/>
            <p:nvPr/>
          </p:nvSpPr>
          <p:spPr>
            <a:xfrm>
              <a:off x="134312" y="3462039"/>
              <a:ext cx="2651760" cy="640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sz="900">
                  <a:solidFill>
                    <a:schemeClr val="tx1"/>
                  </a:solidFill>
                </a:rPr>
                <a:t>‘</a:t>
              </a:r>
              <a:r>
                <a:rPr lang="en" altLang="ko-Kore-KR" sz="900" b="1">
                  <a:solidFill>
                    <a:schemeClr val="tx1"/>
                  </a:solidFill>
                </a:rPr>
                <a:t>depth-first</a:t>
              </a:r>
              <a:r>
                <a:rPr lang="en-US" altLang="ko-KR" sz="900" b="1">
                  <a:solidFill>
                    <a:schemeClr val="tx1"/>
                  </a:solidFill>
                </a:rPr>
                <a:t>’ </a:t>
              </a:r>
              <a:r>
                <a:rPr lang="en" altLang="ko-Kore-KR" sz="900">
                  <a:solidFill>
                    <a:schemeClr val="tx1"/>
                  </a:solidFill>
                </a:rPr>
                <a:t> </a:t>
              </a:r>
              <a:r>
                <a:rPr lang="ko-KR" altLang="en-US" sz="900">
                  <a:solidFill>
                    <a:schemeClr val="tx1"/>
                  </a:solidFill>
                </a:rPr>
                <a:t>방식으로 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900">
                  <a:solidFill>
                    <a:schemeClr val="tx1"/>
                  </a:solidFill>
                </a:rPr>
                <a:t>계산상의 이득</a:t>
              </a:r>
              <a:endParaRPr kumimoji="1" lang="ko-Kore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1AE5FD2B-8193-AF47-A13C-BCDC42EE9EA6}"/>
                </a:ext>
              </a:extLst>
            </p:cNvPr>
            <p:cNvSpPr/>
            <p:nvPr/>
          </p:nvSpPr>
          <p:spPr>
            <a:xfrm>
              <a:off x="1073112" y="5372114"/>
              <a:ext cx="2651760" cy="640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" altLang="ko-Kore-KR" sz="1300">
                  <a:solidFill>
                    <a:schemeClr val="tx1"/>
                  </a:solidFill>
                </a:rPr>
                <a:t>internal buffer</a:t>
              </a:r>
              <a:r>
                <a:rPr lang="ko-KR" altLang="en-US" sz="1300">
                  <a:solidFill>
                    <a:schemeClr val="tx1"/>
                  </a:solidFill>
                </a:rPr>
                <a:t>에 각 스레드를 할당</a:t>
              </a:r>
              <a:endParaRPr kumimoji="1" lang="ko-Kore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7E54D7DA-290E-0741-8721-3A045BC825FE}"/>
                </a:ext>
              </a:extLst>
            </p:cNvPr>
            <p:cNvSpPr/>
            <p:nvPr/>
          </p:nvSpPr>
          <p:spPr>
            <a:xfrm>
              <a:off x="8275739" y="1524000"/>
              <a:ext cx="2651760" cy="640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" altLang="ko-Kore-KR" sz="1300">
                  <a:solidFill>
                    <a:schemeClr val="tx1"/>
                  </a:solidFill>
                </a:rPr>
                <a:t>Training loss</a:t>
              </a:r>
              <a:r>
                <a:rPr lang="ko-KR" altLang="en-US" sz="1300">
                  <a:solidFill>
                    <a:schemeClr val="tx1"/>
                  </a:solidFill>
                </a:rPr>
                <a:t>에 따라 최상의 </a:t>
              </a:r>
              <a:r>
                <a:rPr lang="ko-KR" altLang="en-US" sz="1300" err="1">
                  <a:solidFill>
                    <a:schemeClr val="tx1"/>
                  </a:solidFill>
                </a:rPr>
                <a:t>결측값을</a:t>
              </a:r>
              <a:r>
                <a:rPr lang="ko-KR" altLang="en-US" sz="1300">
                  <a:solidFill>
                    <a:schemeClr val="tx1"/>
                  </a:solidFill>
                </a:rPr>
                <a:t> 자동으로 학습</a:t>
              </a:r>
              <a:endParaRPr kumimoji="1" lang="ko-Kore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1EE8020-0657-C148-91B5-1987DF4AAD88}"/>
                </a:ext>
              </a:extLst>
            </p:cNvPr>
            <p:cNvSpPr/>
            <p:nvPr/>
          </p:nvSpPr>
          <p:spPr>
            <a:xfrm>
              <a:off x="9127019" y="3453883"/>
              <a:ext cx="2651760" cy="640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" altLang="ko-Kore-KR" sz="2000">
                  <a:solidFill>
                    <a:schemeClr val="tx1"/>
                  </a:solidFill>
                </a:rPr>
                <a:t>Overfitting </a:t>
              </a:r>
              <a:r>
                <a:rPr lang="ko-Kore-KR" altLang="en-US" sz="2000">
                  <a:solidFill>
                    <a:schemeClr val="tx1"/>
                  </a:solidFill>
                </a:rPr>
                <a:t>방지</a:t>
              </a:r>
              <a:endParaRPr kumimoji="1" lang="ko-Kore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EEB2A113-4A3D-C649-9FB2-FDB38ABABAF9}"/>
                </a:ext>
              </a:extLst>
            </p:cNvPr>
            <p:cNvSpPr/>
            <p:nvPr/>
          </p:nvSpPr>
          <p:spPr>
            <a:xfrm>
              <a:off x="8202618" y="5372114"/>
              <a:ext cx="2651760" cy="640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" altLang="ko-Kore-KR" sz="500">
                  <a:solidFill>
                    <a:schemeClr val="tx1"/>
                  </a:solidFill>
                </a:rPr>
                <a:t>"distributed weighted </a:t>
              </a:r>
              <a:r>
                <a:rPr lang="en" altLang="ko-Kore-KR" sz="500" err="1">
                  <a:solidFill>
                    <a:schemeClr val="tx1"/>
                  </a:solidFill>
                </a:rPr>
                <a:t>Quatile</a:t>
              </a:r>
              <a:r>
                <a:rPr lang="en" altLang="ko-Kore-KR" sz="500">
                  <a:solidFill>
                    <a:schemeClr val="tx1"/>
                  </a:solidFill>
                </a:rPr>
                <a:t> sketch" </a:t>
              </a:r>
              <a:r>
                <a:rPr lang="ko-KR" altLang="en-US" sz="500">
                  <a:solidFill>
                    <a:schemeClr val="tx1"/>
                  </a:solidFill>
                </a:rPr>
                <a:t>알고리즘을 사용하여 최적의 분기점을 효율적</a:t>
              </a:r>
              <a:r>
                <a:rPr lang="en-US" altLang="ko-KR" sz="500">
                  <a:solidFill>
                    <a:schemeClr val="tx1"/>
                  </a:solidFill>
                </a:rPr>
                <a:t> </a:t>
              </a:r>
              <a:r>
                <a:rPr lang="ko-KR" altLang="en-US" sz="500">
                  <a:solidFill>
                    <a:schemeClr val="tx1"/>
                  </a:solidFill>
                </a:rPr>
                <a:t>발견</a:t>
              </a:r>
              <a:endParaRPr kumimoji="1" lang="ko-Kore-KR" altLang="en-US" sz="5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7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D750F6-08D3-FE49-A260-601BC9B7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Parallelization of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372B7-F0EE-E240-8FE3-0CA3CF1B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Sequential Decision Tree Building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 : target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변수를 가진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데이터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 : fit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된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결정틀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9984251A-7B64-5E4A-BB8B-AF9B585F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596037"/>
            <a:ext cx="6253212" cy="27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694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D750F6-08D3-FE49-A260-601BC9B7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Parallelization of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372B7-F0EE-E240-8FE3-0CA3CF1B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레벨에서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node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cpu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할당하여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node building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병렬화 시키는 방법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Workload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Imblanced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Issue 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트리의 균형이 깨짐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A5F6C2EC-7883-0A4F-A07F-CFBA7B7B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9045" y="1782981"/>
            <a:ext cx="5625761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3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C1CA15-23A8-FC4D-A591-E451D122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Parallelization of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62B51-A4B8-E44E-B5D5-BC126D3EC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node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split finding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병렬처리하는 것으로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node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별로 </a:t>
            </a:r>
            <a:r>
              <a:rPr lang="en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sorting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담에 가장 엔트로피가 낮아지는 지점을 계산을 해야하는데 여기서 </a:t>
            </a:r>
            <a:r>
              <a:rPr lang="en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sorting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병렬처리하는 방법</a:t>
            </a:r>
            <a:endParaRPr kumimoji="1" lang="en-US" altLang="ko-Kore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small node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r>
              <a:rPr lang="en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too much overhead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초래하는 문제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쓸모없는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투자가 늘어남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2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2E0E2E3E-01D8-E341-8822-617A7C40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3143193"/>
            <a:ext cx="6253212" cy="164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64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D750F6-08D3-FE49-A260-601BC9B7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Parallelization of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372B7-F0EE-E240-8FE3-0CA3CF1B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" altLang="ko-Kore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split 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한 </a:t>
            </a:r>
            <a:r>
              <a:rPr lang="en-US" altLang="ko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node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" altLang="ko-Kore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sorting 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하는게 아니라 처음부터 </a:t>
            </a:r>
            <a:r>
              <a:rPr lang="en" altLang="ko-Kore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i="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sorting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대충한 다음에 추후 필요할 때마다 </a:t>
            </a:r>
            <a:r>
              <a:rPr lang="en" altLang="ko-Kore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leaf 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node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" altLang="ko-Kore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sorting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진행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</a:t>
            </a:r>
            <a:r>
              <a:rPr lang="en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he number of instances for each feature is the same, the workload for different jobs is the same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b="1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lang="en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parallelize split finding at the whole level rather than a single node</a:t>
            </a:r>
            <a:endParaRPr lang="ko-Kore-KR" altLang="en-US" sz="2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D98DE333-66A1-0549-9BD3-F220A6F99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3018129"/>
            <a:ext cx="6253212" cy="18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40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A72AB9-CDEB-6A48-B45B-7DC0500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목차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D050226-17F9-4F16-BD68-DA1E64174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823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43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750F6-08D3-FE49-A260-601BC9B7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Parameter of </a:t>
            </a:r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23B856-F05D-5A44-BFF3-CF5FA512E3E4}"/>
              </a:ext>
            </a:extLst>
          </p:cNvPr>
          <p:cNvGrpSpPr/>
          <p:nvPr/>
        </p:nvGrpSpPr>
        <p:grpSpPr>
          <a:xfrm>
            <a:off x="772761" y="2023353"/>
            <a:ext cx="10200039" cy="3487245"/>
            <a:chOff x="772761" y="2107767"/>
            <a:chExt cx="11364583" cy="3402831"/>
          </a:xfrm>
        </p:grpSpPr>
        <p:cxnSp>
          <p:nvCxnSpPr>
            <p:cNvPr id="5" name="직선 연결선 157">
              <a:extLst>
                <a:ext uri="{FF2B5EF4-FFF2-40B4-BE49-F238E27FC236}">
                  <a16:creationId xmlns:a16="http://schemas.microsoft.com/office/drawing/2014/main" id="{68CA05C2-2178-894F-B2E8-1BF6F329190A}"/>
                </a:ext>
              </a:extLst>
            </p:cNvPr>
            <p:cNvCxnSpPr>
              <a:cxnSpLocks/>
            </p:cNvCxnSpPr>
            <p:nvPr/>
          </p:nvCxnSpPr>
          <p:spPr>
            <a:xfrm>
              <a:off x="883141" y="3920943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691422-A976-BA41-8035-AE329544846B}"/>
                </a:ext>
              </a:extLst>
            </p:cNvPr>
            <p:cNvSpPr txBox="1"/>
            <p:nvPr/>
          </p:nvSpPr>
          <p:spPr>
            <a:xfrm>
              <a:off x="777388" y="3982012"/>
              <a:ext cx="1217000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ore-KR" altLang="en-US" sz="12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하이퍼파라미터</a:t>
              </a:r>
              <a:endPara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7" name="직선 연결선 170">
              <a:extLst>
                <a:ext uri="{FF2B5EF4-FFF2-40B4-BE49-F238E27FC236}">
                  <a16:creationId xmlns:a16="http://schemas.microsoft.com/office/drawing/2014/main" id="{23DFFFA8-CDED-F34E-A12F-29C939981C12}"/>
                </a:ext>
              </a:extLst>
            </p:cNvPr>
            <p:cNvCxnSpPr>
              <a:cxnSpLocks/>
            </p:cNvCxnSpPr>
            <p:nvPr/>
          </p:nvCxnSpPr>
          <p:spPr>
            <a:xfrm>
              <a:off x="878514" y="2107769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C715B6-CDDB-864F-A1C4-5F61105F4600}"/>
                </a:ext>
              </a:extLst>
            </p:cNvPr>
            <p:cNvSpPr txBox="1"/>
            <p:nvPr/>
          </p:nvSpPr>
          <p:spPr>
            <a:xfrm>
              <a:off x="772761" y="2168838"/>
              <a:ext cx="479618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ore-KR" altLang="en-US" sz="12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</a:t>
              </a:r>
              <a:endPara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2CA45B8-A713-1049-8B1A-ACB6C6D98E81}"/>
                </a:ext>
              </a:extLst>
            </p:cNvPr>
            <p:cNvSpPr/>
            <p:nvPr/>
          </p:nvSpPr>
          <p:spPr>
            <a:xfrm>
              <a:off x="2642402" y="2107769"/>
              <a:ext cx="5129022" cy="114353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A1537B-25B5-8D4B-B832-5B8F41EC93B0}"/>
                </a:ext>
              </a:extLst>
            </p:cNvPr>
            <p:cNvSpPr txBox="1"/>
            <p:nvPr/>
          </p:nvSpPr>
          <p:spPr>
            <a:xfrm>
              <a:off x="4378278" y="2478453"/>
              <a:ext cx="1667054" cy="402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과적합</a:t>
              </a:r>
              <a:endParaRPr lang="en-US" altLang="ko-KR" sz="2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FCE7B1F-D808-8441-90C5-4519B3F763A5}"/>
                </a:ext>
              </a:extLst>
            </p:cNvPr>
            <p:cNvGrpSpPr/>
            <p:nvPr/>
          </p:nvGrpSpPr>
          <p:grpSpPr>
            <a:xfrm>
              <a:off x="3041291" y="3665096"/>
              <a:ext cx="72419" cy="35179"/>
              <a:chOff x="7797901" y="4148138"/>
              <a:chExt cx="148330" cy="75410"/>
            </a:xfrm>
          </p:grpSpPr>
          <p:cxnSp>
            <p:nvCxnSpPr>
              <p:cNvPr id="67" name="직선 연결선 102">
                <a:extLst>
                  <a:ext uri="{FF2B5EF4-FFF2-40B4-BE49-F238E27FC236}">
                    <a16:creationId xmlns:a16="http://schemas.microsoft.com/office/drawing/2014/main" id="{E91F44D4-26A4-A54C-9940-4ECD72C6DB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105">
                <a:extLst>
                  <a:ext uri="{FF2B5EF4-FFF2-40B4-BE49-F238E27FC236}">
                    <a16:creationId xmlns:a16="http://schemas.microsoft.com/office/drawing/2014/main" id="{8071CA18-E973-1249-B0F7-CF889EF41C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84B0C23-3D32-394E-A3C4-8D143B355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2402" y="3920943"/>
              <a:ext cx="870196" cy="590384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65A3B20-6740-8344-82D9-223C84BA77D9}"/>
                </a:ext>
              </a:extLst>
            </p:cNvPr>
            <p:cNvGrpSpPr/>
            <p:nvPr/>
          </p:nvGrpSpPr>
          <p:grpSpPr>
            <a:xfrm>
              <a:off x="4104930" y="3665096"/>
              <a:ext cx="72419" cy="35179"/>
              <a:chOff x="7797901" y="4148138"/>
              <a:chExt cx="148330" cy="75410"/>
            </a:xfrm>
          </p:grpSpPr>
          <p:cxnSp>
            <p:nvCxnSpPr>
              <p:cNvPr id="65" name="직선 연결선 111">
                <a:extLst>
                  <a:ext uri="{FF2B5EF4-FFF2-40B4-BE49-F238E27FC236}">
                    <a16:creationId xmlns:a16="http://schemas.microsoft.com/office/drawing/2014/main" id="{977A48E8-B68A-5B41-8CE2-69F09158B9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112">
                <a:extLst>
                  <a:ext uri="{FF2B5EF4-FFF2-40B4-BE49-F238E27FC236}">
                    <a16:creationId xmlns:a16="http://schemas.microsoft.com/office/drawing/2014/main" id="{0932724A-0C3A-CC46-B8AA-F293673120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308FDEB-869C-8E4A-9302-788D125B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6042" y="3920943"/>
              <a:ext cx="870196" cy="590384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7462C6B-FCCC-0B47-B600-6F1C9DD64643}"/>
                </a:ext>
              </a:extLst>
            </p:cNvPr>
            <p:cNvGrpSpPr/>
            <p:nvPr/>
          </p:nvGrpSpPr>
          <p:grpSpPr>
            <a:xfrm>
              <a:off x="5168571" y="3665096"/>
              <a:ext cx="72419" cy="35179"/>
              <a:chOff x="7797901" y="4148138"/>
              <a:chExt cx="148330" cy="75410"/>
            </a:xfrm>
          </p:grpSpPr>
          <p:cxnSp>
            <p:nvCxnSpPr>
              <p:cNvPr id="63" name="직선 연결선 114">
                <a:extLst>
                  <a:ext uri="{FF2B5EF4-FFF2-40B4-BE49-F238E27FC236}">
                    <a16:creationId xmlns:a16="http://schemas.microsoft.com/office/drawing/2014/main" id="{8213E34E-D556-254D-9730-A3B06A8BEC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115">
                <a:extLst>
                  <a:ext uri="{FF2B5EF4-FFF2-40B4-BE49-F238E27FC236}">
                    <a16:creationId xmlns:a16="http://schemas.microsoft.com/office/drawing/2014/main" id="{1522EC06-24EB-1A48-9A77-0E920FA14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2EA5730-04BF-EC48-B552-23910ED2E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9682" y="3920943"/>
              <a:ext cx="870196" cy="590384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5AD4DBA-5639-AF4E-A765-3B78DD791B8F}"/>
                </a:ext>
              </a:extLst>
            </p:cNvPr>
            <p:cNvGrpSpPr/>
            <p:nvPr/>
          </p:nvGrpSpPr>
          <p:grpSpPr>
            <a:xfrm>
              <a:off x="6232211" y="3665096"/>
              <a:ext cx="72419" cy="35179"/>
              <a:chOff x="7797901" y="4148138"/>
              <a:chExt cx="148330" cy="75410"/>
            </a:xfrm>
          </p:grpSpPr>
          <p:cxnSp>
            <p:nvCxnSpPr>
              <p:cNvPr id="61" name="직선 연결선 117">
                <a:extLst>
                  <a:ext uri="{FF2B5EF4-FFF2-40B4-BE49-F238E27FC236}">
                    <a16:creationId xmlns:a16="http://schemas.microsoft.com/office/drawing/2014/main" id="{89FE226D-03FB-8F45-BB5E-CAAC49559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118">
                <a:extLst>
                  <a:ext uri="{FF2B5EF4-FFF2-40B4-BE49-F238E27FC236}">
                    <a16:creationId xmlns:a16="http://schemas.microsoft.com/office/drawing/2014/main" id="{8BF4388C-0155-A44A-B65E-038D804975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1FB32F3-B5C1-D442-AA59-278D39634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3322" y="3920943"/>
              <a:ext cx="870196" cy="590384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D93200C-C25C-8845-9D71-F15C63102A14}"/>
                </a:ext>
              </a:extLst>
            </p:cNvPr>
            <p:cNvGrpSpPr/>
            <p:nvPr/>
          </p:nvGrpSpPr>
          <p:grpSpPr>
            <a:xfrm>
              <a:off x="7295851" y="3665096"/>
              <a:ext cx="72419" cy="35179"/>
              <a:chOff x="7797901" y="4148138"/>
              <a:chExt cx="148330" cy="75410"/>
            </a:xfrm>
          </p:grpSpPr>
          <p:cxnSp>
            <p:nvCxnSpPr>
              <p:cNvPr id="59" name="직선 연결선 120">
                <a:extLst>
                  <a:ext uri="{FF2B5EF4-FFF2-40B4-BE49-F238E27FC236}">
                    <a16:creationId xmlns:a16="http://schemas.microsoft.com/office/drawing/2014/main" id="{2BEABFB4-B734-1142-930C-B009DFD9C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121">
                <a:extLst>
                  <a:ext uri="{FF2B5EF4-FFF2-40B4-BE49-F238E27FC236}">
                    <a16:creationId xmlns:a16="http://schemas.microsoft.com/office/drawing/2014/main" id="{8B2AD7E2-5C34-3E48-A16E-A278FB4012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9377909-6BA7-2A4A-9BAD-920B1800F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6962" y="3920943"/>
              <a:ext cx="870196" cy="59038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54370E-DF9D-9A47-8806-264F0D243F4B}"/>
                </a:ext>
              </a:extLst>
            </p:cNvPr>
            <p:cNvSpPr txBox="1"/>
            <p:nvPr/>
          </p:nvSpPr>
          <p:spPr>
            <a:xfrm>
              <a:off x="2637334" y="4051475"/>
              <a:ext cx="874466" cy="21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max_depth</a:t>
              </a:r>
              <a:endParaRPr lang="en-US" altLang="ko-KR" sz="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3E32D3-A05F-9546-AFA0-B323FE640E6F}"/>
                </a:ext>
              </a:extLst>
            </p:cNvPr>
            <p:cNvSpPr txBox="1"/>
            <p:nvPr/>
          </p:nvSpPr>
          <p:spPr>
            <a:xfrm>
              <a:off x="3705244" y="4051475"/>
              <a:ext cx="871796" cy="21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min_child_weight</a:t>
              </a:r>
              <a:endParaRPr lang="en-US" altLang="ko-KR" sz="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2C3EF8-8669-DF43-9730-D9D5C3F41C34}"/>
                </a:ext>
              </a:extLst>
            </p:cNvPr>
            <p:cNvSpPr txBox="1"/>
            <p:nvPr/>
          </p:nvSpPr>
          <p:spPr>
            <a:xfrm>
              <a:off x="4765416" y="4051475"/>
              <a:ext cx="874462" cy="21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gamma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F03050-F085-EB43-BD7A-BF0F963D3990}"/>
                </a:ext>
              </a:extLst>
            </p:cNvPr>
            <p:cNvSpPr txBox="1"/>
            <p:nvPr/>
          </p:nvSpPr>
          <p:spPr>
            <a:xfrm>
              <a:off x="5828254" y="4051475"/>
              <a:ext cx="870196" cy="21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subsample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1B5DB1-DF0B-3843-A53E-D92CC8943404}"/>
                </a:ext>
              </a:extLst>
            </p:cNvPr>
            <p:cNvSpPr txBox="1"/>
            <p:nvPr/>
          </p:nvSpPr>
          <p:spPr>
            <a:xfrm>
              <a:off x="6892695" y="4051475"/>
              <a:ext cx="878728" cy="21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colsample_bytree</a:t>
              </a:r>
              <a:endParaRPr lang="en-US" altLang="ko-KR" sz="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6" name="오른쪽 중괄호[R] 25">
              <a:extLst>
                <a:ext uri="{FF2B5EF4-FFF2-40B4-BE49-F238E27FC236}">
                  <a16:creationId xmlns:a16="http://schemas.microsoft.com/office/drawing/2014/main" id="{E7AA801E-08F8-CB43-90CA-79B35A50BE52}"/>
                </a:ext>
              </a:extLst>
            </p:cNvPr>
            <p:cNvSpPr/>
            <p:nvPr/>
          </p:nvSpPr>
          <p:spPr>
            <a:xfrm rot="5400000">
              <a:off x="3907279" y="3647158"/>
              <a:ext cx="395302" cy="2212608"/>
            </a:xfrm>
            <a:prstGeom prst="righ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/>
            </a:p>
          </p:txBody>
        </p:sp>
        <p:sp>
          <p:nvSpPr>
            <p:cNvPr id="27" name="오른쪽 중괄호[R] 26">
              <a:extLst>
                <a:ext uri="{FF2B5EF4-FFF2-40B4-BE49-F238E27FC236}">
                  <a16:creationId xmlns:a16="http://schemas.microsoft.com/office/drawing/2014/main" id="{EEAC4C89-1385-E544-A51B-14D49568AB8B}"/>
                </a:ext>
              </a:extLst>
            </p:cNvPr>
            <p:cNvSpPr/>
            <p:nvPr/>
          </p:nvSpPr>
          <p:spPr>
            <a:xfrm rot="5400000">
              <a:off x="6514724" y="4069810"/>
              <a:ext cx="395302" cy="1367306"/>
            </a:xfrm>
            <a:prstGeom prst="righ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D26766-1C3D-1140-9BD4-E2D9A534BFD2}"/>
                </a:ext>
              </a:extLst>
            </p:cNvPr>
            <p:cNvSpPr txBox="1"/>
            <p:nvPr/>
          </p:nvSpPr>
          <p:spPr>
            <a:xfrm>
              <a:off x="3777651" y="5044644"/>
              <a:ext cx="654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200" dirty="0"/>
                <a:t>복잡성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F405DC-D90C-974E-BC8F-FFA19AAC48ED}"/>
                </a:ext>
              </a:extLst>
            </p:cNvPr>
            <p:cNvSpPr txBox="1"/>
            <p:nvPr/>
          </p:nvSpPr>
          <p:spPr>
            <a:xfrm>
              <a:off x="6320556" y="5044644"/>
              <a:ext cx="794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200" dirty="0"/>
                <a:t>무작위성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EB39AA5-09B9-D54F-A638-7D96C6F648C9}"/>
                </a:ext>
              </a:extLst>
            </p:cNvPr>
            <p:cNvSpPr/>
            <p:nvPr/>
          </p:nvSpPr>
          <p:spPr>
            <a:xfrm>
              <a:off x="8286555" y="2107767"/>
              <a:ext cx="2043216" cy="114353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EF07B2C-59AF-0249-BADF-9EB549B9B0DD}"/>
                </a:ext>
              </a:extLst>
            </p:cNvPr>
            <p:cNvSpPr/>
            <p:nvPr/>
          </p:nvSpPr>
          <p:spPr>
            <a:xfrm>
              <a:off x="10749776" y="2107767"/>
              <a:ext cx="1108082" cy="114353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6EC47D6-F26E-6947-B257-2522B8EEA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635" y="3932558"/>
              <a:ext cx="875526" cy="594000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D32535F-D640-EF42-86CD-515C47D66959}"/>
                </a:ext>
              </a:extLst>
            </p:cNvPr>
            <p:cNvGrpSpPr/>
            <p:nvPr/>
          </p:nvGrpSpPr>
          <p:grpSpPr>
            <a:xfrm>
              <a:off x="8760159" y="3650270"/>
              <a:ext cx="72419" cy="35179"/>
              <a:chOff x="7797901" y="4148138"/>
              <a:chExt cx="148330" cy="75410"/>
            </a:xfrm>
          </p:grpSpPr>
          <p:cxnSp>
            <p:nvCxnSpPr>
              <p:cNvPr id="57" name="직선 연결선 120">
                <a:extLst>
                  <a:ext uri="{FF2B5EF4-FFF2-40B4-BE49-F238E27FC236}">
                    <a16:creationId xmlns:a16="http://schemas.microsoft.com/office/drawing/2014/main" id="{309CF9AB-82EE-A548-AE79-2BF95E8150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121">
                <a:extLst>
                  <a:ext uri="{FF2B5EF4-FFF2-40B4-BE49-F238E27FC236}">
                    <a16:creationId xmlns:a16="http://schemas.microsoft.com/office/drawing/2014/main" id="{6E1A7EDB-6C4E-2E44-9BF0-8B71DE1A0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E7123EA-D00C-734D-8514-FD7631A53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2194" y="3932558"/>
              <a:ext cx="870196" cy="590384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D6F5C91-CFFB-1041-845B-3F6AAEC4FC0C}"/>
                </a:ext>
              </a:extLst>
            </p:cNvPr>
            <p:cNvGrpSpPr/>
            <p:nvPr/>
          </p:nvGrpSpPr>
          <p:grpSpPr>
            <a:xfrm>
              <a:off x="9898718" y="3650270"/>
              <a:ext cx="72419" cy="35179"/>
              <a:chOff x="7797901" y="4148138"/>
              <a:chExt cx="148330" cy="75410"/>
            </a:xfrm>
          </p:grpSpPr>
          <p:cxnSp>
            <p:nvCxnSpPr>
              <p:cNvPr id="55" name="직선 연결선 120">
                <a:extLst>
                  <a:ext uri="{FF2B5EF4-FFF2-40B4-BE49-F238E27FC236}">
                    <a16:creationId xmlns:a16="http://schemas.microsoft.com/office/drawing/2014/main" id="{8FB170F0-9042-1A4B-9D69-4F9BF64E8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121">
                <a:extLst>
                  <a:ext uri="{FF2B5EF4-FFF2-40B4-BE49-F238E27FC236}">
                    <a16:creationId xmlns:a16="http://schemas.microsoft.com/office/drawing/2014/main" id="{C3BD8865-648B-C64E-BD28-C254768B2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47861-0DAE-0E43-8582-82DAF81160DD}"/>
                </a:ext>
              </a:extLst>
            </p:cNvPr>
            <p:cNvSpPr txBox="1"/>
            <p:nvPr/>
          </p:nvSpPr>
          <p:spPr>
            <a:xfrm>
              <a:off x="8466822" y="2331443"/>
              <a:ext cx="1667054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불균형 데이터</a:t>
              </a:r>
              <a:endParaRPr lang="en-US" altLang="ko-KR" sz="2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604C1F-B8A8-D14E-944F-682C29D4DE62}"/>
                </a:ext>
              </a:extLst>
            </p:cNvPr>
            <p:cNvSpPr txBox="1"/>
            <p:nvPr/>
          </p:nvSpPr>
          <p:spPr>
            <a:xfrm>
              <a:off x="10470290" y="2447056"/>
              <a:ext cx="1667054" cy="402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속도</a:t>
              </a:r>
              <a:endParaRPr lang="en-US" altLang="ko-KR" sz="2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682B425-15E4-A348-80AD-DD80DF8E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5373" y="3934868"/>
              <a:ext cx="870196" cy="590384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42CC285-8CD8-5347-82B3-276C86C4F57B}"/>
                </a:ext>
              </a:extLst>
            </p:cNvPr>
            <p:cNvGrpSpPr/>
            <p:nvPr/>
          </p:nvGrpSpPr>
          <p:grpSpPr>
            <a:xfrm>
              <a:off x="11251897" y="3652580"/>
              <a:ext cx="72419" cy="35179"/>
              <a:chOff x="7797901" y="4148138"/>
              <a:chExt cx="148330" cy="75410"/>
            </a:xfrm>
          </p:grpSpPr>
          <p:cxnSp>
            <p:nvCxnSpPr>
              <p:cNvPr id="53" name="직선 연결선 120">
                <a:extLst>
                  <a:ext uri="{FF2B5EF4-FFF2-40B4-BE49-F238E27FC236}">
                    <a16:creationId xmlns:a16="http://schemas.microsoft.com/office/drawing/2014/main" id="{C5759262-CF36-5A49-B29E-3AEFA83340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121">
                <a:extLst>
                  <a:ext uri="{FF2B5EF4-FFF2-40B4-BE49-F238E27FC236}">
                    <a16:creationId xmlns:a16="http://schemas.microsoft.com/office/drawing/2014/main" id="{BB037CD3-6A42-EE44-8B6C-DD50D6C1F0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71EA92-4EE7-6D48-A580-2C36FC451248}"/>
                </a:ext>
              </a:extLst>
            </p:cNvPr>
            <p:cNvSpPr txBox="1"/>
            <p:nvPr/>
          </p:nvSpPr>
          <p:spPr>
            <a:xfrm>
              <a:off x="8334237" y="4084928"/>
              <a:ext cx="878728" cy="21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scale_pos_weight</a:t>
              </a:r>
              <a:endParaRPr lang="en-US" altLang="ko-KR" sz="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F978F2-E9A4-244C-BD78-125727DAE3FE}"/>
                </a:ext>
              </a:extLst>
            </p:cNvPr>
            <p:cNvSpPr txBox="1"/>
            <p:nvPr/>
          </p:nvSpPr>
          <p:spPr>
            <a:xfrm>
              <a:off x="9459354" y="4084418"/>
              <a:ext cx="878728" cy="21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max_delta_step</a:t>
              </a:r>
              <a:endParaRPr lang="en-US" altLang="ko-KR" sz="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7D5083-F3E8-D94E-9CD2-B4296BB47EEF}"/>
                </a:ext>
              </a:extLst>
            </p:cNvPr>
            <p:cNvSpPr txBox="1"/>
            <p:nvPr/>
          </p:nvSpPr>
          <p:spPr>
            <a:xfrm>
              <a:off x="10808478" y="4084418"/>
              <a:ext cx="878728" cy="21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tree_method</a:t>
              </a:r>
              <a:endParaRPr lang="en-US" altLang="ko-KR" sz="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2A88F0-137B-0A43-8096-A8CCD3185C8F}"/>
                </a:ext>
              </a:extLst>
            </p:cNvPr>
            <p:cNvSpPr txBox="1"/>
            <p:nvPr/>
          </p:nvSpPr>
          <p:spPr>
            <a:xfrm>
              <a:off x="8253643" y="5048933"/>
              <a:ext cx="101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200" dirty="0"/>
                <a:t>성능지표에 관심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90FDAB-66DF-4B4F-BC17-2F5457DC4069}"/>
                </a:ext>
              </a:extLst>
            </p:cNvPr>
            <p:cNvSpPr txBox="1"/>
            <p:nvPr/>
          </p:nvSpPr>
          <p:spPr>
            <a:xfrm>
              <a:off x="9363864" y="5044644"/>
              <a:ext cx="1142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200" dirty="0"/>
                <a:t>올바른 확률에 관심</a:t>
              </a:r>
            </a:p>
          </p:txBody>
        </p:sp>
        <p:sp>
          <p:nvSpPr>
            <p:cNvPr id="45" name="줄무늬가 있는 오른쪽 화살표[S] 44">
              <a:extLst>
                <a:ext uri="{FF2B5EF4-FFF2-40B4-BE49-F238E27FC236}">
                  <a16:creationId xmlns:a16="http://schemas.microsoft.com/office/drawing/2014/main" id="{143C8300-86C2-DE42-B7A7-BB7F6CAC7B8C}"/>
                </a:ext>
              </a:extLst>
            </p:cNvPr>
            <p:cNvSpPr/>
            <p:nvPr/>
          </p:nvSpPr>
          <p:spPr>
            <a:xfrm rot="5400000">
              <a:off x="2430915" y="4077635"/>
              <a:ext cx="412595" cy="276999"/>
            </a:xfrm>
            <a:prstGeom prst="strip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줄무늬가 있는 오른쪽 화살표[S] 45">
              <a:extLst>
                <a:ext uri="{FF2B5EF4-FFF2-40B4-BE49-F238E27FC236}">
                  <a16:creationId xmlns:a16="http://schemas.microsoft.com/office/drawing/2014/main" id="{E7E6302A-C022-E34F-99C9-A9E5858C6EE4}"/>
                </a:ext>
              </a:extLst>
            </p:cNvPr>
            <p:cNvSpPr/>
            <p:nvPr/>
          </p:nvSpPr>
          <p:spPr>
            <a:xfrm rot="5400000">
              <a:off x="5660268" y="4049542"/>
              <a:ext cx="412595" cy="276999"/>
            </a:xfrm>
            <a:prstGeom prst="strip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줄무늬가 있는 오른쪽 화살표[S] 46">
              <a:extLst>
                <a:ext uri="{FF2B5EF4-FFF2-40B4-BE49-F238E27FC236}">
                  <a16:creationId xmlns:a16="http://schemas.microsoft.com/office/drawing/2014/main" id="{8A3B26F9-87AB-4445-B04F-8BD3AEE4C354}"/>
                </a:ext>
              </a:extLst>
            </p:cNvPr>
            <p:cNvSpPr/>
            <p:nvPr/>
          </p:nvSpPr>
          <p:spPr>
            <a:xfrm rot="16200000">
              <a:off x="3480808" y="4049543"/>
              <a:ext cx="412595" cy="276999"/>
            </a:xfrm>
            <a:prstGeom prst="stripedRightArrow">
              <a:avLst/>
            </a:prstGeom>
            <a:solidFill>
              <a:srgbClr val="EA4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줄무늬가 있는 오른쪽 화살표[S] 47">
              <a:extLst>
                <a:ext uri="{FF2B5EF4-FFF2-40B4-BE49-F238E27FC236}">
                  <a16:creationId xmlns:a16="http://schemas.microsoft.com/office/drawing/2014/main" id="{D43B77C6-07B1-8F4A-B66B-36B78F180CF3}"/>
                </a:ext>
              </a:extLst>
            </p:cNvPr>
            <p:cNvSpPr/>
            <p:nvPr/>
          </p:nvSpPr>
          <p:spPr>
            <a:xfrm rot="16200000">
              <a:off x="4564186" y="4054057"/>
              <a:ext cx="412595" cy="276999"/>
            </a:xfrm>
            <a:prstGeom prst="stripedRightArrow">
              <a:avLst/>
            </a:prstGeom>
            <a:solidFill>
              <a:srgbClr val="EA4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410FF8-73A1-BB4A-8148-0B58D5B5CF65}"/>
                </a:ext>
              </a:extLst>
            </p:cNvPr>
            <p:cNvSpPr txBox="1"/>
            <p:nvPr/>
          </p:nvSpPr>
          <p:spPr>
            <a:xfrm>
              <a:off x="10777390" y="4549559"/>
              <a:ext cx="1021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/>
                <a:t> hist or </a:t>
              </a:r>
              <a:r>
                <a:rPr kumimoji="1" lang="en-US" altLang="ko-Kore-KR" sz="1000" dirty="0" err="1"/>
                <a:t>gpu_hist</a:t>
              </a:r>
              <a:endParaRPr kumimoji="1" lang="ko-Kore-KR" altLang="en-US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765318-257A-B84A-81BC-EE679865C613}"/>
                </a:ext>
              </a:extLst>
            </p:cNvPr>
            <p:cNvSpPr txBox="1"/>
            <p:nvPr/>
          </p:nvSpPr>
          <p:spPr>
            <a:xfrm>
              <a:off x="8196961" y="4551959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/>
                <a:t>가중치 균형조절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125346-B59E-5447-A878-F1EF4145C24A}"/>
                </a:ext>
              </a:extLst>
            </p:cNvPr>
            <p:cNvSpPr txBox="1"/>
            <p:nvPr/>
          </p:nvSpPr>
          <p:spPr>
            <a:xfrm>
              <a:off x="9535477" y="4549559"/>
              <a:ext cx="7264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/>
                <a:t>유한 숫자</a:t>
              </a:r>
            </a:p>
          </p:txBody>
        </p:sp>
        <p:sp>
          <p:nvSpPr>
            <p:cNvPr id="52" name="줄무늬가 있는 오른쪽 화살표[S] 51">
              <a:extLst>
                <a:ext uri="{FF2B5EF4-FFF2-40B4-BE49-F238E27FC236}">
                  <a16:creationId xmlns:a16="http://schemas.microsoft.com/office/drawing/2014/main" id="{A131BE88-47BC-8444-A2E4-C1E7A24A34DD}"/>
                </a:ext>
              </a:extLst>
            </p:cNvPr>
            <p:cNvSpPr/>
            <p:nvPr/>
          </p:nvSpPr>
          <p:spPr>
            <a:xfrm rot="5400000">
              <a:off x="6690689" y="4089250"/>
              <a:ext cx="412595" cy="276999"/>
            </a:xfrm>
            <a:prstGeom prst="strip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9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EB5D48-1A16-C840-87C4-939E4881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 of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LightGBM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ACC7B-9F31-CD49-95C4-A1F8306D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What is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LightGBM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Parameter of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LightGBM</a:t>
            </a:r>
            <a:endParaRPr kumimoji="1"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A995E2-DAEF-E945-ACDC-24E0730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LightGBM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What is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LightGBM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6D8A9-656C-2444-8F13-2E56F2C1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메인 기술은 </a:t>
            </a:r>
            <a:r>
              <a:rPr lang="en" altLang="ko-Kore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GOSS(Gradient-based One-Side Sampling)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" altLang="ko-Kore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GOSS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lang="en" altLang="ko-Kore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Information gain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계산할 때 기울기가 작은</a:t>
            </a:r>
            <a:r>
              <a:rPr lang="en-US" altLang="ko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가중치가 작은</a:t>
            </a:r>
            <a:r>
              <a:rPr lang="en-US" altLang="ko-KR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개체에 승수 상수를 적용하여 데이터 증폭</a:t>
            </a:r>
            <a:endParaRPr lang="en-US" altLang="ko-KR" sz="2000" b="1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데이터 분포를 많이 변경하지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않아도</a:t>
            </a:r>
            <a:r>
              <a:rPr lang="ko-KR" altLang="en-US" sz="20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훈련이 덜 된 개체에 초점을 보다 잘 맞춤</a:t>
            </a:r>
            <a:endParaRPr lang="ko-Kore-KR" altLang="en-US" sz="2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8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A9CB1-6819-0B43-84A9-8C1AB9C2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LightGBM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What is </a:t>
            </a:r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LightGBM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5B9F61-7AF9-2040-B6A8-EA62CCCD7EEF}"/>
              </a:ext>
            </a:extLst>
          </p:cNvPr>
          <p:cNvGrpSpPr/>
          <p:nvPr/>
        </p:nvGrpSpPr>
        <p:grpSpPr>
          <a:xfrm>
            <a:off x="1105665" y="2373548"/>
            <a:ext cx="3660888" cy="3437257"/>
            <a:chOff x="599827" y="1697502"/>
            <a:chExt cx="5057930" cy="498879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258DA-7136-4645-BF78-86F1DB387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827" y="3307818"/>
              <a:ext cx="5057930" cy="176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곱하기 6">
              <a:extLst>
                <a:ext uri="{FF2B5EF4-FFF2-40B4-BE49-F238E27FC236}">
                  <a16:creationId xmlns:a16="http://schemas.microsoft.com/office/drawing/2014/main" id="{27EE9C29-1618-5C46-8B35-D5B776A9F7DD}"/>
                </a:ext>
              </a:extLst>
            </p:cNvPr>
            <p:cNvSpPr/>
            <p:nvPr/>
          </p:nvSpPr>
          <p:spPr>
            <a:xfrm>
              <a:off x="668964" y="1697502"/>
              <a:ext cx="4988793" cy="4988793"/>
            </a:xfrm>
            <a:prstGeom prst="mathMultiply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DEBF55-67B1-924D-B443-435319109CF7}"/>
              </a:ext>
            </a:extLst>
          </p:cNvPr>
          <p:cNvGrpSpPr/>
          <p:nvPr/>
        </p:nvGrpSpPr>
        <p:grpSpPr>
          <a:xfrm>
            <a:off x="6353810" y="3307818"/>
            <a:ext cx="5213350" cy="2275236"/>
            <a:chOff x="6353810" y="3307818"/>
            <a:chExt cx="5213350" cy="2275236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D5716464-BE76-6B4A-A03F-73C112F0B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810" y="3307818"/>
              <a:ext cx="5213350" cy="165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DC1C42-4BD7-384C-AC66-8DABE209FE1E}"/>
                </a:ext>
              </a:extLst>
            </p:cNvPr>
            <p:cNvSpPr txBox="1"/>
            <p:nvPr/>
          </p:nvSpPr>
          <p:spPr>
            <a:xfrm>
              <a:off x="7025640" y="5213722"/>
              <a:ext cx="390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소요되는 시간과 메모리 모두 절약가능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49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E33EA-C1FC-A647-9F92-9DADD09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LightGBM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Parameter of </a:t>
            </a:r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LightGBM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D3E389-1CEA-5B40-A4BE-A3F73C0175E4}"/>
              </a:ext>
            </a:extLst>
          </p:cNvPr>
          <p:cNvGrpSpPr/>
          <p:nvPr/>
        </p:nvGrpSpPr>
        <p:grpSpPr>
          <a:xfrm>
            <a:off x="597663" y="2574695"/>
            <a:ext cx="11364583" cy="2419092"/>
            <a:chOff x="772761" y="2107767"/>
            <a:chExt cx="11364583" cy="2419092"/>
          </a:xfrm>
        </p:grpSpPr>
        <p:cxnSp>
          <p:nvCxnSpPr>
            <p:cNvPr id="5" name="직선 연결선 157">
              <a:extLst>
                <a:ext uri="{FF2B5EF4-FFF2-40B4-BE49-F238E27FC236}">
                  <a16:creationId xmlns:a16="http://schemas.microsoft.com/office/drawing/2014/main" id="{9DC420F5-31D3-CD42-B79A-C0A25C593330}"/>
                </a:ext>
              </a:extLst>
            </p:cNvPr>
            <p:cNvCxnSpPr>
              <a:cxnSpLocks/>
            </p:cNvCxnSpPr>
            <p:nvPr/>
          </p:nvCxnSpPr>
          <p:spPr>
            <a:xfrm>
              <a:off x="883141" y="3920943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B69A76-5D37-F147-8F59-3F90AB9FBF6E}"/>
                </a:ext>
              </a:extLst>
            </p:cNvPr>
            <p:cNvSpPr txBox="1"/>
            <p:nvPr/>
          </p:nvSpPr>
          <p:spPr>
            <a:xfrm>
              <a:off x="777388" y="3982012"/>
              <a:ext cx="1149674" cy="281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ore-KR" altLang="en-US" sz="12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하이퍼파라미터</a:t>
              </a:r>
              <a:endParaRPr lang="en-US" altLang="ko-KR" sz="12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7" name="직선 연결선 170">
              <a:extLst>
                <a:ext uri="{FF2B5EF4-FFF2-40B4-BE49-F238E27FC236}">
                  <a16:creationId xmlns:a16="http://schemas.microsoft.com/office/drawing/2014/main" id="{9087E385-DF2E-554E-9B05-51174328B78F}"/>
                </a:ext>
              </a:extLst>
            </p:cNvPr>
            <p:cNvCxnSpPr>
              <a:cxnSpLocks/>
            </p:cNvCxnSpPr>
            <p:nvPr/>
          </p:nvCxnSpPr>
          <p:spPr>
            <a:xfrm>
              <a:off x="878514" y="2107769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1037CD-3A73-9A4E-9192-0B099FB59944}"/>
                </a:ext>
              </a:extLst>
            </p:cNvPr>
            <p:cNvSpPr txBox="1"/>
            <p:nvPr/>
          </p:nvSpPr>
          <p:spPr>
            <a:xfrm>
              <a:off x="772761" y="2168838"/>
              <a:ext cx="460382" cy="281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ore-KR" altLang="en-US" sz="12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문제</a:t>
              </a:r>
              <a:endParaRPr lang="en-US" altLang="ko-KR" sz="12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69AFA3-AA42-8D48-8794-1A149B005A61}"/>
                </a:ext>
              </a:extLst>
            </p:cNvPr>
            <p:cNvSpPr/>
            <p:nvPr/>
          </p:nvSpPr>
          <p:spPr>
            <a:xfrm>
              <a:off x="2642402" y="2107769"/>
              <a:ext cx="5129022" cy="114353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1A94DE-25E7-2647-AE3A-575CD7B06C96}"/>
                </a:ext>
              </a:extLst>
            </p:cNvPr>
            <p:cNvSpPr txBox="1"/>
            <p:nvPr/>
          </p:nvSpPr>
          <p:spPr>
            <a:xfrm>
              <a:off x="4378278" y="2478453"/>
              <a:ext cx="1667054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b="1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과적합</a:t>
              </a:r>
              <a:endParaRPr lang="en-US" altLang="ko-KR" sz="20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ADD33A3-490A-2F4D-B476-E28747AC9863}"/>
                </a:ext>
              </a:extLst>
            </p:cNvPr>
            <p:cNvGrpSpPr/>
            <p:nvPr/>
          </p:nvGrpSpPr>
          <p:grpSpPr>
            <a:xfrm>
              <a:off x="3041291" y="3665096"/>
              <a:ext cx="72419" cy="35179"/>
              <a:chOff x="7797901" y="4148138"/>
              <a:chExt cx="148330" cy="75410"/>
            </a:xfrm>
          </p:grpSpPr>
          <p:cxnSp>
            <p:nvCxnSpPr>
              <p:cNvPr id="57" name="직선 연결선 102">
                <a:extLst>
                  <a:ext uri="{FF2B5EF4-FFF2-40B4-BE49-F238E27FC236}">
                    <a16:creationId xmlns:a16="http://schemas.microsoft.com/office/drawing/2014/main" id="{2D6AFFCE-6E9E-724D-A145-48D1F0234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105">
                <a:extLst>
                  <a:ext uri="{FF2B5EF4-FFF2-40B4-BE49-F238E27FC236}">
                    <a16:creationId xmlns:a16="http://schemas.microsoft.com/office/drawing/2014/main" id="{65945E26-91AE-2E49-AB37-C18C87FAD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681836-8622-D949-A6A0-4B028FFE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2402" y="3920943"/>
              <a:ext cx="870196" cy="590384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1406B8E-CF6E-FC46-83F9-62CA8F999DFA}"/>
                </a:ext>
              </a:extLst>
            </p:cNvPr>
            <p:cNvGrpSpPr/>
            <p:nvPr/>
          </p:nvGrpSpPr>
          <p:grpSpPr>
            <a:xfrm>
              <a:off x="4104930" y="3665096"/>
              <a:ext cx="72419" cy="35179"/>
              <a:chOff x="7797901" y="4148138"/>
              <a:chExt cx="148330" cy="75410"/>
            </a:xfrm>
          </p:grpSpPr>
          <p:cxnSp>
            <p:nvCxnSpPr>
              <p:cNvPr id="55" name="직선 연결선 111">
                <a:extLst>
                  <a:ext uri="{FF2B5EF4-FFF2-40B4-BE49-F238E27FC236}">
                    <a16:creationId xmlns:a16="http://schemas.microsoft.com/office/drawing/2014/main" id="{726CF2B7-66FF-7343-BFDD-EF3EE7E37B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112">
                <a:extLst>
                  <a:ext uri="{FF2B5EF4-FFF2-40B4-BE49-F238E27FC236}">
                    <a16:creationId xmlns:a16="http://schemas.microsoft.com/office/drawing/2014/main" id="{80C4A770-A967-044A-9CD8-B2CAFCAD12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5AA2A3-399E-4045-9B94-FFB2F9C1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6042" y="3920943"/>
              <a:ext cx="870196" cy="590384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300AA8-6A7C-2748-AAA3-5A991667FF71}"/>
                </a:ext>
              </a:extLst>
            </p:cNvPr>
            <p:cNvGrpSpPr/>
            <p:nvPr/>
          </p:nvGrpSpPr>
          <p:grpSpPr>
            <a:xfrm>
              <a:off x="5168571" y="3665096"/>
              <a:ext cx="72419" cy="35179"/>
              <a:chOff x="7797901" y="4148138"/>
              <a:chExt cx="148330" cy="75410"/>
            </a:xfrm>
          </p:grpSpPr>
          <p:cxnSp>
            <p:nvCxnSpPr>
              <p:cNvPr id="53" name="직선 연결선 114">
                <a:extLst>
                  <a:ext uri="{FF2B5EF4-FFF2-40B4-BE49-F238E27FC236}">
                    <a16:creationId xmlns:a16="http://schemas.microsoft.com/office/drawing/2014/main" id="{344C89A5-A6F6-964A-B31B-6CD1122F43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115">
                <a:extLst>
                  <a:ext uri="{FF2B5EF4-FFF2-40B4-BE49-F238E27FC236}">
                    <a16:creationId xmlns:a16="http://schemas.microsoft.com/office/drawing/2014/main" id="{71DF401C-0367-A540-8367-9C28AFC098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1A36097-77C2-9D4F-9C4C-7602CC886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6963" y="3936475"/>
              <a:ext cx="870196" cy="590384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FDE216B-2B83-8E4E-8D21-DE7B78A24D15}"/>
                </a:ext>
              </a:extLst>
            </p:cNvPr>
            <p:cNvGrpSpPr/>
            <p:nvPr/>
          </p:nvGrpSpPr>
          <p:grpSpPr>
            <a:xfrm>
              <a:off x="6232211" y="3665096"/>
              <a:ext cx="72419" cy="35179"/>
              <a:chOff x="7797901" y="4148138"/>
              <a:chExt cx="148330" cy="75410"/>
            </a:xfrm>
          </p:grpSpPr>
          <p:cxnSp>
            <p:nvCxnSpPr>
              <p:cNvPr id="51" name="직선 연결선 117">
                <a:extLst>
                  <a:ext uri="{FF2B5EF4-FFF2-40B4-BE49-F238E27FC236}">
                    <a16:creationId xmlns:a16="http://schemas.microsoft.com/office/drawing/2014/main" id="{FCC87CC6-C2EE-3D46-ADCA-EB357410F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118">
                <a:extLst>
                  <a:ext uri="{FF2B5EF4-FFF2-40B4-BE49-F238E27FC236}">
                    <a16:creationId xmlns:a16="http://schemas.microsoft.com/office/drawing/2014/main" id="{7C2A28CE-38E9-AD4E-80FB-894976FB50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3FD966C-646B-5D44-A67E-77341FF15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3322" y="3920943"/>
              <a:ext cx="870196" cy="590384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6536422-93EE-7242-A307-51F7E76E6054}"/>
                </a:ext>
              </a:extLst>
            </p:cNvPr>
            <p:cNvGrpSpPr/>
            <p:nvPr/>
          </p:nvGrpSpPr>
          <p:grpSpPr>
            <a:xfrm>
              <a:off x="7295851" y="3665096"/>
              <a:ext cx="72419" cy="35179"/>
              <a:chOff x="7797901" y="4148138"/>
              <a:chExt cx="148330" cy="75410"/>
            </a:xfrm>
          </p:grpSpPr>
          <p:cxnSp>
            <p:nvCxnSpPr>
              <p:cNvPr id="49" name="직선 연결선 120">
                <a:extLst>
                  <a:ext uri="{FF2B5EF4-FFF2-40B4-BE49-F238E27FC236}">
                    <a16:creationId xmlns:a16="http://schemas.microsoft.com/office/drawing/2014/main" id="{07D813CC-3EA4-EF47-8A23-72ADCBD234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121">
                <a:extLst>
                  <a:ext uri="{FF2B5EF4-FFF2-40B4-BE49-F238E27FC236}">
                    <a16:creationId xmlns:a16="http://schemas.microsoft.com/office/drawing/2014/main" id="{B275FD4B-D83A-D244-9D6B-D1468C32C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EF61277-7B0A-6543-A20B-EB577E394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187" y="3920943"/>
              <a:ext cx="870196" cy="59038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726AAB-F2AF-6245-AD10-CCF4DB5B6382}"/>
                </a:ext>
              </a:extLst>
            </p:cNvPr>
            <p:cNvSpPr txBox="1"/>
            <p:nvPr/>
          </p:nvSpPr>
          <p:spPr>
            <a:xfrm>
              <a:off x="2637334" y="4051475"/>
              <a:ext cx="874466" cy="218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b="1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max_bin</a:t>
              </a:r>
              <a:endParaRPr lang="en-US" altLang="ko-KR" sz="8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1421CF-050D-994B-B911-784588B00317}"/>
                </a:ext>
              </a:extLst>
            </p:cNvPr>
            <p:cNvSpPr txBox="1"/>
            <p:nvPr/>
          </p:nvSpPr>
          <p:spPr>
            <a:xfrm>
              <a:off x="3705244" y="4051475"/>
              <a:ext cx="871796" cy="218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b="1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num_leaves</a:t>
              </a:r>
              <a:endParaRPr lang="en-US" altLang="ko-KR" sz="8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6249AE-5697-1E47-AC00-45C882FA33EF}"/>
                </a:ext>
              </a:extLst>
            </p:cNvPr>
            <p:cNvSpPr txBox="1"/>
            <p:nvPr/>
          </p:nvSpPr>
          <p:spPr>
            <a:xfrm>
              <a:off x="6892697" y="4067007"/>
              <a:ext cx="87446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b="1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min_data_in_leaff</a:t>
              </a:r>
              <a:endParaRPr lang="en-US" altLang="ko-KR" sz="8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4C682B-45E4-CF44-8892-A6B9C06E7CDA}"/>
                </a:ext>
              </a:extLst>
            </p:cNvPr>
            <p:cNvSpPr txBox="1"/>
            <p:nvPr/>
          </p:nvSpPr>
          <p:spPr>
            <a:xfrm>
              <a:off x="5828254" y="4051475"/>
              <a:ext cx="870196" cy="218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b="1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bagging_freq</a:t>
              </a:r>
              <a:endParaRPr lang="en-US" altLang="ko-KR" sz="8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BCD22F-13FF-AD4F-A8BC-66515449B64C}"/>
                </a:ext>
              </a:extLst>
            </p:cNvPr>
            <p:cNvSpPr txBox="1"/>
            <p:nvPr/>
          </p:nvSpPr>
          <p:spPr>
            <a:xfrm>
              <a:off x="4781920" y="4051475"/>
              <a:ext cx="878728" cy="218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lambda_l1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85ADD24-82F5-0B47-AAC7-FA5683780348}"/>
                </a:ext>
              </a:extLst>
            </p:cNvPr>
            <p:cNvSpPr/>
            <p:nvPr/>
          </p:nvSpPr>
          <p:spPr>
            <a:xfrm>
              <a:off x="8286555" y="2107767"/>
              <a:ext cx="2043216" cy="114353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CC48AD-3756-5949-85CD-2EC609749228}"/>
                </a:ext>
              </a:extLst>
            </p:cNvPr>
            <p:cNvSpPr/>
            <p:nvPr/>
          </p:nvSpPr>
          <p:spPr>
            <a:xfrm>
              <a:off x="10749776" y="2107767"/>
              <a:ext cx="1108082" cy="114353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E783EE-5B6F-BE44-A583-954BC4DD7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635" y="3932558"/>
              <a:ext cx="875526" cy="59400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4539D91-0C72-764D-8AC3-17AF4E9204FC}"/>
                </a:ext>
              </a:extLst>
            </p:cNvPr>
            <p:cNvGrpSpPr/>
            <p:nvPr/>
          </p:nvGrpSpPr>
          <p:grpSpPr>
            <a:xfrm>
              <a:off x="8760159" y="3650270"/>
              <a:ext cx="72419" cy="35179"/>
              <a:chOff x="7797901" y="4148138"/>
              <a:chExt cx="148330" cy="75410"/>
            </a:xfrm>
          </p:grpSpPr>
          <p:cxnSp>
            <p:nvCxnSpPr>
              <p:cNvPr id="47" name="직선 연결선 120">
                <a:extLst>
                  <a:ext uri="{FF2B5EF4-FFF2-40B4-BE49-F238E27FC236}">
                    <a16:creationId xmlns:a16="http://schemas.microsoft.com/office/drawing/2014/main" id="{CB1AD8A7-494C-EE49-9DD0-94AC783558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121">
                <a:extLst>
                  <a:ext uri="{FF2B5EF4-FFF2-40B4-BE49-F238E27FC236}">
                    <a16:creationId xmlns:a16="http://schemas.microsoft.com/office/drawing/2014/main" id="{D3BCC57B-F2D8-0E4C-BC48-A3D37DCBC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6264DBF-E922-A14B-A862-A30299F0B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2194" y="3932558"/>
              <a:ext cx="870196" cy="590384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11CB2B4-DA71-3146-B53E-541310C9B838}"/>
                </a:ext>
              </a:extLst>
            </p:cNvPr>
            <p:cNvGrpSpPr/>
            <p:nvPr/>
          </p:nvGrpSpPr>
          <p:grpSpPr>
            <a:xfrm>
              <a:off x="9898718" y="3650270"/>
              <a:ext cx="72419" cy="35179"/>
              <a:chOff x="7797901" y="4148138"/>
              <a:chExt cx="148330" cy="75410"/>
            </a:xfrm>
          </p:grpSpPr>
          <p:cxnSp>
            <p:nvCxnSpPr>
              <p:cNvPr id="45" name="직선 연결선 120">
                <a:extLst>
                  <a:ext uri="{FF2B5EF4-FFF2-40B4-BE49-F238E27FC236}">
                    <a16:creationId xmlns:a16="http://schemas.microsoft.com/office/drawing/2014/main" id="{B71CFE82-31B8-A84D-A966-EE0707A0D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121">
                <a:extLst>
                  <a:ext uri="{FF2B5EF4-FFF2-40B4-BE49-F238E27FC236}">
                    <a16:creationId xmlns:a16="http://schemas.microsoft.com/office/drawing/2014/main" id="{A093820E-7D6F-9B41-A3C0-2F2854711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DC68BE-0CF7-C34C-B660-BFFAB7FA49B5}"/>
                </a:ext>
              </a:extLst>
            </p:cNvPr>
            <p:cNvSpPr txBox="1"/>
            <p:nvPr/>
          </p:nvSpPr>
          <p:spPr>
            <a:xfrm>
              <a:off x="8466822" y="2331443"/>
              <a:ext cx="1667054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모델</a:t>
              </a:r>
              <a:endParaRPr lang="en-US" altLang="ko-KR" sz="20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20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정확도</a:t>
              </a:r>
              <a:endParaRPr lang="en-US" altLang="ko-KR" sz="20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B319DA-814A-2F40-B545-669F9A2922F7}"/>
                </a:ext>
              </a:extLst>
            </p:cNvPr>
            <p:cNvSpPr txBox="1"/>
            <p:nvPr/>
          </p:nvSpPr>
          <p:spPr>
            <a:xfrm>
              <a:off x="10470290" y="2447056"/>
              <a:ext cx="1667054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속도</a:t>
              </a:r>
              <a:endParaRPr lang="en-US" altLang="ko-KR" sz="20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DFD72D9-09EB-324D-BD48-93F05443D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1128" y="3934868"/>
              <a:ext cx="870196" cy="590384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75C7FD1-AA24-9A4D-9067-5040BF14B84F}"/>
                </a:ext>
              </a:extLst>
            </p:cNvPr>
            <p:cNvGrpSpPr/>
            <p:nvPr/>
          </p:nvGrpSpPr>
          <p:grpSpPr>
            <a:xfrm>
              <a:off x="11251897" y="3652580"/>
              <a:ext cx="72419" cy="35179"/>
              <a:chOff x="7797901" y="4148138"/>
              <a:chExt cx="148330" cy="75410"/>
            </a:xfrm>
          </p:grpSpPr>
          <p:cxnSp>
            <p:nvCxnSpPr>
              <p:cNvPr id="43" name="직선 연결선 120">
                <a:extLst>
                  <a:ext uri="{FF2B5EF4-FFF2-40B4-BE49-F238E27FC236}">
                    <a16:creationId xmlns:a16="http://schemas.microsoft.com/office/drawing/2014/main" id="{A2012999-5BEE-694B-87C7-CF265AD1C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2066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121">
                <a:extLst>
                  <a:ext uri="{FF2B5EF4-FFF2-40B4-BE49-F238E27FC236}">
                    <a16:creationId xmlns:a16="http://schemas.microsoft.com/office/drawing/2014/main" id="{6F467FA4-BD09-E048-AECA-A0A3EFB51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97901" y="4148138"/>
                <a:ext cx="74165" cy="75410"/>
              </a:xfrm>
              <a:prstGeom prst="line">
                <a:avLst/>
              </a:prstGeom>
              <a:ln w="22225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27497-B405-D740-B61E-D188F145234C}"/>
                </a:ext>
              </a:extLst>
            </p:cNvPr>
            <p:cNvSpPr txBox="1"/>
            <p:nvPr/>
          </p:nvSpPr>
          <p:spPr>
            <a:xfrm>
              <a:off x="8334237" y="4084928"/>
              <a:ext cx="878728" cy="218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b="1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num_leaves</a:t>
              </a:r>
              <a:endParaRPr lang="en-US" altLang="ko-KR" sz="8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51FCB1-95B8-F544-82FA-3F01C0BB6BEC}"/>
                </a:ext>
              </a:extLst>
            </p:cNvPr>
            <p:cNvSpPr txBox="1"/>
            <p:nvPr/>
          </p:nvSpPr>
          <p:spPr>
            <a:xfrm>
              <a:off x="9459354" y="4084418"/>
              <a:ext cx="878728" cy="218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b="1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max_depth</a:t>
              </a:r>
              <a:endParaRPr lang="en-US" altLang="ko-KR" sz="8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9EA13-5D54-874A-8D6E-914B92337CF6}"/>
                </a:ext>
              </a:extLst>
            </p:cNvPr>
            <p:cNvSpPr txBox="1"/>
            <p:nvPr/>
          </p:nvSpPr>
          <p:spPr>
            <a:xfrm>
              <a:off x="10864233" y="4084418"/>
              <a:ext cx="878728" cy="218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800" b="1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feature_fraction</a:t>
              </a:r>
              <a:endParaRPr lang="en-US" altLang="ko-KR" sz="8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9" name="줄무늬가 있는 오른쪽 화살표[S] 38">
              <a:extLst>
                <a:ext uri="{FF2B5EF4-FFF2-40B4-BE49-F238E27FC236}">
                  <a16:creationId xmlns:a16="http://schemas.microsoft.com/office/drawing/2014/main" id="{33A1D8CF-AC2A-CD4C-867C-53D60F7B2995}"/>
                </a:ext>
              </a:extLst>
            </p:cNvPr>
            <p:cNvSpPr/>
            <p:nvPr/>
          </p:nvSpPr>
          <p:spPr>
            <a:xfrm rot="5400000">
              <a:off x="2429908" y="4066254"/>
              <a:ext cx="412595" cy="276999"/>
            </a:xfrm>
            <a:prstGeom prst="strip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0" name="줄무늬가 있는 오른쪽 화살표[S] 39">
              <a:extLst>
                <a:ext uri="{FF2B5EF4-FFF2-40B4-BE49-F238E27FC236}">
                  <a16:creationId xmlns:a16="http://schemas.microsoft.com/office/drawing/2014/main" id="{1EF61094-BF59-E94E-8FB7-274EA7E6C9B9}"/>
                </a:ext>
              </a:extLst>
            </p:cNvPr>
            <p:cNvSpPr/>
            <p:nvPr/>
          </p:nvSpPr>
          <p:spPr>
            <a:xfrm rot="5400000">
              <a:off x="3533546" y="4063798"/>
              <a:ext cx="412595" cy="276999"/>
            </a:xfrm>
            <a:prstGeom prst="strip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줄무늬가 있는 오른쪽 화살표[S] 40">
              <a:extLst>
                <a:ext uri="{FF2B5EF4-FFF2-40B4-BE49-F238E27FC236}">
                  <a16:creationId xmlns:a16="http://schemas.microsoft.com/office/drawing/2014/main" id="{432B1E78-A00C-9B49-8732-8BCACE3B4312}"/>
                </a:ext>
              </a:extLst>
            </p:cNvPr>
            <p:cNvSpPr/>
            <p:nvPr/>
          </p:nvSpPr>
          <p:spPr>
            <a:xfrm rot="16200000">
              <a:off x="8127939" y="4089250"/>
              <a:ext cx="412595" cy="276999"/>
            </a:xfrm>
            <a:prstGeom prst="stripedRightArrow">
              <a:avLst/>
            </a:prstGeom>
            <a:solidFill>
              <a:srgbClr val="EA4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2" name="줄무늬가 있는 오른쪽 화살표[S] 41">
              <a:extLst>
                <a:ext uri="{FF2B5EF4-FFF2-40B4-BE49-F238E27FC236}">
                  <a16:creationId xmlns:a16="http://schemas.microsoft.com/office/drawing/2014/main" id="{E064F672-3DD0-EC4C-8A75-A6D608D5BAAB}"/>
                </a:ext>
              </a:extLst>
            </p:cNvPr>
            <p:cNvSpPr/>
            <p:nvPr/>
          </p:nvSpPr>
          <p:spPr>
            <a:xfrm rot="16200000">
              <a:off x="9300140" y="4076430"/>
              <a:ext cx="412595" cy="276999"/>
            </a:xfrm>
            <a:prstGeom prst="stripedRightArrow">
              <a:avLst/>
            </a:prstGeom>
            <a:solidFill>
              <a:srgbClr val="EA4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00077C-793A-4848-9016-F5506D88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CatBoost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B4576-F6CE-7642-8796-11F5BCA8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" altLang="ko-Kore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Catergorical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feature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처리하는데 중점을 둔 알고리즘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target leakage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문제와 범주형 변수 처리 문제를 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ordering principle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과 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ordered TS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방법으로 해결</a:t>
            </a:r>
            <a:endParaRPr kumimoji="1"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en-US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Ordered TS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Target Statistics(TS)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추정치를 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observed history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에서만 구하는 방식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현 시점을 기준으로 과거 데이터로만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TS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추정하기 위해서 무작위 순열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인공적인 시간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도입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하나의 무작위 순열만으로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TS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추정하면 과거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TS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추정치는 이후 추정치보다 분산이 높을 것이기 때문에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단계마다 다른 무작위 순열을 활용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Ordering Principle</a:t>
            </a:r>
          </a:p>
          <a:p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매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boosting round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마다 같은 데이터를 이용하여 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잔차를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구하고 학습하기 때문에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Overfitting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일어나는데 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이를 해결하기 위해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ordered TS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마찬가지로 무작위 순열을 사용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ore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번째 샘플에 대한 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잔차를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구하기 위해서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i-1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번째 까지 사용한 데이터로 학습한 모델을 사용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즉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동일한 데이터로 계속 학습한 모델로 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잔차를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갱신하는 것이 아니라 다른 데이터로 학습한 모델로 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잔차를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갱신하는 것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dirty="0"/>
          </a:p>
          <a:p>
            <a:endParaRPr kumimoji="1" lang="en-US" altLang="en-US" sz="1300" dirty="0"/>
          </a:p>
          <a:p>
            <a:endParaRPr kumimoji="1" lang="ko-Kore-KR" altLang="en-US" sz="1300"/>
          </a:p>
          <a:p>
            <a:pPr marL="0" indent="0">
              <a:buNone/>
            </a:pPr>
            <a:endParaRPr lang="en-US" altLang="en-US" sz="1300" dirty="0"/>
          </a:p>
          <a:p>
            <a:pPr marL="0" indent="0">
              <a:buNone/>
            </a:pPr>
            <a:endParaRPr lang="en-US" altLang="en-US" sz="1300" dirty="0"/>
          </a:p>
          <a:p>
            <a:pPr marL="0" indent="0">
              <a:buNone/>
            </a:pPr>
            <a:endParaRPr lang="ko-Kore-KR" alt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2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74B911-A229-7943-8B45-E48DB844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5400" b="1" kern="12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Performace</a:t>
            </a:r>
            <a:r>
              <a:rPr kumimoji="1" lang="en-US" altLang="ko-KR" sz="5400" b="1" kern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Compare</a:t>
            </a:r>
          </a:p>
        </p:txBody>
      </p: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CD6ABBD-851C-B34D-9967-707C5C3BF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83770"/>
              </p:ext>
            </p:extLst>
          </p:nvPr>
        </p:nvGraphicFramePr>
        <p:xfrm>
          <a:off x="320040" y="3374511"/>
          <a:ext cx="11496823" cy="210369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{7E9639D4-E3E2-4D34-9284-5A2195B3D0D7}</a:tableStyleId>
              </a:tblPr>
              <a:tblGrid>
                <a:gridCol w="1605792">
                  <a:extLst>
                    <a:ext uri="{9D8B030D-6E8A-4147-A177-3AD203B41FA5}">
                      <a16:colId xmlns:a16="http://schemas.microsoft.com/office/drawing/2014/main" val="3424329787"/>
                    </a:ext>
                  </a:extLst>
                </a:gridCol>
                <a:gridCol w="2199844">
                  <a:extLst>
                    <a:ext uri="{9D8B030D-6E8A-4147-A177-3AD203B41FA5}">
                      <a16:colId xmlns:a16="http://schemas.microsoft.com/office/drawing/2014/main" val="3298522875"/>
                    </a:ext>
                  </a:extLst>
                </a:gridCol>
                <a:gridCol w="1334071">
                  <a:extLst>
                    <a:ext uri="{9D8B030D-6E8A-4147-A177-3AD203B41FA5}">
                      <a16:colId xmlns:a16="http://schemas.microsoft.com/office/drawing/2014/main" val="3933000084"/>
                    </a:ext>
                  </a:extLst>
                </a:gridCol>
                <a:gridCol w="2040009">
                  <a:extLst>
                    <a:ext uri="{9D8B030D-6E8A-4147-A177-3AD203B41FA5}">
                      <a16:colId xmlns:a16="http://schemas.microsoft.com/office/drawing/2014/main" val="1868918315"/>
                    </a:ext>
                  </a:extLst>
                </a:gridCol>
                <a:gridCol w="2218492">
                  <a:extLst>
                    <a:ext uri="{9D8B030D-6E8A-4147-A177-3AD203B41FA5}">
                      <a16:colId xmlns:a16="http://schemas.microsoft.com/office/drawing/2014/main" val="2247195911"/>
                    </a:ext>
                  </a:extLst>
                </a:gridCol>
                <a:gridCol w="2098615">
                  <a:extLst>
                    <a:ext uri="{9D8B030D-6E8A-4147-A177-3AD203B41FA5}">
                      <a16:colId xmlns:a16="http://schemas.microsoft.com/office/drawing/2014/main" val="3083499260"/>
                    </a:ext>
                  </a:extLst>
                </a:gridCol>
              </a:tblGrid>
              <a:tr h="769429">
                <a:tc>
                  <a:txBody>
                    <a:bodyPr/>
                    <a:lstStyle/>
                    <a:p>
                      <a:pPr algn="ctr"/>
                      <a:endParaRPr lang="ko-Kore-KR" altLang="en-US" sz="2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900" b="1" cap="none" spc="0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ko-Kore-KR" altLang="en-US" sz="2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900" b="1" cap="none" spc="0">
                          <a:solidFill>
                            <a:schemeClr val="tx1"/>
                          </a:solidFill>
                        </a:rPr>
                        <a:t>GBM</a:t>
                      </a:r>
                      <a:endParaRPr lang="ko-Kore-KR" altLang="en-US" sz="2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900" b="1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ko-Kore-KR" altLang="en-US" sz="2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900" b="1" cap="none" spc="0">
                          <a:solidFill>
                            <a:schemeClr val="tx1"/>
                          </a:solidFill>
                        </a:rPr>
                        <a:t>LightGBM</a:t>
                      </a:r>
                      <a:endParaRPr lang="ko-Kore-KR" altLang="en-US" sz="2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900" b="1" cap="none" spc="0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ko-Kore-KR" altLang="en-US" sz="2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80233"/>
                  </a:ext>
                </a:extLst>
              </a:tr>
              <a:tr h="6671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0.866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0.865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0.871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0.872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0.873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77335"/>
                  </a:ext>
                </a:extLst>
              </a:tr>
              <a:tr h="6671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Runtime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0.951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1.693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0.764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0.151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cap="none" spc="0">
                          <a:solidFill>
                            <a:schemeClr val="tx1"/>
                          </a:solidFill>
                        </a:rPr>
                        <a:t>0.550</a:t>
                      </a:r>
                      <a:endParaRPr lang="ko-Kore-KR" alt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535" marR="160766" marT="32153" marB="241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4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67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A1E43B-4BF1-9F48-860B-DA8F43D6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Bagging vs Boosting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13FAE2-B501-8248-B8C1-8BEDF6310270}"/>
              </a:ext>
            </a:extLst>
          </p:cNvPr>
          <p:cNvGrpSpPr/>
          <p:nvPr/>
        </p:nvGrpSpPr>
        <p:grpSpPr>
          <a:xfrm>
            <a:off x="2224114" y="1825625"/>
            <a:ext cx="7743771" cy="4351339"/>
            <a:chOff x="1022491" y="1853163"/>
            <a:chExt cx="8554004" cy="480661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84D1AF-79BB-A342-8AAD-0126D7E9D0EC}"/>
                </a:ext>
              </a:extLst>
            </p:cNvPr>
            <p:cNvSpPr/>
            <p:nvPr/>
          </p:nvSpPr>
          <p:spPr>
            <a:xfrm>
              <a:off x="3144950" y="4653021"/>
              <a:ext cx="2507726" cy="430924"/>
            </a:xfrm>
            <a:prstGeom prst="rect">
              <a:avLst/>
            </a:prstGeom>
            <a:solidFill>
              <a:srgbClr val="485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병렬</a:t>
              </a:r>
              <a:endParaRPr lang="en-US" sz="2000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EA8DA1-EBA4-7249-A3BF-F6F35AA9E59B}"/>
                </a:ext>
              </a:extLst>
            </p:cNvPr>
            <p:cNvSpPr/>
            <p:nvPr/>
          </p:nvSpPr>
          <p:spPr>
            <a:xfrm>
              <a:off x="3144950" y="5178703"/>
              <a:ext cx="2507726" cy="430924"/>
            </a:xfrm>
            <a:prstGeom prst="rect">
              <a:avLst/>
            </a:prstGeom>
            <a:solidFill>
              <a:srgbClr val="485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13B742-79B0-FA48-A237-EF7DEDAF759F}"/>
                </a:ext>
              </a:extLst>
            </p:cNvPr>
            <p:cNvSpPr/>
            <p:nvPr/>
          </p:nvSpPr>
          <p:spPr>
            <a:xfrm>
              <a:off x="3144950" y="5703176"/>
              <a:ext cx="2507726" cy="430924"/>
            </a:xfrm>
            <a:prstGeom prst="rect">
              <a:avLst/>
            </a:prstGeom>
            <a:solidFill>
              <a:srgbClr val="485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비교적</a:t>
              </a:r>
              <a:r>
                <a:rPr lang="en-US" sz="20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많음</a:t>
              </a:r>
              <a:endParaRPr lang="en-US" sz="2000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37FE9F-1FFB-D541-8AF7-B2D369929FA1}"/>
                </a:ext>
              </a:extLst>
            </p:cNvPr>
            <p:cNvSpPr/>
            <p:nvPr/>
          </p:nvSpPr>
          <p:spPr>
            <a:xfrm>
              <a:off x="3144950" y="6228858"/>
              <a:ext cx="2507726" cy="430924"/>
            </a:xfrm>
            <a:prstGeom prst="rect">
              <a:avLst/>
            </a:prstGeom>
            <a:solidFill>
              <a:srgbClr val="485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비교적</a:t>
              </a:r>
              <a:r>
                <a:rPr lang="en-US" sz="20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빠름</a:t>
              </a:r>
              <a:endParaRPr lang="en-US" sz="2000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EC58BD-86A3-8441-BD84-C9372DC8FCD5}"/>
                </a:ext>
              </a:extLst>
            </p:cNvPr>
            <p:cNvSpPr/>
            <p:nvPr/>
          </p:nvSpPr>
          <p:spPr>
            <a:xfrm>
              <a:off x="7001685" y="4653021"/>
              <a:ext cx="2507726" cy="43092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순차적</a:t>
              </a:r>
              <a:endParaRPr lang="en-US" sz="2000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6491CC4-D1A0-6B43-8FD3-AD09BB383FE0}"/>
                </a:ext>
              </a:extLst>
            </p:cNvPr>
            <p:cNvSpPr/>
            <p:nvPr/>
          </p:nvSpPr>
          <p:spPr>
            <a:xfrm>
              <a:off x="7001685" y="5178703"/>
              <a:ext cx="2507726" cy="43092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O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77FE30-6CBC-0F4E-B74A-A278999C4D3E}"/>
                </a:ext>
              </a:extLst>
            </p:cNvPr>
            <p:cNvSpPr/>
            <p:nvPr/>
          </p:nvSpPr>
          <p:spPr>
            <a:xfrm>
              <a:off x="7001685" y="5703176"/>
              <a:ext cx="2507726" cy="43092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비교적</a:t>
              </a:r>
              <a:r>
                <a:rPr lang="en-US" sz="20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적음</a:t>
              </a:r>
              <a:endParaRPr lang="en-US" sz="2000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898C54-2886-D04B-923B-6B2DE0598CEB}"/>
                </a:ext>
              </a:extLst>
            </p:cNvPr>
            <p:cNvSpPr/>
            <p:nvPr/>
          </p:nvSpPr>
          <p:spPr>
            <a:xfrm>
              <a:off x="7001685" y="6228858"/>
              <a:ext cx="2507726" cy="430924"/>
            </a:xfrm>
            <a:prstGeom prst="rect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비교적</a:t>
              </a:r>
              <a:r>
                <a:rPr lang="en-US" sz="20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sz="2000" b="1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느림</a:t>
              </a:r>
              <a:endParaRPr lang="en-US" sz="2000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B65BBD5-EB6F-894E-8355-02E804F50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31"/>
            <a:stretch/>
          </p:blipFill>
          <p:spPr>
            <a:xfrm>
              <a:off x="3217192" y="1853163"/>
              <a:ext cx="2363241" cy="27051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4425AF7-D5B0-ED4D-ADA5-19FE32F4D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17" r="-1480"/>
            <a:stretch/>
          </p:blipFill>
          <p:spPr>
            <a:xfrm>
              <a:off x="7068769" y="1853163"/>
              <a:ext cx="2507726" cy="27051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359910-7FD7-064C-A974-43BC58F7A660}"/>
                </a:ext>
              </a:extLst>
            </p:cNvPr>
            <p:cNvSpPr txBox="1"/>
            <p:nvPr/>
          </p:nvSpPr>
          <p:spPr>
            <a:xfrm>
              <a:off x="5929313" y="2971800"/>
              <a:ext cx="757237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ore-KR" sz="16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VS</a:t>
              </a:r>
              <a:endParaRPr kumimoji="1" lang="ko-Kore-KR" altLang="en-US" sz="1600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373DCB-0AEC-F64B-B041-3100AAA42CFD}"/>
                </a:ext>
              </a:extLst>
            </p:cNvPr>
            <p:cNvSpPr txBox="1"/>
            <p:nvPr/>
          </p:nvSpPr>
          <p:spPr>
            <a:xfrm>
              <a:off x="1022491" y="4653021"/>
              <a:ext cx="1607507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kumimoji="1" lang="ko-Kore-KR" altLang="en-US" sz="16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학습법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59B772-4B93-E546-9469-8C66F397E497}"/>
                </a:ext>
              </a:extLst>
            </p:cNvPr>
            <p:cNvSpPr txBox="1"/>
            <p:nvPr/>
          </p:nvSpPr>
          <p:spPr>
            <a:xfrm>
              <a:off x="1022492" y="5177494"/>
              <a:ext cx="1607507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kumimoji="1" lang="ko-Kore-KR" altLang="en-US" sz="16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가중치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72D8E0-A442-2441-BDAD-EAC56F7DFB18}"/>
                </a:ext>
              </a:extLst>
            </p:cNvPr>
            <p:cNvSpPr txBox="1"/>
            <p:nvPr/>
          </p:nvSpPr>
          <p:spPr>
            <a:xfrm>
              <a:off x="1022493" y="5703176"/>
              <a:ext cx="1607507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kumimoji="1" lang="ko-Kore-KR" altLang="en-US" sz="16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오차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BABCE5-6F8B-D64C-B916-54A379B20EE9}"/>
                </a:ext>
              </a:extLst>
            </p:cNvPr>
            <p:cNvSpPr txBox="1"/>
            <p:nvPr/>
          </p:nvSpPr>
          <p:spPr>
            <a:xfrm>
              <a:off x="1022493" y="6228858"/>
              <a:ext cx="1607507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kumimoji="1" lang="ko-Kore-KR" altLang="en-US" sz="1600" b="1">
                  <a:latin typeface="NanumGothic" panose="020D0604000000000000" pitchFamily="34" charset="-127"/>
                  <a:ea typeface="NanumGothic" panose="020D0604000000000000" pitchFamily="34" charset="-127"/>
                </a:rPr>
                <a:t>속도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1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432AA-439E-0847-A11E-8CF5A6F3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AdaBoost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9FFC14D-C7FF-4DBF-A40A-778AB9E77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276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85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A1E43B-4BF1-9F48-860B-DA8F43D6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AdaBoost – What is AdaBoost?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17174BF-89B8-D041-9C30-A8AA9E09DCB0}"/>
              </a:ext>
            </a:extLst>
          </p:cNvPr>
          <p:cNvGrpSpPr/>
          <p:nvPr/>
        </p:nvGrpSpPr>
        <p:grpSpPr>
          <a:xfrm>
            <a:off x="1369925" y="1825627"/>
            <a:ext cx="9452154" cy="4351342"/>
            <a:chOff x="1507176" y="1712029"/>
            <a:chExt cx="9046076" cy="4896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3D847B-2E71-F148-A2E8-2193F44960AB}"/>
                </a:ext>
              </a:extLst>
            </p:cNvPr>
            <p:cNvSpPr/>
            <p:nvPr/>
          </p:nvSpPr>
          <p:spPr>
            <a:xfrm>
              <a:off x="7473988" y="4899806"/>
              <a:ext cx="370177" cy="16647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D12D28-348E-0049-BAC6-06C155AEA191}"/>
                </a:ext>
              </a:extLst>
            </p:cNvPr>
            <p:cNvSpPr/>
            <p:nvPr/>
          </p:nvSpPr>
          <p:spPr>
            <a:xfrm>
              <a:off x="6568648" y="5415278"/>
              <a:ext cx="1291056" cy="11452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AEB439-1ADB-234B-8A19-38CC4C4981B1}"/>
                </a:ext>
              </a:extLst>
            </p:cNvPr>
            <p:cNvSpPr/>
            <p:nvPr/>
          </p:nvSpPr>
          <p:spPr>
            <a:xfrm>
              <a:off x="6179162" y="4913843"/>
              <a:ext cx="409131" cy="166073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74052A-9613-A94D-AA5D-40D5E524163C}"/>
                </a:ext>
              </a:extLst>
            </p:cNvPr>
            <p:cNvSpPr/>
            <p:nvPr/>
          </p:nvSpPr>
          <p:spPr>
            <a:xfrm>
              <a:off x="6177074" y="4911036"/>
              <a:ext cx="1660738" cy="51266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83FF87-0320-F54D-BA70-68924E2E300B}"/>
                </a:ext>
              </a:extLst>
            </p:cNvPr>
            <p:cNvSpPr/>
            <p:nvPr/>
          </p:nvSpPr>
          <p:spPr>
            <a:xfrm>
              <a:off x="6185902" y="4916650"/>
              <a:ext cx="1291056" cy="166073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F63730-5635-A340-A9CB-F6FD3049225C}"/>
                </a:ext>
              </a:extLst>
            </p:cNvPr>
            <p:cNvSpPr/>
            <p:nvPr/>
          </p:nvSpPr>
          <p:spPr>
            <a:xfrm>
              <a:off x="8558258" y="2275252"/>
              <a:ext cx="1659658" cy="11086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A937BD3-5B13-8F4F-BB53-0287ED9AB7D0}"/>
                </a:ext>
              </a:extLst>
            </p:cNvPr>
            <p:cNvSpPr/>
            <p:nvPr/>
          </p:nvSpPr>
          <p:spPr>
            <a:xfrm>
              <a:off x="8565306" y="1736645"/>
              <a:ext cx="1652610" cy="530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AC2A1E-3B31-0846-B848-F852074AB13A}"/>
                </a:ext>
              </a:extLst>
            </p:cNvPr>
            <p:cNvSpPr/>
            <p:nvPr/>
          </p:nvSpPr>
          <p:spPr>
            <a:xfrm>
              <a:off x="7432607" y="1736645"/>
              <a:ext cx="347524" cy="1660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0830D1-F6D8-054A-872E-00D967705257}"/>
                </a:ext>
              </a:extLst>
            </p:cNvPr>
            <p:cNvSpPr/>
            <p:nvPr/>
          </p:nvSpPr>
          <p:spPr>
            <a:xfrm>
              <a:off x="6141552" y="1723172"/>
              <a:ext cx="1283411" cy="1660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872D72-BCB4-8F44-9684-CD4245BCAE38}"/>
                </a:ext>
              </a:extLst>
            </p:cNvPr>
            <p:cNvSpPr/>
            <p:nvPr/>
          </p:nvSpPr>
          <p:spPr>
            <a:xfrm>
              <a:off x="4251852" y="1728787"/>
              <a:ext cx="1206000" cy="1660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3FD93E1-3A02-D147-A998-3B1252D87C49}"/>
                </a:ext>
              </a:extLst>
            </p:cNvPr>
            <p:cNvSpPr/>
            <p:nvPr/>
          </p:nvSpPr>
          <p:spPr>
            <a:xfrm>
              <a:off x="3813400" y="1728787"/>
              <a:ext cx="444677" cy="1660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B4ADF4D-1CC7-3040-9791-862811E3CAFC}"/>
                </a:ext>
              </a:extLst>
            </p:cNvPr>
            <p:cNvGrpSpPr/>
            <p:nvPr/>
          </p:nvGrpSpPr>
          <p:grpSpPr>
            <a:xfrm>
              <a:off x="1507176" y="1728787"/>
              <a:ext cx="1660739" cy="1700213"/>
              <a:chOff x="878518" y="1943100"/>
              <a:chExt cx="2992030" cy="306314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C215C02-1E0E-044C-965A-5470FED0E003}"/>
                  </a:ext>
                </a:extLst>
              </p:cNvPr>
              <p:cNvSpPr/>
              <p:nvPr/>
            </p:nvSpPr>
            <p:spPr>
              <a:xfrm>
                <a:off x="878518" y="1943100"/>
                <a:ext cx="2992030" cy="2992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4" name="더하기 83">
                <a:extLst>
                  <a:ext uri="{FF2B5EF4-FFF2-40B4-BE49-F238E27FC236}">
                    <a16:creationId xmlns:a16="http://schemas.microsoft.com/office/drawing/2014/main" id="{6FC8B031-1753-DC48-990A-B16C44B8B46E}"/>
                  </a:ext>
                </a:extLst>
              </p:cNvPr>
              <p:cNvSpPr/>
              <p:nvPr/>
            </p:nvSpPr>
            <p:spPr>
              <a:xfrm>
                <a:off x="2457978" y="1943101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5" name="더하기 84">
                <a:extLst>
                  <a:ext uri="{FF2B5EF4-FFF2-40B4-BE49-F238E27FC236}">
                    <a16:creationId xmlns:a16="http://schemas.microsoft.com/office/drawing/2014/main" id="{675FEBEB-1ADE-B74A-B7C6-1C672A57EAE2}"/>
                  </a:ext>
                </a:extLst>
              </p:cNvPr>
              <p:cNvSpPr/>
              <p:nvPr/>
            </p:nvSpPr>
            <p:spPr>
              <a:xfrm>
                <a:off x="2849939" y="2400299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6" name="더하기 85">
                <a:extLst>
                  <a:ext uri="{FF2B5EF4-FFF2-40B4-BE49-F238E27FC236}">
                    <a16:creationId xmlns:a16="http://schemas.microsoft.com/office/drawing/2014/main" id="{5EF1B80E-4B95-4D4C-AA99-3D10EFCEDB01}"/>
                  </a:ext>
                </a:extLst>
              </p:cNvPr>
              <p:cNvSpPr/>
              <p:nvPr/>
            </p:nvSpPr>
            <p:spPr>
              <a:xfrm>
                <a:off x="1910290" y="2287823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7" name="더하기 86">
                <a:extLst>
                  <a:ext uri="{FF2B5EF4-FFF2-40B4-BE49-F238E27FC236}">
                    <a16:creationId xmlns:a16="http://schemas.microsoft.com/office/drawing/2014/main" id="{7838C072-F3A2-484D-9956-6E08AE3B0EDD}"/>
                  </a:ext>
                </a:extLst>
              </p:cNvPr>
              <p:cNvSpPr/>
              <p:nvPr/>
            </p:nvSpPr>
            <p:spPr>
              <a:xfrm>
                <a:off x="1208173" y="3964492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8" name="더하기 87">
                <a:extLst>
                  <a:ext uri="{FF2B5EF4-FFF2-40B4-BE49-F238E27FC236}">
                    <a16:creationId xmlns:a16="http://schemas.microsoft.com/office/drawing/2014/main" id="{917E4BCD-6C5E-4246-B5D4-9EFBE95CB32E}"/>
                  </a:ext>
                </a:extLst>
              </p:cNvPr>
              <p:cNvSpPr/>
              <p:nvPr/>
            </p:nvSpPr>
            <p:spPr>
              <a:xfrm>
                <a:off x="921906" y="3343276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9" name="빼기 88">
                <a:extLst>
                  <a:ext uri="{FF2B5EF4-FFF2-40B4-BE49-F238E27FC236}">
                    <a16:creationId xmlns:a16="http://schemas.microsoft.com/office/drawing/2014/main" id="{F3CC6270-97A4-B642-9719-BF7C7EBE6163}"/>
                  </a:ext>
                </a:extLst>
              </p:cNvPr>
              <p:cNvSpPr/>
              <p:nvPr/>
            </p:nvSpPr>
            <p:spPr>
              <a:xfrm>
                <a:off x="3204516" y="2147288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0" name="빼기 89">
                <a:extLst>
                  <a:ext uri="{FF2B5EF4-FFF2-40B4-BE49-F238E27FC236}">
                    <a16:creationId xmlns:a16="http://schemas.microsoft.com/office/drawing/2014/main" id="{1DDE4A51-7E5A-4C49-8CEC-90EA3D9492B5}"/>
                  </a:ext>
                </a:extLst>
              </p:cNvPr>
              <p:cNvSpPr/>
              <p:nvPr/>
            </p:nvSpPr>
            <p:spPr>
              <a:xfrm>
                <a:off x="3079452" y="3999010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1" name="빼기 90">
                <a:extLst>
                  <a:ext uri="{FF2B5EF4-FFF2-40B4-BE49-F238E27FC236}">
                    <a16:creationId xmlns:a16="http://schemas.microsoft.com/office/drawing/2014/main" id="{4EFA9BAA-1DC7-AC47-8FDC-D4F43C9C2A62}"/>
                  </a:ext>
                </a:extLst>
              </p:cNvPr>
              <p:cNvSpPr/>
              <p:nvPr/>
            </p:nvSpPr>
            <p:spPr>
              <a:xfrm>
                <a:off x="1679661" y="4569277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2" name="빼기 91">
                <a:extLst>
                  <a:ext uri="{FF2B5EF4-FFF2-40B4-BE49-F238E27FC236}">
                    <a16:creationId xmlns:a16="http://schemas.microsoft.com/office/drawing/2014/main" id="{E322266D-BBA0-BE49-A14B-DFC4201B0CE4}"/>
                  </a:ext>
                </a:extLst>
              </p:cNvPr>
              <p:cNvSpPr/>
              <p:nvPr/>
            </p:nvSpPr>
            <p:spPr>
              <a:xfrm>
                <a:off x="2385775" y="3363505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3" name="빼기 92">
                <a:extLst>
                  <a:ext uri="{FF2B5EF4-FFF2-40B4-BE49-F238E27FC236}">
                    <a16:creationId xmlns:a16="http://schemas.microsoft.com/office/drawing/2014/main" id="{620C5662-4A80-7D47-AEC1-00C80AD26027}"/>
                  </a:ext>
                </a:extLst>
              </p:cNvPr>
              <p:cNvSpPr/>
              <p:nvPr/>
            </p:nvSpPr>
            <p:spPr>
              <a:xfrm>
                <a:off x="1739566" y="2992030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B3E7106-B78E-C24A-B7AA-572A89312E69}"/>
                </a:ext>
              </a:extLst>
            </p:cNvPr>
            <p:cNvGrpSpPr/>
            <p:nvPr/>
          </p:nvGrpSpPr>
          <p:grpSpPr>
            <a:xfrm>
              <a:off x="3813400" y="1728787"/>
              <a:ext cx="1660739" cy="1700213"/>
              <a:chOff x="878518" y="1943100"/>
              <a:chExt cx="2992030" cy="30631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C71C84A-659A-6041-97C9-FF3F6AB10F3E}"/>
                  </a:ext>
                </a:extLst>
              </p:cNvPr>
              <p:cNvSpPr/>
              <p:nvPr/>
            </p:nvSpPr>
            <p:spPr>
              <a:xfrm>
                <a:off x="878518" y="1943100"/>
                <a:ext cx="2992030" cy="2992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3" name="더하기 72">
                <a:extLst>
                  <a:ext uri="{FF2B5EF4-FFF2-40B4-BE49-F238E27FC236}">
                    <a16:creationId xmlns:a16="http://schemas.microsoft.com/office/drawing/2014/main" id="{3067B27C-9DF2-C74C-B512-A6F6491D5621}"/>
                  </a:ext>
                </a:extLst>
              </p:cNvPr>
              <p:cNvSpPr/>
              <p:nvPr/>
            </p:nvSpPr>
            <p:spPr>
              <a:xfrm>
                <a:off x="2457978" y="1943101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4" name="더하기 73">
                <a:extLst>
                  <a:ext uri="{FF2B5EF4-FFF2-40B4-BE49-F238E27FC236}">
                    <a16:creationId xmlns:a16="http://schemas.microsoft.com/office/drawing/2014/main" id="{A5A7A0C0-2EE7-2245-A409-0D1217DF2409}"/>
                  </a:ext>
                </a:extLst>
              </p:cNvPr>
              <p:cNvSpPr/>
              <p:nvPr/>
            </p:nvSpPr>
            <p:spPr>
              <a:xfrm>
                <a:off x="2849939" y="2400299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5" name="더하기 74">
                <a:extLst>
                  <a:ext uri="{FF2B5EF4-FFF2-40B4-BE49-F238E27FC236}">
                    <a16:creationId xmlns:a16="http://schemas.microsoft.com/office/drawing/2014/main" id="{81BFD966-088D-424F-9741-C10A16EA2CA7}"/>
                  </a:ext>
                </a:extLst>
              </p:cNvPr>
              <p:cNvSpPr/>
              <p:nvPr/>
            </p:nvSpPr>
            <p:spPr>
              <a:xfrm>
                <a:off x="1910290" y="2287823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6" name="더하기 75">
                <a:extLst>
                  <a:ext uri="{FF2B5EF4-FFF2-40B4-BE49-F238E27FC236}">
                    <a16:creationId xmlns:a16="http://schemas.microsoft.com/office/drawing/2014/main" id="{E1A3D980-E6F4-1D4C-8526-3C3E363CBE6B}"/>
                  </a:ext>
                </a:extLst>
              </p:cNvPr>
              <p:cNvSpPr/>
              <p:nvPr/>
            </p:nvSpPr>
            <p:spPr>
              <a:xfrm>
                <a:off x="1208173" y="3964492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7" name="더하기 76">
                <a:extLst>
                  <a:ext uri="{FF2B5EF4-FFF2-40B4-BE49-F238E27FC236}">
                    <a16:creationId xmlns:a16="http://schemas.microsoft.com/office/drawing/2014/main" id="{83F3F4F5-91F9-D34E-A55C-C9CDD9A13059}"/>
                  </a:ext>
                </a:extLst>
              </p:cNvPr>
              <p:cNvSpPr/>
              <p:nvPr/>
            </p:nvSpPr>
            <p:spPr>
              <a:xfrm>
                <a:off x="921906" y="3343276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8" name="빼기 77">
                <a:extLst>
                  <a:ext uri="{FF2B5EF4-FFF2-40B4-BE49-F238E27FC236}">
                    <a16:creationId xmlns:a16="http://schemas.microsoft.com/office/drawing/2014/main" id="{2270C9BE-1B0A-6A4C-AC99-7C04A8631D7A}"/>
                  </a:ext>
                </a:extLst>
              </p:cNvPr>
              <p:cNvSpPr/>
              <p:nvPr/>
            </p:nvSpPr>
            <p:spPr>
              <a:xfrm>
                <a:off x="3204516" y="2147288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9" name="빼기 78">
                <a:extLst>
                  <a:ext uri="{FF2B5EF4-FFF2-40B4-BE49-F238E27FC236}">
                    <a16:creationId xmlns:a16="http://schemas.microsoft.com/office/drawing/2014/main" id="{362309E1-D1CD-F243-8E58-6B143FEB9ACA}"/>
                  </a:ext>
                </a:extLst>
              </p:cNvPr>
              <p:cNvSpPr/>
              <p:nvPr/>
            </p:nvSpPr>
            <p:spPr>
              <a:xfrm>
                <a:off x="3079452" y="3999010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0" name="빼기 79">
                <a:extLst>
                  <a:ext uri="{FF2B5EF4-FFF2-40B4-BE49-F238E27FC236}">
                    <a16:creationId xmlns:a16="http://schemas.microsoft.com/office/drawing/2014/main" id="{8D71C53C-7668-EE4E-B1B1-E3394F7DA5E4}"/>
                  </a:ext>
                </a:extLst>
              </p:cNvPr>
              <p:cNvSpPr/>
              <p:nvPr/>
            </p:nvSpPr>
            <p:spPr>
              <a:xfrm>
                <a:off x="1679661" y="4569277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빼기 80">
                <a:extLst>
                  <a:ext uri="{FF2B5EF4-FFF2-40B4-BE49-F238E27FC236}">
                    <a16:creationId xmlns:a16="http://schemas.microsoft.com/office/drawing/2014/main" id="{85DCA4A2-2A94-C042-A4A7-2D1B4015E831}"/>
                  </a:ext>
                </a:extLst>
              </p:cNvPr>
              <p:cNvSpPr/>
              <p:nvPr/>
            </p:nvSpPr>
            <p:spPr>
              <a:xfrm>
                <a:off x="2385775" y="3363505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2" name="빼기 81">
                <a:extLst>
                  <a:ext uri="{FF2B5EF4-FFF2-40B4-BE49-F238E27FC236}">
                    <a16:creationId xmlns:a16="http://schemas.microsoft.com/office/drawing/2014/main" id="{DDB60B95-96C8-4A42-AB31-E5A868D5019F}"/>
                  </a:ext>
                </a:extLst>
              </p:cNvPr>
              <p:cNvSpPr/>
              <p:nvPr/>
            </p:nvSpPr>
            <p:spPr>
              <a:xfrm>
                <a:off x="1739566" y="2992030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43B75E7-AEB6-FE44-BB0D-05B8A091AF14}"/>
                </a:ext>
              </a:extLst>
            </p:cNvPr>
            <p:cNvGrpSpPr/>
            <p:nvPr/>
          </p:nvGrpSpPr>
          <p:grpSpPr>
            <a:xfrm>
              <a:off x="6133908" y="1728787"/>
              <a:ext cx="1660739" cy="1700213"/>
              <a:chOff x="878518" y="1943100"/>
              <a:chExt cx="2992030" cy="30631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887BCAB-F06F-8849-ADE1-F4AEEFD95FB3}"/>
                  </a:ext>
                </a:extLst>
              </p:cNvPr>
              <p:cNvSpPr/>
              <p:nvPr/>
            </p:nvSpPr>
            <p:spPr>
              <a:xfrm>
                <a:off x="878518" y="1943100"/>
                <a:ext cx="2992030" cy="2992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더하기 61">
                <a:extLst>
                  <a:ext uri="{FF2B5EF4-FFF2-40B4-BE49-F238E27FC236}">
                    <a16:creationId xmlns:a16="http://schemas.microsoft.com/office/drawing/2014/main" id="{FFAB790B-15E0-F144-84BF-A98B8B91D8F1}"/>
                  </a:ext>
                </a:extLst>
              </p:cNvPr>
              <p:cNvSpPr/>
              <p:nvPr/>
            </p:nvSpPr>
            <p:spPr>
              <a:xfrm>
                <a:off x="2457978" y="1943102"/>
                <a:ext cx="600075" cy="633089"/>
              </a:xfrm>
              <a:prstGeom prst="mathPlus">
                <a:avLst/>
              </a:prstGeom>
              <a:solidFill>
                <a:schemeClr val="accent5">
                  <a:lumMod val="50000"/>
                </a:schemeClr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더하기 62">
                <a:extLst>
                  <a:ext uri="{FF2B5EF4-FFF2-40B4-BE49-F238E27FC236}">
                    <a16:creationId xmlns:a16="http://schemas.microsoft.com/office/drawing/2014/main" id="{3B222D56-5E4D-3944-AF8C-F03049835AD7}"/>
                  </a:ext>
                </a:extLst>
              </p:cNvPr>
              <p:cNvSpPr/>
              <p:nvPr/>
            </p:nvSpPr>
            <p:spPr>
              <a:xfrm>
                <a:off x="2698117" y="2429681"/>
                <a:ext cx="600075" cy="633089"/>
              </a:xfrm>
              <a:prstGeom prst="mathPlus">
                <a:avLst/>
              </a:prstGeom>
              <a:solidFill>
                <a:schemeClr val="accent5">
                  <a:lumMod val="50000"/>
                </a:schemeClr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더하기 63">
                <a:extLst>
                  <a:ext uri="{FF2B5EF4-FFF2-40B4-BE49-F238E27FC236}">
                    <a16:creationId xmlns:a16="http://schemas.microsoft.com/office/drawing/2014/main" id="{BA6485F6-8EF4-9D40-9E40-F6C7B5060775}"/>
                  </a:ext>
                </a:extLst>
              </p:cNvPr>
              <p:cNvSpPr/>
              <p:nvPr/>
            </p:nvSpPr>
            <p:spPr>
              <a:xfrm>
                <a:off x="1910289" y="2287823"/>
                <a:ext cx="664600" cy="633089"/>
              </a:xfrm>
              <a:prstGeom prst="mathPlus">
                <a:avLst/>
              </a:prstGeom>
              <a:solidFill>
                <a:schemeClr val="accent5">
                  <a:lumMod val="50000"/>
                </a:schemeClr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더하기 64">
                <a:extLst>
                  <a:ext uri="{FF2B5EF4-FFF2-40B4-BE49-F238E27FC236}">
                    <a16:creationId xmlns:a16="http://schemas.microsoft.com/office/drawing/2014/main" id="{1BC86009-F3F2-D541-9029-5E81A5A28A34}"/>
                  </a:ext>
                </a:extLst>
              </p:cNvPr>
              <p:cNvSpPr/>
              <p:nvPr/>
            </p:nvSpPr>
            <p:spPr>
              <a:xfrm>
                <a:off x="1208173" y="3964492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더하기 65">
                <a:extLst>
                  <a:ext uri="{FF2B5EF4-FFF2-40B4-BE49-F238E27FC236}">
                    <a16:creationId xmlns:a16="http://schemas.microsoft.com/office/drawing/2014/main" id="{65F38ED6-33AD-414C-833F-49CB37F756B6}"/>
                  </a:ext>
                </a:extLst>
              </p:cNvPr>
              <p:cNvSpPr/>
              <p:nvPr/>
            </p:nvSpPr>
            <p:spPr>
              <a:xfrm>
                <a:off x="921906" y="3343276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빼기 66">
                <a:extLst>
                  <a:ext uri="{FF2B5EF4-FFF2-40B4-BE49-F238E27FC236}">
                    <a16:creationId xmlns:a16="http://schemas.microsoft.com/office/drawing/2014/main" id="{BB484747-8AD9-2A43-BD5C-B41FD0F817A2}"/>
                  </a:ext>
                </a:extLst>
              </p:cNvPr>
              <p:cNvSpPr/>
              <p:nvPr/>
            </p:nvSpPr>
            <p:spPr>
              <a:xfrm>
                <a:off x="3204516" y="2147288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빼기 67">
                <a:extLst>
                  <a:ext uri="{FF2B5EF4-FFF2-40B4-BE49-F238E27FC236}">
                    <a16:creationId xmlns:a16="http://schemas.microsoft.com/office/drawing/2014/main" id="{C411D2D1-B907-0645-9BBA-0486306D454D}"/>
                  </a:ext>
                </a:extLst>
              </p:cNvPr>
              <p:cNvSpPr/>
              <p:nvPr/>
            </p:nvSpPr>
            <p:spPr>
              <a:xfrm>
                <a:off x="3182419" y="3999010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빼기 68">
                <a:extLst>
                  <a:ext uri="{FF2B5EF4-FFF2-40B4-BE49-F238E27FC236}">
                    <a16:creationId xmlns:a16="http://schemas.microsoft.com/office/drawing/2014/main" id="{62660E72-2940-324B-A198-1E4E2933B04D}"/>
                  </a:ext>
                </a:extLst>
              </p:cNvPr>
              <p:cNvSpPr/>
              <p:nvPr/>
            </p:nvSpPr>
            <p:spPr>
              <a:xfrm>
                <a:off x="1679661" y="4569277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0" name="빼기 69">
                <a:extLst>
                  <a:ext uri="{FF2B5EF4-FFF2-40B4-BE49-F238E27FC236}">
                    <a16:creationId xmlns:a16="http://schemas.microsoft.com/office/drawing/2014/main" id="{ECAF0355-F357-9A47-B5B3-51060D91FAB3}"/>
                  </a:ext>
                </a:extLst>
              </p:cNvPr>
              <p:cNvSpPr/>
              <p:nvPr/>
            </p:nvSpPr>
            <p:spPr>
              <a:xfrm>
                <a:off x="2385775" y="3363505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1" name="빼기 70">
                <a:extLst>
                  <a:ext uri="{FF2B5EF4-FFF2-40B4-BE49-F238E27FC236}">
                    <a16:creationId xmlns:a16="http://schemas.microsoft.com/office/drawing/2014/main" id="{A5D1F684-2A22-0B40-B63E-8B018B9BDB56}"/>
                  </a:ext>
                </a:extLst>
              </p:cNvPr>
              <p:cNvSpPr/>
              <p:nvPr/>
            </p:nvSpPr>
            <p:spPr>
              <a:xfrm>
                <a:off x="1739566" y="2992030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297CA94-B242-E14F-93C8-3305AFF49BDA}"/>
                </a:ext>
              </a:extLst>
            </p:cNvPr>
            <p:cNvSpPr/>
            <p:nvPr/>
          </p:nvSpPr>
          <p:spPr>
            <a:xfrm>
              <a:off x="4358158" y="1900569"/>
              <a:ext cx="322190" cy="322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0FF7E72-9527-5E4F-A23B-79C873029454}"/>
                </a:ext>
              </a:extLst>
            </p:cNvPr>
            <p:cNvSpPr/>
            <p:nvPr/>
          </p:nvSpPr>
          <p:spPr>
            <a:xfrm>
              <a:off x="4652894" y="1712029"/>
              <a:ext cx="322190" cy="322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352B3C6-D9C3-A547-A592-5CCE2E37AAA6}"/>
                </a:ext>
              </a:extLst>
            </p:cNvPr>
            <p:cNvSpPr/>
            <p:nvPr/>
          </p:nvSpPr>
          <p:spPr>
            <a:xfrm>
              <a:off x="4877401" y="1962889"/>
              <a:ext cx="322190" cy="322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29AD316-3CF3-7146-9D75-AAA56289D466}"/>
                </a:ext>
              </a:extLst>
            </p:cNvPr>
            <p:cNvSpPr/>
            <p:nvPr/>
          </p:nvSpPr>
          <p:spPr>
            <a:xfrm>
              <a:off x="6988231" y="2475284"/>
              <a:ext cx="322190" cy="32219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69DAD0-C9F9-374E-B4C7-F77CA73F1C01}"/>
                </a:ext>
              </a:extLst>
            </p:cNvPr>
            <p:cNvSpPr/>
            <p:nvPr/>
          </p:nvSpPr>
          <p:spPr>
            <a:xfrm>
              <a:off x="6627549" y="2267482"/>
              <a:ext cx="322190" cy="32219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69E6178-49E5-AF4B-936C-B878352DE49B}"/>
                </a:ext>
              </a:extLst>
            </p:cNvPr>
            <p:cNvSpPr/>
            <p:nvPr/>
          </p:nvSpPr>
          <p:spPr>
            <a:xfrm>
              <a:off x="6584028" y="3128367"/>
              <a:ext cx="322190" cy="32219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39142A-B676-E741-A66E-9153B636DE88}"/>
                </a:ext>
              </a:extLst>
            </p:cNvPr>
            <p:cNvGrpSpPr/>
            <p:nvPr/>
          </p:nvGrpSpPr>
          <p:grpSpPr>
            <a:xfrm>
              <a:off x="8557177" y="1723172"/>
              <a:ext cx="1660739" cy="1700213"/>
              <a:chOff x="878518" y="1943100"/>
              <a:chExt cx="2992030" cy="3063147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DAF0D91-1502-DF41-8FD1-07E172651BDF}"/>
                  </a:ext>
                </a:extLst>
              </p:cNvPr>
              <p:cNvSpPr/>
              <p:nvPr/>
            </p:nvSpPr>
            <p:spPr>
              <a:xfrm>
                <a:off x="878518" y="1943100"/>
                <a:ext cx="2992030" cy="2992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1" name="더하기 50">
                <a:extLst>
                  <a:ext uri="{FF2B5EF4-FFF2-40B4-BE49-F238E27FC236}">
                    <a16:creationId xmlns:a16="http://schemas.microsoft.com/office/drawing/2014/main" id="{FD3D4061-2BF0-C947-9F84-866B6AA203A8}"/>
                  </a:ext>
                </a:extLst>
              </p:cNvPr>
              <p:cNvSpPr/>
              <p:nvPr/>
            </p:nvSpPr>
            <p:spPr>
              <a:xfrm>
                <a:off x="2457978" y="1943101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" name="더하기 51">
                <a:extLst>
                  <a:ext uri="{FF2B5EF4-FFF2-40B4-BE49-F238E27FC236}">
                    <a16:creationId xmlns:a16="http://schemas.microsoft.com/office/drawing/2014/main" id="{DDED8B39-C326-DE43-8DAB-858B306A788A}"/>
                  </a:ext>
                </a:extLst>
              </p:cNvPr>
              <p:cNvSpPr/>
              <p:nvPr/>
            </p:nvSpPr>
            <p:spPr>
              <a:xfrm>
                <a:off x="2849939" y="2400299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" name="더하기 52">
                <a:extLst>
                  <a:ext uri="{FF2B5EF4-FFF2-40B4-BE49-F238E27FC236}">
                    <a16:creationId xmlns:a16="http://schemas.microsoft.com/office/drawing/2014/main" id="{BD581C53-F452-7E45-8B84-5871B371E202}"/>
                  </a:ext>
                </a:extLst>
              </p:cNvPr>
              <p:cNvSpPr/>
              <p:nvPr/>
            </p:nvSpPr>
            <p:spPr>
              <a:xfrm>
                <a:off x="1910290" y="2287823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" name="더하기 53">
                <a:extLst>
                  <a:ext uri="{FF2B5EF4-FFF2-40B4-BE49-F238E27FC236}">
                    <a16:creationId xmlns:a16="http://schemas.microsoft.com/office/drawing/2014/main" id="{E8310EB3-EC36-0242-AA5A-AA991F553480}"/>
                  </a:ext>
                </a:extLst>
              </p:cNvPr>
              <p:cNvSpPr/>
              <p:nvPr/>
            </p:nvSpPr>
            <p:spPr>
              <a:xfrm>
                <a:off x="1208173" y="3964492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" name="더하기 54">
                <a:extLst>
                  <a:ext uri="{FF2B5EF4-FFF2-40B4-BE49-F238E27FC236}">
                    <a16:creationId xmlns:a16="http://schemas.microsoft.com/office/drawing/2014/main" id="{EA2593F3-12DA-CB47-A9C9-B544B3B58827}"/>
                  </a:ext>
                </a:extLst>
              </p:cNvPr>
              <p:cNvSpPr/>
              <p:nvPr/>
            </p:nvSpPr>
            <p:spPr>
              <a:xfrm>
                <a:off x="921906" y="3343276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빼기 55">
                <a:extLst>
                  <a:ext uri="{FF2B5EF4-FFF2-40B4-BE49-F238E27FC236}">
                    <a16:creationId xmlns:a16="http://schemas.microsoft.com/office/drawing/2014/main" id="{A13650C9-D62A-1E49-BC7C-8B72CB96ADC1}"/>
                  </a:ext>
                </a:extLst>
              </p:cNvPr>
              <p:cNvSpPr/>
              <p:nvPr/>
            </p:nvSpPr>
            <p:spPr>
              <a:xfrm>
                <a:off x="3204516" y="2147288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" name="빼기 56">
                <a:extLst>
                  <a:ext uri="{FF2B5EF4-FFF2-40B4-BE49-F238E27FC236}">
                    <a16:creationId xmlns:a16="http://schemas.microsoft.com/office/drawing/2014/main" id="{29DD64D3-424F-7443-872D-4BA3035C97C9}"/>
                  </a:ext>
                </a:extLst>
              </p:cNvPr>
              <p:cNvSpPr/>
              <p:nvPr/>
            </p:nvSpPr>
            <p:spPr>
              <a:xfrm>
                <a:off x="3079452" y="3999010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빼기 57">
                <a:extLst>
                  <a:ext uri="{FF2B5EF4-FFF2-40B4-BE49-F238E27FC236}">
                    <a16:creationId xmlns:a16="http://schemas.microsoft.com/office/drawing/2014/main" id="{40AE15E2-A974-DC40-9C05-B700AE64C0B9}"/>
                  </a:ext>
                </a:extLst>
              </p:cNvPr>
              <p:cNvSpPr/>
              <p:nvPr/>
            </p:nvSpPr>
            <p:spPr>
              <a:xfrm>
                <a:off x="1679661" y="4439483"/>
                <a:ext cx="778317" cy="566764"/>
              </a:xfrm>
              <a:prstGeom prst="mathMinu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빼기 58">
                <a:extLst>
                  <a:ext uri="{FF2B5EF4-FFF2-40B4-BE49-F238E27FC236}">
                    <a16:creationId xmlns:a16="http://schemas.microsoft.com/office/drawing/2014/main" id="{B9636ECD-1027-694D-AFF1-B135E673602E}"/>
                  </a:ext>
                </a:extLst>
              </p:cNvPr>
              <p:cNvSpPr/>
              <p:nvPr/>
            </p:nvSpPr>
            <p:spPr>
              <a:xfrm>
                <a:off x="2385774" y="3233711"/>
                <a:ext cx="778317" cy="566764"/>
              </a:xfrm>
              <a:prstGeom prst="mathMinu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빼기 59">
                <a:extLst>
                  <a:ext uri="{FF2B5EF4-FFF2-40B4-BE49-F238E27FC236}">
                    <a16:creationId xmlns:a16="http://schemas.microsoft.com/office/drawing/2014/main" id="{367F6817-0F63-FC4A-8C43-1E771A49563B}"/>
                  </a:ext>
                </a:extLst>
              </p:cNvPr>
              <p:cNvSpPr/>
              <p:nvPr/>
            </p:nvSpPr>
            <p:spPr>
              <a:xfrm>
                <a:off x="1739565" y="2862235"/>
                <a:ext cx="778317" cy="566764"/>
              </a:xfrm>
              <a:prstGeom prst="mathMinu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6" name="오른쪽 화살표[R] 25">
              <a:extLst>
                <a:ext uri="{FF2B5EF4-FFF2-40B4-BE49-F238E27FC236}">
                  <a16:creationId xmlns:a16="http://schemas.microsoft.com/office/drawing/2014/main" id="{6DEE7EE7-AF96-314E-8ECC-E0D67AB0ACFF}"/>
                </a:ext>
              </a:extLst>
            </p:cNvPr>
            <p:cNvSpPr/>
            <p:nvPr/>
          </p:nvSpPr>
          <p:spPr>
            <a:xfrm>
              <a:off x="3272960" y="2319827"/>
              <a:ext cx="400050" cy="23940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오른쪽 화살표[R] 26">
              <a:extLst>
                <a:ext uri="{FF2B5EF4-FFF2-40B4-BE49-F238E27FC236}">
                  <a16:creationId xmlns:a16="http://schemas.microsoft.com/office/drawing/2014/main" id="{8295D2C3-DCFD-7D47-B1F9-B3022062ECE5}"/>
                </a:ext>
              </a:extLst>
            </p:cNvPr>
            <p:cNvSpPr/>
            <p:nvPr/>
          </p:nvSpPr>
          <p:spPr>
            <a:xfrm>
              <a:off x="5583083" y="2344199"/>
              <a:ext cx="400050" cy="23940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오른쪽 화살표[R] 27">
              <a:extLst>
                <a:ext uri="{FF2B5EF4-FFF2-40B4-BE49-F238E27FC236}">
                  <a16:creationId xmlns:a16="http://schemas.microsoft.com/office/drawing/2014/main" id="{50E5EBE2-52D4-FE48-923F-A4CE43757372}"/>
                </a:ext>
              </a:extLst>
            </p:cNvPr>
            <p:cNvSpPr/>
            <p:nvPr/>
          </p:nvSpPr>
          <p:spPr>
            <a:xfrm>
              <a:off x="7977787" y="2308520"/>
              <a:ext cx="400050" cy="23940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2872A5-0765-AF4D-85AC-65E224822D67}"/>
                </a:ext>
              </a:extLst>
            </p:cNvPr>
            <p:cNvSpPr txBox="1"/>
            <p:nvPr/>
          </p:nvSpPr>
          <p:spPr>
            <a:xfrm>
              <a:off x="3849978" y="3423385"/>
              <a:ext cx="1660740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ore-KR" sz="1600"/>
                <a:t>weak learner 1</a:t>
              </a:r>
              <a:endParaRPr kumimoji="1" lang="ko-Kore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D5EB0-6968-8048-AA29-EB4A57783353}"/>
                </a:ext>
              </a:extLst>
            </p:cNvPr>
            <p:cNvSpPr txBox="1"/>
            <p:nvPr/>
          </p:nvSpPr>
          <p:spPr>
            <a:xfrm>
              <a:off x="6180224" y="3447617"/>
              <a:ext cx="1660740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ore-KR" sz="1600"/>
                <a:t>weak learner 2</a:t>
              </a:r>
              <a:endParaRPr kumimoji="1" lang="ko-Kore-KR" alt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DDF8F1-C673-0548-A137-B8210E1DDE76}"/>
                </a:ext>
              </a:extLst>
            </p:cNvPr>
            <p:cNvSpPr txBox="1"/>
            <p:nvPr/>
          </p:nvSpPr>
          <p:spPr>
            <a:xfrm>
              <a:off x="8636743" y="3427737"/>
              <a:ext cx="1660740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ore-KR" sz="1600"/>
                <a:t>weak learner 3</a:t>
              </a:r>
              <a:endParaRPr kumimoji="1" lang="ko-Kore-KR" altLang="en-US" sz="160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A88443F-4531-B245-9A54-F822FF730212}"/>
                </a:ext>
              </a:extLst>
            </p:cNvPr>
            <p:cNvGrpSpPr/>
            <p:nvPr/>
          </p:nvGrpSpPr>
          <p:grpSpPr>
            <a:xfrm>
              <a:off x="6180225" y="4908228"/>
              <a:ext cx="1660739" cy="1700213"/>
              <a:chOff x="878518" y="1943100"/>
              <a:chExt cx="2992030" cy="3063147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3FCEF32-E1D5-1347-8D10-20DAD3AC8880}"/>
                  </a:ext>
                </a:extLst>
              </p:cNvPr>
              <p:cNvSpPr/>
              <p:nvPr/>
            </p:nvSpPr>
            <p:spPr>
              <a:xfrm>
                <a:off x="878518" y="1943100"/>
                <a:ext cx="2992030" cy="2992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더하기 39">
                <a:extLst>
                  <a:ext uri="{FF2B5EF4-FFF2-40B4-BE49-F238E27FC236}">
                    <a16:creationId xmlns:a16="http://schemas.microsoft.com/office/drawing/2014/main" id="{5B0A69AD-4BD1-6448-B926-2A6D4A5E0913}"/>
                  </a:ext>
                </a:extLst>
              </p:cNvPr>
              <p:cNvSpPr/>
              <p:nvPr/>
            </p:nvSpPr>
            <p:spPr>
              <a:xfrm>
                <a:off x="2457978" y="1943101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" name="더하기 40">
                <a:extLst>
                  <a:ext uri="{FF2B5EF4-FFF2-40B4-BE49-F238E27FC236}">
                    <a16:creationId xmlns:a16="http://schemas.microsoft.com/office/drawing/2014/main" id="{4B2724FB-9AB3-F04A-A3BD-F2D8D2D6DFAB}"/>
                  </a:ext>
                </a:extLst>
              </p:cNvPr>
              <p:cNvSpPr/>
              <p:nvPr/>
            </p:nvSpPr>
            <p:spPr>
              <a:xfrm>
                <a:off x="2849939" y="2400299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더하기 41">
                <a:extLst>
                  <a:ext uri="{FF2B5EF4-FFF2-40B4-BE49-F238E27FC236}">
                    <a16:creationId xmlns:a16="http://schemas.microsoft.com/office/drawing/2014/main" id="{90A0C753-FD15-EE45-A827-076EA99F8CB0}"/>
                  </a:ext>
                </a:extLst>
              </p:cNvPr>
              <p:cNvSpPr/>
              <p:nvPr/>
            </p:nvSpPr>
            <p:spPr>
              <a:xfrm>
                <a:off x="1910290" y="2287823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더하기 42">
                <a:extLst>
                  <a:ext uri="{FF2B5EF4-FFF2-40B4-BE49-F238E27FC236}">
                    <a16:creationId xmlns:a16="http://schemas.microsoft.com/office/drawing/2014/main" id="{A94EE991-6A2B-D14F-A7D5-F3479161744A}"/>
                  </a:ext>
                </a:extLst>
              </p:cNvPr>
              <p:cNvSpPr/>
              <p:nvPr/>
            </p:nvSpPr>
            <p:spPr>
              <a:xfrm>
                <a:off x="1208173" y="3964492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" name="더하기 43">
                <a:extLst>
                  <a:ext uri="{FF2B5EF4-FFF2-40B4-BE49-F238E27FC236}">
                    <a16:creationId xmlns:a16="http://schemas.microsoft.com/office/drawing/2014/main" id="{05F4AADB-9D19-084A-995F-9C07D54BB009}"/>
                  </a:ext>
                </a:extLst>
              </p:cNvPr>
              <p:cNvSpPr/>
              <p:nvPr/>
            </p:nvSpPr>
            <p:spPr>
              <a:xfrm>
                <a:off x="921906" y="3343276"/>
                <a:ext cx="471488" cy="471488"/>
              </a:xfrm>
              <a:prstGeom prst="mathPlus">
                <a:avLst/>
              </a:prstGeom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빼기 44">
                <a:extLst>
                  <a:ext uri="{FF2B5EF4-FFF2-40B4-BE49-F238E27FC236}">
                    <a16:creationId xmlns:a16="http://schemas.microsoft.com/office/drawing/2014/main" id="{842116EC-E023-A745-B1E7-F0D3132CB1FE}"/>
                  </a:ext>
                </a:extLst>
              </p:cNvPr>
              <p:cNvSpPr/>
              <p:nvPr/>
            </p:nvSpPr>
            <p:spPr>
              <a:xfrm>
                <a:off x="3204516" y="2147288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" name="빼기 45">
                <a:extLst>
                  <a:ext uri="{FF2B5EF4-FFF2-40B4-BE49-F238E27FC236}">
                    <a16:creationId xmlns:a16="http://schemas.microsoft.com/office/drawing/2014/main" id="{F03880E0-6CED-0C44-9512-008C36B13C94}"/>
                  </a:ext>
                </a:extLst>
              </p:cNvPr>
              <p:cNvSpPr/>
              <p:nvPr/>
            </p:nvSpPr>
            <p:spPr>
              <a:xfrm>
                <a:off x="3079452" y="3999010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빼기 46">
                <a:extLst>
                  <a:ext uri="{FF2B5EF4-FFF2-40B4-BE49-F238E27FC236}">
                    <a16:creationId xmlns:a16="http://schemas.microsoft.com/office/drawing/2014/main" id="{D4AAB7BE-8F88-8C48-8C25-E1A36DE6C06E}"/>
                  </a:ext>
                </a:extLst>
              </p:cNvPr>
              <p:cNvSpPr/>
              <p:nvPr/>
            </p:nvSpPr>
            <p:spPr>
              <a:xfrm>
                <a:off x="1679661" y="4569277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빼기 47">
                <a:extLst>
                  <a:ext uri="{FF2B5EF4-FFF2-40B4-BE49-F238E27FC236}">
                    <a16:creationId xmlns:a16="http://schemas.microsoft.com/office/drawing/2014/main" id="{9BFB9DD0-F810-A74E-9335-CA4AA68C164C}"/>
                  </a:ext>
                </a:extLst>
              </p:cNvPr>
              <p:cNvSpPr/>
              <p:nvPr/>
            </p:nvSpPr>
            <p:spPr>
              <a:xfrm>
                <a:off x="2385775" y="3363505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빼기 48">
                <a:extLst>
                  <a:ext uri="{FF2B5EF4-FFF2-40B4-BE49-F238E27FC236}">
                    <a16:creationId xmlns:a16="http://schemas.microsoft.com/office/drawing/2014/main" id="{177C3A4C-5786-0840-9B8D-316B2A51DD32}"/>
                  </a:ext>
                </a:extLst>
              </p:cNvPr>
              <p:cNvSpPr/>
              <p:nvPr/>
            </p:nvSpPr>
            <p:spPr>
              <a:xfrm>
                <a:off x="1739566" y="2992030"/>
                <a:ext cx="600075" cy="436970"/>
              </a:xfrm>
              <a:prstGeom prst="mathMin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33" name="꺾인 연결선[E] 32">
              <a:extLst>
                <a:ext uri="{FF2B5EF4-FFF2-40B4-BE49-F238E27FC236}">
                  <a16:creationId xmlns:a16="http://schemas.microsoft.com/office/drawing/2014/main" id="{06C0985D-8369-574C-8362-8A3C15111A32}"/>
                </a:ext>
              </a:extLst>
            </p:cNvPr>
            <p:cNvCxnSpPr>
              <a:stCxn id="29" idx="2"/>
              <a:endCxn id="39" idx="0"/>
            </p:cNvCxnSpPr>
            <p:nvPr/>
          </p:nvCxnSpPr>
          <p:spPr>
            <a:xfrm rot="16200000" flipH="1">
              <a:off x="5287716" y="3185348"/>
              <a:ext cx="1115511" cy="233024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[E] 33">
              <a:extLst>
                <a:ext uri="{FF2B5EF4-FFF2-40B4-BE49-F238E27FC236}">
                  <a16:creationId xmlns:a16="http://schemas.microsoft.com/office/drawing/2014/main" id="{514C5730-2977-7943-B9CC-D481FB162717}"/>
                </a:ext>
              </a:extLst>
            </p:cNvPr>
            <p:cNvCxnSpPr>
              <a:stCxn id="31" idx="2"/>
              <a:endCxn id="39" idx="0"/>
            </p:cNvCxnSpPr>
            <p:nvPr/>
          </p:nvCxnSpPr>
          <p:spPr>
            <a:xfrm rot="5400000">
              <a:off x="7683275" y="3124389"/>
              <a:ext cx="1111159" cy="245651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D583DE4-4647-EB4C-B568-3B947DC01201}"/>
                </a:ext>
              </a:extLst>
            </p:cNvPr>
            <p:cNvCxnSpPr>
              <a:stCxn id="30" idx="2"/>
              <a:endCxn id="39" idx="0"/>
            </p:cNvCxnSpPr>
            <p:nvPr/>
          </p:nvCxnSpPr>
          <p:spPr>
            <a:xfrm>
              <a:off x="7010594" y="3816949"/>
              <a:ext cx="1" cy="10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50C365-8A7B-0F42-A19E-53544522D26E}"/>
                </a:ext>
              </a:extLst>
            </p:cNvPr>
            <p:cNvSpPr txBox="1"/>
            <p:nvPr/>
          </p:nvSpPr>
          <p:spPr>
            <a:xfrm>
              <a:off x="4670504" y="3966536"/>
              <a:ext cx="1058174" cy="27699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ore-KR" sz="900"/>
                <a:t>weight 1</a:t>
              </a:r>
              <a:endParaRPr kumimoji="1" lang="ko-Kore-KR" altLang="en-US" sz="9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A4A0AD-96D0-4A48-8985-12F8C325F967}"/>
                </a:ext>
              </a:extLst>
            </p:cNvPr>
            <p:cNvSpPr txBox="1"/>
            <p:nvPr/>
          </p:nvSpPr>
          <p:spPr>
            <a:xfrm>
              <a:off x="6993589" y="3961666"/>
              <a:ext cx="1058174" cy="27699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ore-KR" sz="900"/>
                <a:t>weight 2</a:t>
              </a:r>
              <a:endParaRPr kumimoji="1" lang="ko-Kore-KR" altLang="en-US" sz="9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1B50BA-ACAC-9B45-AD83-3CB52EFB330D}"/>
                </a:ext>
              </a:extLst>
            </p:cNvPr>
            <p:cNvSpPr txBox="1"/>
            <p:nvPr/>
          </p:nvSpPr>
          <p:spPr>
            <a:xfrm>
              <a:off x="9495078" y="3966296"/>
              <a:ext cx="1058174" cy="27699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ore-KR" sz="900"/>
                <a:t>weight 3</a:t>
              </a:r>
              <a:endParaRPr kumimoji="1" lang="ko-Kore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17599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98781-6029-264A-9CA7-9FD44C2F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AdaBoost - GBM 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CFB9D5-6590-0740-9A9E-1F4E4D06D9AC}"/>
              </a:ext>
            </a:extLst>
          </p:cNvPr>
          <p:cNvGrpSpPr/>
          <p:nvPr/>
        </p:nvGrpSpPr>
        <p:grpSpPr>
          <a:xfrm>
            <a:off x="1764019" y="2065992"/>
            <a:ext cx="8679992" cy="3930107"/>
            <a:chOff x="878607" y="2182724"/>
            <a:chExt cx="8679992" cy="39301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C3B8F86-D669-184B-B14A-F0B2A6148FF0}"/>
                </a:ext>
              </a:extLst>
            </p:cNvPr>
            <p:cNvSpPr/>
            <p:nvPr/>
          </p:nvSpPr>
          <p:spPr>
            <a:xfrm>
              <a:off x="878607" y="2182724"/>
              <a:ext cx="1388317" cy="1388317"/>
            </a:xfrm>
            <a:prstGeom prst="ellipse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5ADDD9-25E7-4641-95F1-F30BD330A6D4}"/>
                </a:ext>
              </a:extLst>
            </p:cNvPr>
            <p:cNvSpPr txBox="1"/>
            <p:nvPr/>
          </p:nvSpPr>
          <p:spPr>
            <a:xfrm>
              <a:off x="987467" y="2673258"/>
              <a:ext cx="1165704" cy="376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Adaboost</a:t>
              </a:r>
              <a:endPara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E5B74FF-0993-B84A-B2BE-4410AEFEC952}"/>
                </a:ext>
              </a:extLst>
            </p:cNvPr>
            <p:cNvSpPr/>
            <p:nvPr/>
          </p:nvSpPr>
          <p:spPr>
            <a:xfrm>
              <a:off x="889758" y="4724514"/>
              <a:ext cx="1388317" cy="1388317"/>
            </a:xfrm>
            <a:prstGeom prst="ellipse">
              <a:avLst/>
            </a:prstGeom>
            <a:solidFill>
              <a:srgbClr val="293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CC6D73-13E1-DA49-B349-C14A5D452D1B}"/>
                </a:ext>
              </a:extLst>
            </p:cNvPr>
            <p:cNvSpPr txBox="1"/>
            <p:nvPr/>
          </p:nvSpPr>
          <p:spPr>
            <a:xfrm>
              <a:off x="1210353" y="5231628"/>
              <a:ext cx="713658" cy="376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GBM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31DC818-BCE7-DA42-B6B8-441B54C8C2FB}"/>
                </a:ext>
              </a:extLst>
            </p:cNvPr>
            <p:cNvGrpSpPr/>
            <p:nvPr/>
          </p:nvGrpSpPr>
          <p:grpSpPr>
            <a:xfrm>
              <a:off x="2266924" y="2778906"/>
              <a:ext cx="847751" cy="97957"/>
              <a:chOff x="2266924" y="3593306"/>
              <a:chExt cx="847751" cy="97976"/>
            </a:xfrm>
          </p:grpSpPr>
          <p:cxnSp>
            <p:nvCxnSpPr>
              <p:cNvPr id="21" name="직선 연결선 18">
                <a:extLst>
                  <a:ext uri="{FF2B5EF4-FFF2-40B4-BE49-F238E27FC236}">
                    <a16:creationId xmlns:a16="http://schemas.microsoft.com/office/drawing/2014/main" id="{F7A8A4B1-A699-3349-AA2B-E87D25D162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6924" y="3691282"/>
                <a:ext cx="847751" cy="0"/>
              </a:xfrm>
              <a:prstGeom prst="line">
                <a:avLst/>
              </a:prstGeom>
              <a:ln w="19050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0">
                <a:extLst>
                  <a:ext uri="{FF2B5EF4-FFF2-40B4-BE49-F238E27FC236}">
                    <a16:creationId xmlns:a16="http://schemas.microsoft.com/office/drawing/2014/main" id="{708A8476-D45F-2345-ABE8-535776652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81" y="3593306"/>
                <a:ext cx="102394" cy="97976"/>
              </a:xfrm>
              <a:prstGeom prst="line">
                <a:avLst/>
              </a:prstGeom>
              <a:ln w="19050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427EC66-1D99-C343-A043-2F3E1F2992B0}"/>
                </a:ext>
              </a:extLst>
            </p:cNvPr>
            <p:cNvGrpSpPr/>
            <p:nvPr/>
          </p:nvGrpSpPr>
          <p:grpSpPr>
            <a:xfrm>
              <a:off x="2278075" y="5369684"/>
              <a:ext cx="847751" cy="97957"/>
              <a:chOff x="2266924" y="3593306"/>
              <a:chExt cx="847751" cy="97976"/>
            </a:xfrm>
          </p:grpSpPr>
          <p:cxnSp>
            <p:nvCxnSpPr>
              <p:cNvPr id="19" name="직선 연결선 26">
                <a:extLst>
                  <a:ext uri="{FF2B5EF4-FFF2-40B4-BE49-F238E27FC236}">
                    <a16:creationId xmlns:a16="http://schemas.microsoft.com/office/drawing/2014/main" id="{FAFAE2E9-142E-A84B-ABBA-E7514D0DF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6924" y="3691282"/>
                <a:ext cx="847751" cy="0"/>
              </a:xfrm>
              <a:prstGeom prst="line">
                <a:avLst/>
              </a:prstGeom>
              <a:ln w="19050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27">
                <a:extLst>
                  <a:ext uri="{FF2B5EF4-FFF2-40B4-BE49-F238E27FC236}">
                    <a16:creationId xmlns:a16="http://schemas.microsoft.com/office/drawing/2014/main" id="{990C686D-C11A-814E-8769-54FEEE17E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81" y="3593306"/>
                <a:ext cx="102394" cy="97976"/>
              </a:xfrm>
              <a:prstGeom prst="line">
                <a:avLst/>
              </a:prstGeom>
              <a:ln w="19050" cap="rnd">
                <a:solidFill>
                  <a:srgbClr val="2932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50B955C-F3C9-B541-B2B0-21F0123AEAF4}"/>
                </a:ext>
              </a:extLst>
            </p:cNvPr>
            <p:cNvSpPr/>
            <p:nvPr/>
          </p:nvSpPr>
          <p:spPr>
            <a:xfrm>
              <a:off x="3859932" y="2182724"/>
              <a:ext cx="1388317" cy="1388317"/>
            </a:xfrm>
            <a:prstGeom prst="ellipse">
              <a:avLst/>
            </a:prstGeom>
            <a:solidFill>
              <a:srgbClr val="67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Height </a:t>
              </a:r>
              <a:r>
                <a:rPr lang="en-US" sz="15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weigth</a:t>
              </a:r>
              <a:endParaRPr lang="en-US" sz="15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Data point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F57A689-0404-CF47-9408-20E675A4D423}"/>
                </a:ext>
              </a:extLst>
            </p:cNvPr>
            <p:cNvSpPr/>
            <p:nvPr/>
          </p:nvSpPr>
          <p:spPr>
            <a:xfrm>
              <a:off x="3871083" y="4724514"/>
              <a:ext cx="1388317" cy="1388317"/>
            </a:xfrm>
            <a:prstGeom prst="ellipse">
              <a:avLst/>
            </a:prstGeom>
            <a:solidFill>
              <a:srgbClr val="67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Gradient</a:t>
              </a:r>
            </a:p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Using</a:t>
              </a:r>
            </a:p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Residual error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B76D81E-3AFC-384C-8287-5E874137EB61}"/>
                </a:ext>
              </a:extLst>
            </p:cNvPr>
            <p:cNvSpPr/>
            <p:nvPr/>
          </p:nvSpPr>
          <p:spPr>
            <a:xfrm>
              <a:off x="5248247" y="2182724"/>
              <a:ext cx="1388317" cy="1388317"/>
            </a:xfrm>
            <a:prstGeom prst="ellipse">
              <a:avLst/>
            </a:prstGeom>
            <a:solidFill>
              <a:srgbClr val="67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Tree stump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80E99-2D2A-3E4C-9230-018A35E6379B}"/>
                </a:ext>
              </a:extLst>
            </p:cNvPr>
            <p:cNvSpPr/>
            <p:nvPr/>
          </p:nvSpPr>
          <p:spPr>
            <a:xfrm>
              <a:off x="5259398" y="4724514"/>
              <a:ext cx="1388317" cy="1388317"/>
            </a:xfrm>
            <a:prstGeom prst="ellipse">
              <a:avLst/>
            </a:prstGeom>
            <a:solidFill>
              <a:srgbClr val="67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Tree</a:t>
              </a:r>
            </a:p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depth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1F7E7-2E2B-494B-AD3A-F6116E7F4FFE}"/>
                </a:ext>
              </a:extLst>
            </p:cNvPr>
            <p:cNvSpPr txBox="1"/>
            <p:nvPr/>
          </p:nvSpPr>
          <p:spPr>
            <a:xfrm>
              <a:off x="8538768" y="4865891"/>
              <a:ext cx="1019831" cy="78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정확성 </a:t>
              </a:r>
              <a:r>
                <a:rPr lang="en-US" altLang="ko-KR" sz="14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up!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14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확장성 </a:t>
              </a:r>
              <a:r>
                <a:rPr lang="en-US" altLang="ko-KR" sz="14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up!</a:t>
              </a:r>
            </a:p>
            <a:p>
              <a:pPr>
                <a:lnSpc>
                  <a:spcPct val="110000"/>
                </a:lnSpc>
              </a:pPr>
              <a:endParaRPr lang="en-US" altLang="ko-KR" sz="14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A936137-3854-154F-B0EA-8EDA3B95D0A4}"/>
                </a:ext>
              </a:extLst>
            </p:cNvPr>
            <p:cNvSpPr/>
            <p:nvPr/>
          </p:nvSpPr>
          <p:spPr>
            <a:xfrm>
              <a:off x="6616147" y="2182724"/>
              <a:ext cx="1388317" cy="1388317"/>
            </a:xfrm>
            <a:prstGeom prst="ellipse">
              <a:avLst/>
            </a:prstGeom>
            <a:solidFill>
              <a:srgbClr val="67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Exp</a:t>
              </a:r>
            </a:p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Loss function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2A1988-A163-3545-8667-EF00585D11EA}"/>
                </a:ext>
              </a:extLst>
            </p:cNvPr>
            <p:cNvSpPr/>
            <p:nvPr/>
          </p:nvSpPr>
          <p:spPr>
            <a:xfrm>
              <a:off x="6627297" y="4675525"/>
              <a:ext cx="1388317" cy="1388317"/>
            </a:xfrm>
            <a:prstGeom prst="ellipse">
              <a:avLst/>
            </a:prstGeom>
            <a:solidFill>
              <a:srgbClr val="67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Various</a:t>
              </a:r>
            </a:p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Loss</a:t>
              </a:r>
            </a:p>
            <a:p>
              <a:pPr algn="ctr"/>
              <a:r>
                <a:rPr lang="en-US" sz="15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function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D14ED5-3A8D-9A4E-B41D-D8902F097C25}"/>
                </a:ext>
              </a:extLst>
            </p:cNvPr>
            <p:cNvSpPr txBox="1"/>
            <p:nvPr/>
          </p:nvSpPr>
          <p:spPr>
            <a:xfrm>
              <a:off x="8527617" y="2255036"/>
              <a:ext cx="1019831" cy="54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민감성 </a:t>
              </a:r>
              <a:r>
                <a:rPr lang="en-US" altLang="ko-KR" sz="14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up!</a:t>
              </a:r>
            </a:p>
            <a:p>
              <a:pPr>
                <a:lnSpc>
                  <a:spcPct val="110000"/>
                </a:lnSpc>
              </a:pPr>
              <a:endParaRPr lang="en-US" altLang="ko-KR" sz="14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7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D69E1B-4042-7844-8D4F-9B512DE9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 of GBM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CA2FD15-F3BD-4AA0-B228-B48C94BFC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672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96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99C636-4CCB-1744-9FFF-079B99D7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GBM– Gradient Descent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98CD8-4ABD-D943-9A64-5D33184018F9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Fitting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↓</a:t>
            </a:r>
            <a:endParaRPr kumimoji="1" lang="en-US" altLang="ko-Kore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기울기</a:t>
            </a:r>
            <a:r>
              <a:rPr kumimoji="1" lang="en-US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계산</a:t>
            </a:r>
            <a:endParaRPr kumimoji="1" lang="en-US" altLang="ko-Kore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↓</a:t>
            </a:r>
            <a:endParaRPr kumimoji="1" lang="en-US" altLang="ko-Kore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기울기를</a:t>
            </a:r>
            <a:r>
              <a:rPr kumimoji="1" lang="en-US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이용해</a:t>
            </a:r>
            <a:r>
              <a:rPr kumimoji="1" lang="en-US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update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↓</a:t>
            </a:r>
            <a:endParaRPr kumimoji="1" lang="en-US" altLang="ko-Kore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최적해가</a:t>
            </a:r>
            <a:r>
              <a:rPr kumimoji="1" lang="en-US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될때까지</a:t>
            </a:r>
            <a:r>
              <a:rPr kumimoji="1" lang="en-US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반복</a:t>
            </a:r>
            <a:endParaRPr kumimoji="1" lang="en-US" altLang="ko-Kore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3E44DE0-0B8B-2C41-A873-71C21794E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58" y="1782981"/>
            <a:ext cx="5796535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19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AB4D-F720-0A4E-9316-986ED013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GBM – What is GBM?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110C3-EEBD-5E46-9D1C-501521CD9677}"/>
              </a:ext>
            </a:extLst>
          </p:cNvPr>
          <p:cNvSpPr txBox="1"/>
          <p:nvPr/>
        </p:nvSpPr>
        <p:spPr>
          <a:xfrm>
            <a:off x="838200" y="1907521"/>
            <a:ext cx="8507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가중치 업데이트를 </a:t>
            </a:r>
            <a:r>
              <a:rPr lang="ko-KR" altLang="en-US" sz="15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경사하강법</a:t>
            </a:r>
            <a:r>
              <a:rPr lang="en-US" altLang="ko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Gradient Descent)</a:t>
            </a:r>
            <a:r>
              <a:rPr lang="ko-KR" altLang="en-US" sz="15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이용하여 최적화된 결과를 얻는 알고리즘</a:t>
            </a:r>
            <a:endParaRPr lang="en-US" altLang="ko-KR" sz="1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residual</a:t>
            </a: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fitting</a:t>
            </a:r>
            <a:r>
              <a:rPr lang="ko-Kore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이용</a:t>
            </a:r>
            <a:endParaRPr lang="en" altLang="ko-Kore-KR" sz="1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 </a:t>
            </a:r>
            <a: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residual</a:t>
            </a: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</a:t>
            </a:r>
            <a: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loss function</a:t>
            </a: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squared error</a:t>
            </a: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설정하였을 때</a:t>
            </a:r>
            <a:r>
              <a:rPr lang="en-US" altLang="ko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negative gradient</a:t>
            </a:r>
            <a:r>
              <a:rPr lang="ko-Kore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이기 때문에</a:t>
            </a:r>
            <a:b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GBM</a:t>
            </a: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예측 성능이 높지만 </a:t>
            </a:r>
            <a:r>
              <a:rPr lang="en" altLang="ko-Kore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Greedy Algorithm</a:t>
            </a:r>
            <a:r>
              <a:rPr lang="ko-KR" altLang="en-US" sz="15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5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과적합이</a:t>
            </a: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빠르게 되고</a:t>
            </a:r>
            <a:r>
              <a:rPr lang="en-US" altLang="ko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시간이 오래 걸린다는 단점</a:t>
            </a:r>
            <a:endParaRPr kumimoji="1" lang="ko-Kore-KR" altLang="en-US" sz="1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8E8-B019-6643-A57E-43AAEC4BA4AA}"/>
              </a:ext>
            </a:extLst>
          </p:cNvPr>
          <p:cNvSpPr txBox="1"/>
          <p:nvPr/>
        </p:nvSpPr>
        <p:spPr>
          <a:xfrm>
            <a:off x="838200" y="3140017"/>
            <a:ext cx="415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" altLang="ko-Kore-KR" b="1" dirty="0"/>
              <a:t>Gradient Boosting for Regression</a:t>
            </a:r>
            <a:endParaRPr kumimoji="1" lang="ko-Kore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B3B490-C481-3C4A-8E9A-C7B55B8D28C4}"/>
              </a:ext>
            </a:extLst>
          </p:cNvPr>
          <p:cNvGrpSpPr/>
          <p:nvPr/>
        </p:nvGrpSpPr>
        <p:grpSpPr>
          <a:xfrm>
            <a:off x="722010" y="4332836"/>
            <a:ext cx="3625556" cy="2003400"/>
            <a:chOff x="5787483" y="2361481"/>
            <a:chExt cx="3625556" cy="2003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D7A250-FBEB-1C41-9D80-176D452A15B5}"/>
                </a:ext>
              </a:extLst>
            </p:cNvPr>
            <p:cNvSpPr/>
            <p:nvPr/>
          </p:nvSpPr>
          <p:spPr>
            <a:xfrm>
              <a:off x="6915531" y="3744092"/>
              <a:ext cx="2497508" cy="6207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AB7118-DF25-2F4D-A635-E1985E48D187}"/>
                </a:ext>
              </a:extLst>
            </p:cNvPr>
            <p:cNvSpPr/>
            <p:nvPr/>
          </p:nvSpPr>
          <p:spPr>
            <a:xfrm>
              <a:off x="6497940" y="3085301"/>
              <a:ext cx="1544448" cy="6207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D5218E-9B10-6448-AD38-BB43D94F9D2C}"/>
                </a:ext>
              </a:extLst>
            </p:cNvPr>
            <p:cNvSpPr/>
            <p:nvPr/>
          </p:nvSpPr>
          <p:spPr>
            <a:xfrm>
              <a:off x="5787483" y="2361481"/>
              <a:ext cx="975981" cy="6908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CCA737A-216F-1940-BA4C-8532A8AA2214}"/>
                </a:ext>
              </a:extLst>
            </p:cNvPr>
            <p:cNvGrpSpPr/>
            <p:nvPr/>
          </p:nvGrpSpPr>
          <p:grpSpPr>
            <a:xfrm>
              <a:off x="5983707" y="2445944"/>
              <a:ext cx="572429" cy="553998"/>
              <a:chOff x="6289287" y="2216515"/>
              <a:chExt cx="1081672" cy="10584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14354F8A-FB51-B84F-B517-B7AC8CCDB914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95FD719A-C04D-C349-9E77-B86855E38AA3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3D320D7-0A46-104D-B0C4-755ABB4352E2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4" name="직선 연결선[R] 73">
                <a:extLst>
                  <a:ext uri="{FF2B5EF4-FFF2-40B4-BE49-F238E27FC236}">
                    <a16:creationId xmlns:a16="http://schemas.microsoft.com/office/drawing/2014/main" id="{BE405C3A-854D-4E4F-8028-5F5824499D6D}"/>
                  </a:ext>
                </a:extLst>
              </p:cNvPr>
              <p:cNvCxnSpPr>
                <a:stCxn id="71" idx="3"/>
                <a:endCxn id="73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689B8311-5271-014A-BF4C-10533C823D34}"/>
                  </a:ext>
                </a:extLst>
              </p:cNvPr>
              <p:cNvCxnSpPr>
                <a:stCxn id="71" idx="5"/>
                <a:endCxn id="72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E318A6E-E029-7741-A509-93D3ADC179D7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EFA977DC-03EE-EC4C-8623-2679C16D88CC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279148D-7D28-AE49-B7B6-1382313746D6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9" name="직선 연결선[R] 78">
                <a:extLst>
                  <a:ext uri="{FF2B5EF4-FFF2-40B4-BE49-F238E27FC236}">
                    <a16:creationId xmlns:a16="http://schemas.microsoft.com/office/drawing/2014/main" id="{C414C38D-7FA4-5841-AA41-AA6D1F0E1E3A}"/>
                  </a:ext>
                </a:extLst>
              </p:cNvPr>
              <p:cNvCxnSpPr>
                <a:stCxn id="76" idx="3"/>
                <a:endCxn id="78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[R] 79">
                <a:extLst>
                  <a:ext uri="{FF2B5EF4-FFF2-40B4-BE49-F238E27FC236}">
                    <a16:creationId xmlns:a16="http://schemas.microsoft.com/office/drawing/2014/main" id="{6190D964-03BE-6C45-A8FC-12C382F32AF4}"/>
                  </a:ext>
                </a:extLst>
              </p:cNvPr>
              <p:cNvCxnSpPr>
                <a:stCxn id="76" idx="5"/>
                <a:endCxn id="77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19AFE3-44AE-9B42-B02C-7DE3006259D3}"/>
                </a:ext>
              </a:extLst>
            </p:cNvPr>
            <p:cNvGrpSpPr/>
            <p:nvPr/>
          </p:nvGrpSpPr>
          <p:grpSpPr>
            <a:xfrm>
              <a:off x="6556919" y="3118496"/>
              <a:ext cx="572429" cy="553998"/>
              <a:chOff x="6289287" y="2216515"/>
              <a:chExt cx="1081672" cy="1058468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F173E8D-9A77-3B44-9EED-9035070CE5E2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97E7439-9E56-154D-BCEB-53DA48FE81B6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C7DDA6C2-30FE-7D4D-85D1-446D85DCD2C3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4" name="직선 연결선[R] 63">
                <a:extLst>
                  <a:ext uri="{FF2B5EF4-FFF2-40B4-BE49-F238E27FC236}">
                    <a16:creationId xmlns:a16="http://schemas.microsoft.com/office/drawing/2014/main" id="{E3735327-DE5C-1C4D-99A1-5D5DB2CB4FF7}"/>
                  </a:ext>
                </a:extLst>
              </p:cNvPr>
              <p:cNvCxnSpPr>
                <a:stCxn id="61" idx="3"/>
                <a:endCxn id="63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[R] 64">
                <a:extLst>
                  <a:ext uri="{FF2B5EF4-FFF2-40B4-BE49-F238E27FC236}">
                    <a16:creationId xmlns:a16="http://schemas.microsoft.com/office/drawing/2014/main" id="{36A6D3A4-5ED4-5640-893C-64AF452CB0FB}"/>
                  </a:ext>
                </a:extLst>
              </p:cNvPr>
              <p:cNvCxnSpPr>
                <a:stCxn id="61" idx="5"/>
                <a:endCxn id="62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0EA0DDB3-C15A-7547-99CF-90A4C896EE4F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43D9CE6-4A16-6749-BE1D-BC11EB763ABE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9736BA39-86C6-304E-A268-14C737DFBD6E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9" name="직선 연결선[R] 68">
                <a:extLst>
                  <a:ext uri="{FF2B5EF4-FFF2-40B4-BE49-F238E27FC236}">
                    <a16:creationId xmlns:a16="http://schemas.microsoft.com/office/drawing/2014/main" id="{0537ABFF-F334-5740-9413-1949E588C8FB}"/>
                  </a:ext>
                </a:extLst>
              </p:cNvPr>
              <p:cNvCxnSpPr>
                <a:stCxn id="66" idx="3"/>
                <a:endCxn id="68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[R] 69">
                <a:extLst>
                  <a:ext uri="{FF2B5EF4-FFF2-40B4-BE49-F238E27FC236}">
                    <a16:creationId xmlns:a16="http://schemas.microsoft.com/office/drawing/2014/main" id="{AA81BB2A-A180-294A-9C13-B2FDF06D6971}"/>
                  </a:ext>
                </a:extLst>
              </p:cNvPr>
              <p:cNvCxnSpPr>
                <a:stCxn id="66" idx="5"/>
                <a:endCxn id="67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6D3B9EA-356C-8C41-B2C8-216EB25B1D6B}"/>
                </a:ext>
              </a:extLst>
            </p:cNvPr>
            <p:cNvGrpSpPr/>
            <p:nvPr/>
          </p:nvGrpSpPr>
          <p:grpSpPr>
            <a:xfrm>
              <a:off x="7426712" y="3104735"/>
              <a:ext cx="572429" cy="553998"/>
              <a:chOff x="6289287" y="2216515"/>
              <a:chExt cx="1081672" cy="1058468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D1B70E4-DC8B-104A-87A4-F8F4F44ED0A0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527DA17-D9D2-DC45-9A86-DDE31CA83210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F8D6009-2C56-4542-981F-4E449D735587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D7981B92-BADC-2247-B695-7B570C5CF0A2}"/>
                  </a:ext>
                </a:extLst>
              </p:cNvPr>
              <p:cNvCxnSpPr>
                <a:stCxn id="51" idx="3"/>
                <a:endCxn id="53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C803AA4B-B283-834D-A629-B995A8F6DB36}"/>
                  </a:ext>
                </a:extLst>
              </p:cNvPr>
              <p:cNvCxnSpPr>
                <a:stCxn id="51" idx="5"/>
                <a:endCxn id="52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EDC4A62C-084E-E145-861A-017E1AA2363E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33498D2-49A9-4146-BAD1-07637304815F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C48DF8D-E158-C04F-8816-AD5AE3AC7182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9" name="직선 연결선[R] 58">
                <a:extLst>
                  <a:ext uri="{FF2B5EF4-FFF2-40B4-BE49-F238E27FC236}">
                    <a16:creationId xmlns:a16="http://schemas.microsoft.com/office/drawing/2014/main" id="{E1904AE1-6036-3A4D-B7E7-A178D76B53B5}"/>
                  </a:ext>
                </a:extLst>
              </p:cNvPr>
              <p:cNvCxnSpPr>
                <a:stCxn id="56" idx="3"/>
                <a:endCxn id="58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[R] 59">
                <a:extLst>
                  <a:ext uri="{FF2B5EF4-FFF2-40B4-BE49-F238E27FC236}">
                    <a16:creationId xmlns:a16="http://schemas.microsoft.com/office/drawing/2014/main" id="{62A0359B-7172-B844-980A-30D0DAF01F13}"/>
                  </a:ext>
                </a:extLst>
              </p:cNvPr>
              <p:cNvCxnSpPr>
                <a:stCxn id="56" idx="5"/>
                <a:endCxn id="57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8CE20C8-08E2-6949-995D-279B6A04924C}"/>
                </a:ext>
              </a:extLst>
            </p:cNvPr>
            <p:cNvGrpSpPr/>
            <p:nvPr/>
          </p:nvGrpSpPr>
          <p:grpSpPr>
            <a:xfrm>
              <a:off x="7023690" y="3781965"/>
              <a:ext cx="572429" cy="553998"/>
              <a:chOff x="6289287" y="2216515"/>
              <a:chExt cx="1081672" cy="1058468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982FCB1-B2AC-3F4E-8FF3-D397FE310ACD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51C4EE4-1D03-6B48-BA92-D161C19760A3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1411D2B-A955-ED43-9C3C-883AFFE39708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4" name="직선 연결선[R] 43">
                <a:extLst>
                  <a:ext uri="{FF2B5EF4-FFF2-40B4-BE49-F238E27FC236}">
                    <a16:creationId xmlns:a16="http://schemas.microsoft.com/office/drawing/2014/main" id="{127400CD-1F7D-E244-81B9-EC1A3C4DEC6E}"/>
                  </a:ext>
                </a:extLst>
              </p:cNvPr>
              <p:cNvCxnSpPr>
                <a:stCxn id="41" idx="3"/>
                <a:endCxn id="43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13866BAF-A485-B34A-AD69-B7D8DCE62A54}"/>
                  </a:ext>
                </a:extLst>
              </p:cNvPr>
              <p:cNvCxnSpPr>
                <a:stCxn id="41" idx="5"/>
                <a:endCxn id="42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3A614AD9-0939-474B-82DF-EBCF24AB8DA3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093BE95-E4D3-2A46-943B-624687918163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A1A2FE39-8B3E-9449-A129-A43DCB5C8251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F9F3E26-D0B4-EA4F-B492-07189BE88493}"/>
                  </a:ext>
                </a:extLst>
              </p:cNvPr>
              <p:cNvCxnSpPr>
                <a:stCxn id="46" idx="3"/>
                <a:endCxn id="48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8F2A9B6F-CB55-FB43-BA7C-5D6321207E00}"/>
                  </a:ext>
                </a:extLst>
              </p:cNvPr>
              <p:cNvCxnSpPr>
                <a:stCxn id="46" idx="5"/>
                <a:endCxn id="47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더하기 13">
              <a:extLst>
                <a:ext uri="{FF2B5EF4-FFF2-40B4-BE49-F238E27FC236}">
                  <a16:creationId xmlns:a16="http://schemas.microsoft.com/office/drawing/2014/main" id="{EF030DA8-99A0-7341-86D0-1A7C24DC5318}"/>
                </a:ext>
              </a:extLst>
            </p:cNvPr>
            <p:cNvSpPr/>
            <p:nvPr/>
          </p:nvSpPr>
          <p:spPr>
            <a:xfrm>
              <a:off x="7129348" y="3305860"/>
              <a:ext cx="208155" cy="20112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239FC75-264F-1A4E-AF80-2B572CD2405D}"/>
                </a:ext>
              </a:extLst>
            </p:cNvPr>
            <p:cNvGrpSpPr/>
            <p:nvPr/>
          </p:nvGrpSpPr>
          <p:grpSpPr>
            <a:xfrm>
              <a:off x="7888954" y="3777366"/>
              <a:ext cx="572429" cy="553998"/>
              <a:chOff x="6289287" y="2216515"/>
              <a:chExt cx="1081672" cy="1058468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CE873E4-BD56-7046-BBD6-FEF97441EE99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9FBD993-2333-4848-9B28-068B0F1E1D75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26A7EB3-E3F9-7248-B2A3-17A88B2C3116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F24827EA-6242-624F-83D3-CDC6DEEA2262}"/>
                  </a:ext>
                </a:extLst>
              </p:cNvPr>
              <p:cNvCxnSpPr>
                <a:stCxn id="31" idx="3"/>
                <a:endCxn id="33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A91ED45E-94FE-004E-A847-30C47A6017E1}"/>
                  </a:ext>
                </a:extLst>
              </p:cNvPr>
              <p:cNvCxnSpPr>
                <a:stCxn id="31" idx="5"/>
                <a:endCxn id="32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1A4ADDA-A27F-574D-A0C0-2C5D77B8DE26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6EE59B5-DD6E-7445-90D0-2DBC9A48AB77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B97A7F7B-F497-0B4F-8B08-B64CE6DCFD54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250F9134-2F35-5B42-9866-6CB5D980B546}"/>
                  </a:ext>
                </a:extLst>
              </p:cNvPr>
              <p:cNvCxnSpPr>
                <a:stCxn id="36" idx="3"/>
                <a:endCxn id="38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EE14C23A-FE47-FB46-984C-24F853654062}"/>
                  </a:ext>
                </a:extLst>
              </p:cNvPr>
              <p:cNvCxnSpPr>
                <a:stCxn id="36" idx="5"/>
                <a:endCxn id="37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9383170-A808-B74A-8015-A319523C2ED2}"/>
                </a:ext>
              </a:extLst>
            </p:cNvPr>
            <p:cNvGrpSpPr/>
            <p:nvPr/>
          </p:nvGrpSpPr>
          <p:grpSpPr>
            <a:xfrm>
              <a:off x="8741635" y="3763605"/>
              <a:ext cx="572429" cy="553998"/>
              <a:chOff x="6289287" y="2216515"/>
              <a:chExt cx="1081672" cy="10584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2FD29F3-28AF-3D44-8849-8DBD687C5B40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9D101A2C-AEDF-1F46-9571-373F7786015A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108188F-D026-4845-ADC7-03261E07EC10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4" name="직선 연결선[R] 23">
                <a:extLst>
                  <a:ext uri="{FF2B5EF4-FFF2-40B4-BE49-F238E27FC236}">
                    <a16:creationId xmlns:a16="http://schemas.microsoft.com/office/drawing/2014/main" id="{1A2AE3D8-8E0F-A044-970E-E932305E0591}"/>
                  </a:ext>
                </a:extLst>
              </p:cNvPr>
              <p:cNvCxnSpPr>
                <a:stCxn id="21" idx="3"/>
                <a:endCxn id="23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618A6C8B-7D79-4945-8DE9-515B5E655425}"/>
                  </a:ext>
                </a:extLst>
              </p:cNvPr>
              <p:cNvCxnSpPr>
                <a:stCxn id="21" idx="5"/>
                <a:endCxn id="22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674E4135-9960-E441-BC72-9D138E83C9F2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D043825-305C-EF43-B37C-3BDAA8C6870D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D09FB1A-DEF5-F54D-BE7C-A196AC6C4329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9" name="직선 연결선[R] 28">
                <a:extLst>
                  <a:ext uri="{FF2B5EF4-FFF2-40B4-BE49-F238E27FC236}">
                    <a16:creationId xmlns:a16="http://schemas.microsoft.com/office/drawing/2014/main" id="{64669983-8F93-5445-920E-B29F20A0CD67}"/>
                  </a:ext>
                </a:extLst>
              </p:cNvPr>
              <p:cNvCxnSpPr>
                <a:stCxn id="26" idx="3"/>
                <a:endCxn id="28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[R] 29">
                <a:extLst>
                  <a:ext uri="{FF2B5EF4-FFF2-40B4-BE49-F238E27FC236}">
                    <a16:creationId xmlns:a16="http://schemas.microsoft.com/office/drawing/2014/main" id="{63A701AE-2545-1D47-83B1-A7328DA39030}"/>
                  </a:ext>
                </a:extLst>
              </p:cNvPr>
              <p:cNvCxnSpPr>
                <a:stCxn id="26" idx="5"/>
                <a:endCxn id="27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더하기 16">
              <a:extLst>
                <a:ext uri="{FF2B5EF4-FFF2-40B4-BE49-F238E27FC236}">
                  <a16:creationId xmlns:a16="http://schemas.microsoft.com/office/drawing/2014/main" id="{F033C875-7FB3-E940-8D33-013C69ED5626}"/>
                </a:ext>
              </a:extLst>
            </p:cNvPr>
            <p:cNvSpPr/>
            <p:nvPr/>
          </p:nvSpPr>
          <p:spPr>
            <a:xfrm>
              <a:off x="8451780" y="3940410"/>
              <a:ext cx="208155" cy="20112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더하기 17">
              <a:extLst>
                <a:ext uri="{FF2B5EF4-FFF2-40B4-BE49-F238E27FC236}">
                  <a16:creationId xmlns:a16="http://schemas.microsoft.com/office/drawing/2014/main" id="{28D50072-64F9-8C40-B41E-6347A5A5840E}"/>
                </a:ext>
              </a:extLst>
            </p:cNvPr>
            <p:cNvSpPr/>
            <p:nvPr/>
          </p:nvSpPr>
          <p:spPr>
            <a:xfrm>
              <a:off x="7595964" y="3949125"/>
              <a:ext cx="208155" cy="20112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아래쪽 화살표[D] 18">
              <a:extLst>
                <a:ext uri="{FF2B5EF4-FFF2-40B4-BE49-F238E27FC236}">
                  <a16:creationId xmlns:a16="http://schemas.microsoft.com/office/drawing/2014/main" id="{5441DAC3-C9C2-9245-81D1-EC1686B78C56}"/>
                </a:ext>
              </a:extLst>
            </p:cNvPr>
            <p:cNvSpPr/>
            <p:nvPr/>
          </p:nvSpPr>
          <p:spPr>
            <a:xfrm>
              <a:off x="6567939" y="2924067"/>
              <a:ext cx="129828" cy="256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아래쪽 화살표[D] 19">
              <a:extLst>
                <a:ext uri="{FF2B5EF4-FFF2-40B4-BE49-F238E27FC236}">
                  <a16:creationId xmlns:a16="http://schemas.microsoft.com/office/drawing/2014/main" id="{88F0E7D5-2A6C-4E49-A044-6570B0A1365D}"/>
                </a:ext>
              </a:extLst>
            </p:cNvPr>
            <p:cNvSpPr/>
            <p:nvPr/>
          </p:nvSpPr>
          <p:spPr>
            <a:xfrm>
              <a:off x="7456402" y="3613032"/>
              <a:ext cx="129828" cy="256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AD0D012-0D42-3040-8238-1FFB1465A5A0}"/>
              </a:ext>
            </a:extLst>
          </p:cNvPr>
          <p:cNvSpPr txBox="1"/>
          <p:nvPr/>
        </p:nvSpPr>
        <p:spPr>
          <a:xfrm>
            <a:off x="2720072" y="3641765"/>
            <a:ext cx="910698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A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라는 모델은 전체 데이터의 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target variable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평균을 예측</a:t>
            </a:r>
            <a:endParaRPr kumimoji="1"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 </a:t>
            </a:r>
            <a:r>
              <a:rPr kumimoji="1" lang="ko-Kore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실제값 </a:t>
            </a:r>
            <a:r>
              <a:rPr kumimoji="1" lang="en-US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ko-Kore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kumimoji="1" lang="en-US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= </a:t>
            </a:r>
            <a:r>
              <a:rPr kumimoji="1"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잔차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(residual)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구함</a:t>
            </a:r>
            <a:endParaRPr kumimoji="1"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모델은 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학습에 사용된 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features</a:t>
            </a:r>
            <a:r>
              <a:rPr kumimoji="1"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가지고 앞선 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residual 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예측</a:t>
            </a:r>
            <a:endParaRPr kumimoji="1"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 </a:t>
            </a:r>
            <a:r>
              <a:rPr kumimoji="1"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실제값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(A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kumimoji="1"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+ learning rate*B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kumimoji="1"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평균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= 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새로운</a:t>
            </a:r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residual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구함</a:t>
            </a:r>
            <a:endParaRPr kumimoji="1"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3. C</a:t>
            </a:r>
            <a:r>
              <a:rPr kumimoji="1"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모델은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학습에 사용했던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features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가지고 바로 위에서 언급한 새로운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residual </a:t>
            </a:r>
            <a:r>
              <a:rPr lang="ko-Kore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예측</a:t>
            </a:r>
            <a:b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 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실제값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 (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+ </a:t>
            </a:r>
            <a:r>
              <a:rPr lang="en" altLang="ko-Kore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learning_rate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*B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평균 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+ </a:t>
            </a:r>
            <a:r>
              <a:rPr lang="en" altLang="ko-Kore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learning_rate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*C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평균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=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새로운 </a:t>
            </a:r>
            <a:r>
              <a:rPr lang="en" altLang="ko-Kore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residual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구함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u="sng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ko-KR" altLang="en-US" sz="13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 </a:t>
            </a:r>
            <a:r>
              <a:rPr lang="ko-KR" altLang="en-US" sz="1300" b="1" u="sng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예측값은</a:t>
            </a:r>
            <a:r>
              <a:rPr lang="ko-KR" altLang="en-US" sz="13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모든 모델의 </a:t>
            </a:r>
            <a:r>
              <a:rPr lang="ko-KR" altLang="en-US" sz="1300" b="1" u="sng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예측값의</a:t>
            </a:r>
            <a:r>
              <a:rPr lang="ko-KR" altLang="en-US" sz="13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13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weighted sum</a:t>
            </a:r>
            <a:endParaRPr kumimoji="1" lang="en-US" altLang="ko-KR" sz="1300" b="1" u="sng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78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1278</Words>
  <Application>Microsoft Macintosh PowerPoint</Application>
  <PresentationFormat>와이드스크린</PresentationFormat>
  <Paragraphs>312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NanumGothic</vt:lpstr>
      <vt:lpstr>맑은 고딕</vt:lpstr>
      <vt:lpstr>G마켓 산스 Bold</vt:lpstr>
      <vt:lpstr>G마켓 산스 Medium</vt:lpstr>
      <vt:lpstr>Noto Sans KR</vt:lpstr>
      <vt:lpstr>Arial</vt:lpstr>
      <vt:lpstr>Cambria Math</vt:lpstr>
      <vt:lpstr>Wingdings</vt:lpstr>
      <vt:lpstr>Office 테마</vt:lpstr>
      <vt:lpstr>0111</vt:lpstr>
      <vt:lpstr>목차</vt:lpstr>
      <vt:lpstr>Bagging vs Boosting</vt:lpstr>
      <vt:lpstr>AdaBoost</vt:lpstr>
      <vt:lpstr>AdaBoost – What is AdaBoost?</vt:lpstr>
      <vt:lpstr>AdaBoost - GBM </vt:lpstr>
      <vt:lpstr>Contents of GBM</vt:lpstr>
      <vt:lpstr>GBM– Gradient Descent Algorithm</vt:lpstr>
      <vt:lpstr>GBM – What is GBM?</vt:lpstr>
      <vt:lpstr>GBM- GBM for Classification</vt:lpstr>
      <vt:lpstr>GBM- GBM for Classification</vt:lpstr>
      <vt:lpstr>GBM- GBM for Classification</vt:lpstr>
      <vt:lpstr>GBM– Parameter of GBM</vt:lpstr>
      <vt:lpstr>Contents of XGBoost </vt:lpstr>
      <vt:lpstr>XGBoost – What is XGBoost?</vt:lpstr>
      <vt:lpstr>XGBoost – Parallelization of XGBoost</vt:lpstr>
      <vt:lpstr>XGBoost – Parallelization of XGBoost</vt:lpstr>
      <vt:lpstr>XGBoost – Parallelization of XGBoost</vt:lpstr>
      <vt:lpstr>XGBoost – Parallelization of XGBoost</vt:lpstr>
      <vt:lpstr>XGBoost – Parameter of XGBoost</vt:lpstr>
      <vt:lpstr>Contents of LightGBM</vt:lpstr>
      <vt:lpstr>LightGBM – What is LightGBM?</vt:lpstr>
      <vt:lpstr>LightGBM – What is LightGBM?</vt:lpstr>
      <vt:lpstr>LightGBM – Parameter of LightGBM</vt:lpstr>
      <vt:lpstr>CatBoost</vt:lpstr>
      <vt:lpstr>Performace Compare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1228 전반부</dc:title>
  <dc:creator>김현우</dc:creator>
  <cp:lastModifiedBy>김현우</cp:lastModifiedBy>
  <cp:revision>11</cp:revision>
  <dcterms:created xsi:type="dcterms:W3CDTF">2022-02-24T07:35:17Z</dcterms:created>
  <dcterms:modified xsi:type="dcterms:W3CDTF">2022-02-25T10:41:51Z</dcterms:modified>
</cp:coreProperties>
</file>