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501" r:id="rId19"/>
    <p:sldId id="408" r:id="rId20"/>
    <p:sldId id="409" r:id="rId21"/>
    <p:sldId id="410" r:id="rId22"/>
    <p:sldId id="414" r:id="rId23"/>
    <p:sldId id="41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CA8ED9-A940-8C82-F314-DFE81E0339CF}" name="김현우" initials="김" userId="S::henry0430@konkuk.ac.kr::1806998b-4ab3-481d-8f6d-53e8c40885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847"/>
    <p:restoredTop sz="94192"/>
  </p:normalViewPr>
  <p:slideViewPr>
    <p:cSldViewPr snapToGrid="0" snapToObjects="1">
      <p:cViewPr varScale="1">
        <p:scale>
          <a:sx n="103" d="100"/>
          <a:sy n="103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E91D8-A7E6-4BAA-B832-CF5FDCD630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2EA752-D68A-4698-9384-482487E0692F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Regression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C012EC0-3A3D-4D5A-B268-4E49858A96E0}" type="parTrans" cxnId="{7D7C7695-35B7-45F5-8DC7-099EB3C65E26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69782787-B58A-4047-8586-2BFD0A8490AB}" type="sibTrans" cxnId="{7D7C7695-35B7-45F5-8DC7-099EB3C65E26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0A1065E-CCC1-4D84-AD73-A3C35420B7B2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Univariate Linear Regression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E35A0C4B-1933-4DE7-B5FB-EBCEFC3EE6A2}" type="parTrans" cxnId="{3A9378D5-FB31-4D30-ADE8-C6516F16404C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50AC1086-F8F8-4592-BF49-A8CF0EF5D024}" type="sibTrans" cxnId="{3A9378D5-FB31-4D30-ADE8-C6516F16404C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CFD7C8A-FA1A-4331-84CE-6DDA2EDE4458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Regression Metrics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5699B6AC-065A-44EB-BC13-9148726C8D9E}" type="parTrans" cxnId="{04A8B6F2-C40E-4C18-8435-202BD759F65E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8C1DBC2-48B8-4CB0-805E-186482E29FB5}" type="sibTrans" cxnId="{04A8B6F2-C40E-4C18-8435-202BD759F65E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2FED0032-0FAC-4F67-BF5D-FA63C006B63D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Multivariate Linear Regression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CE5533D6-7A8F-4A68-8F98-140F3EE39193}" type="parTrans" cxnId="{20F51CF7-6312-485C-A6A7-54D8ABB33EA7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C6D7D5B7-04D7-4BCB-85AB-EF850F21F14A}" type="sibTrans" cxnId="{20F51CF7-6312-485C-A6A7-54D8ABB33EA7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963ABF50-2A0C-4AD7-9FF0-E11698F335D3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Multivariate Linear Regression Example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3214E758-A644-479C-957F-8ED2BC2CB7CB}" type="parTrans" cxnId="{AC60F873-49E1-46B2-A8CF-A16168061894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47AC201-218B-413F-8934-0F57D2DE594F}" type="sibTrans" cxnId="{AC60F873-49E1-46B2-A8CF-A16168061894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710FF15A-2804-4105-9698-EEDA6073AC98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Trade-off between Bias and Variance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E186D770-EC01-40E0-88F5-FD02D7B4F73A}" type="parTrans" cxnId="{E1F5A1D3-2374-4182-A93D-6C24FF3E451D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315D2FA8-42D3-437E-B8CB-043CE4172D8E}" type="sibTrans" cxnId="{E1F5A1D3-2374-4182-A93D-6C24FF3E451D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68B3973B-E298-449D-A94F-A7DB9E4BA08F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Multicollinearity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31FFA450-1D39-452B-A2DF-B846704D6943}" type="parTrans" cxnId="{1D142EA1-AB6A-4822-BF4B-9EEADAC570C6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245231E8-1CF4-4504-8C6F-5F15BC4643CC}" type="sibTrans" cxnId="{1D142EA1-AB6A-4822-BF4B-9EEADAC570C6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0D57822-850F-4985-B4D2-574FB59C8298}">
      <dgm:prSet/>
      <dgm:spPr/>
      <dgm:t>
        <a:bodyPr/>
        <a:lstStyle/>
        <a:p>
          <a:r>
            <a:rPr kumimoji="1" lang="en-US" b="1">
              <a:latin typeface="NanumGothic" panose="020D0604000000000000" pitchFamily="34" charset="-127"/>
              <a:ea typeface="NanumGothic" panose="020D0604000000000000" pitchFamily="34" charset="-127"/>
            </a:rPr>
            <a:t>GraidentDescent vs OLS</a:t>
          </a:r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0CF5D08-F18D-49E8-9242-DFD8934C9786}" type="parTrans" cxnId="{98E6D7AA-EC83-4B32-BD35-1B16E6DE7797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2A56AE7A-039B-4DA4-928E-187C5ACBDD44}" type="sibTrans" cxnId="{98E6D7AA-EC83-4B32-BD35-1B16E6DE7797}">
      <dgm:prSet/>
      <dgm:spPr/>
      <dgm:t>
        <a:bodyPr/>
        <a:lstStyle/>
        <a:p>
          <a:endParaRPr lang="en-US" b="1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2F19DD18-FF6A-DC45-BFFF-7270C0B48610}" type="pres">
      <dgm:prSet presAssocID="{4EAE91D8-A7E6-4BAA-B832-CF5FDCD63013}" presName="diagram" presStyleCnt="0">
        <dgm:presLayoutVars>
          <dgm:dir/>
          <dgm:resizeHandles val="exact"/>
        </dgm:presLayoutVars>
      </dgm:prSet>
      <dgm:spPr/>
    </dgm:pt>
    <dgm:pt modelId="{E505994D-5949-7140-B735-5C30D11CA902}" type="pres">
      <dgm:prSet presAssocID="{362EA752-D68A-4698-9384-482487E0692F}" presName="node" presStyleLbl="node1" presStyleIdx="0" presStyleCnt="8">
        <dgm:presLayoutVars>
          <dgm:bulletEnabled val="1"/>
        </dgm:presLayoutVars>
      </dgm:prSet>
      <dgm:spPr/>
    </dgm:pt>
    <dgm:pt modelId="{F1C29618-84D9-E84E-A89D-453C1F4B5712}" type="pres">
      <dgm:prSet presAssocID="{69782787-B58A-4047-8586-2BFD0A8490AB}" presName="sibTrans" presStyleCnt="0"/>
      <dgm:spPr/>
    </dgm:pt>
    <dgm:pt modelId="{593D0254-4A6F-1142-8620-2C352D04AA22}" type="pres">
      <dgm:prSet presAssocID="{00A1065E-CCC1-4D84-AD73-A3C35420B7B2}" presName="node" presStyleLbl="node1" presStyleIdx="1" presStyleCnt="8">
        <dgm:presLayoutVars>
          <dgm:bulletEnabled val="1"/>
        </dgm:presLayoutVars>
      </dgm:prSet>
      <dgm:spPr/>
    </dgm:pt>
    <dgm:pt modelId="{C3657713-707F-1643-8E9E-EF6BC7A3EC32}" type="pres">
      <dgm:prSet presAssocID="{50AC1086-F8F8-4592-BF49-A8CF0EF5D024}" presName="sibTrans" presStyleCnt="0"/>
      <dgm:spPr/>
    </dgm:pt>
    <dgm:pt modelId="{14180E44-77BD-9F42-B943-0786FC609785}" type="pres">
      <dgm:prSet presAssocID="{BCFD7C8A-FA1A-4331-84CE-6DDA2EDE4458}" presName="node" presStyleLbl="node1" presStyleIdx="2" presStyleCnt="8">
        <dgm:presLayoutVars>
          <dgm:bulletEnabled val="1"/>
        </dgm:presLayoutVars>
      </dgm:prSet>
      <dgm:spPr/>
    </dgm:pt>
    <dgm:pt modelId="{DDF7F3E4-C704-3D43-820B-B0EB1DB88B2F}" type="pres">
      <dgm:prSet presAssocID="{88C1DBC2-48B8-4CB0-805E-186482E29FB5}" presName="sibTrans" presStyleCnt="0"/>
      <dgm:spPr/>
    </dgm:pt>
    <dgm:pt modelId="{80D5A1DA-2711-F741-944D-65C9C6F04388}" type="pres">
      <dgm:prSet presAssocID="{2FED0032-0FAC-4F67-BF5D-FA63C006B63D}" presName="node" presStyleLbl="node1" presStyleIdx="3" presStyleCnt="8">
        <dgm:presLayoutVars>
          <dgm:bulletEnabled val="1"/>
        </dgm:presLayoutVars>
      </dgm:prSet>
      <dgm:spPr/>
    </dgm:pt>
    <dgm:pt modelId="{4B76BD41-C3DF-F546-AC9F-9EFC1CCABD0D}" type="pres">
      <dgm:prSet presAssocID="{C6D7D5B7-04D7-4BCB-85AB-EF850F21F14A}" presName="sibTrans" presStyleCnt="0"/>
      <dgm:spPr/>
    </dgm:pt>
    <dgm:pt modelId="{456EA509-B045-BE46-A230-699944C39ABF}" type="pres">
      <dgm:prSet presAssocID="{963ABF50-2A0C-4AD7-9FF0-E11698F335D3}" presName="node" presStyleLbl="node1" presStyleIdx="4" presStyleCnt="8">
        <dgm:presLayoutVars>
          <dgm:bulletEnabled val="1"/>
        </dgm:presLayoutVars>
      </dgm:prSet>
      <dgm:spPr/>
    </dgm:pt>
    <dgm:pt modelId="{32A5EA04-1E58-2B44-874B-E96AFDD65DC2}" type="pres">
      <dgm:prSet presAssocID="{447AC201-218B-413F-8934-0F57D2DE594F}" presName="sibTrans" presStyleCnt="0"/>
      <dgm:spPr/>
    </dgm:pt>
    <dgm:pt modelId="{E8E9B1D9-0ADE-0E4B-A186-B802E643CBFD}" type="pres">
      <dgm:prSet presAssocID="{710FF15A-2804-4105-9698-EEDA6073AC98}" presName="node" presStyleLbl="node1" presStyleIdx="5" presStyleCnt="8">
        <dgm:presLayoutVars>
          <dgm:bulletEnabled val="1"/>
        </dgm:presLayoutVars>
      </dgm:prSet>
      <dgm:spPr/>
    </dgm:pt>
    <dgm:pt modelId="{1C9BB082-258B-AD45-863E-006E9379F927}" type="pres">
      <dgm:prSet presAssocID="{315D2FA8-42D3-437E-B8CB-043CE4172D8E}" presName="sibTrans" presStyleCnt="0"/>
      <dgm:spPr/>
    </dgm:pt>
    <dgm:pt modelId="{9B12CA38-1D8C-4749-BEA8-0AD37ECB1DAB}" type="pres">
      <dgm:prSet presAssocID="{68B3973B-E298-449D-A94F-A7DB9E4BA08F}" presName="node" presStyleLbl="node1" presStyleIdx="6" presStyleCnt="8">
        <dgm:presLayoutVars>
          <dgm:bulletEnabled val="1"/>
        </dgm:presLayoutVars>
      </dgm:prSet>
      <dgm:spPr/>
    </dgm:pt>
    <dgm:pt modelId="{F23F533D-B3B5-5949-833D-D4E63AEDF50F}" type="pres">
      <dgm:prSet presAssocID="{245231E8-1CF4-4504-8C6F-5F15BC4643CC}" presName="sibTrans" presStyleCnt="0"/>
      <dgm:spPr/>
    </dgm:pt>
    <dgm:pt modelId="{7BC3FCFA-8813-7F4B-B3D4-88B6AAB33AD2}" type="pres">
      <dgm:prSet presAssocID="{00D57822-850F-4985-B4D2-574FB59C8298}" presName="node" presStyleLbl="node1" presStyleIdx="7" presStyleCnt="8">
        <dgm:presLayoutVars>
          <dgm:bulletEnabled val="1"/>
        </dgm:presLayoutVars>
      </dgm:prSet>
      <dgm:spPr/>
    </dgm:pt>
  </dgm:ptLst>
  <dgm:cxnLst>
    <dgm:cxn modelId="{0DD21C10-FCC9-1940-B700-A142001269D7}" type="presOf" srcId="{963ABF50-2A0C-4AD7-9FF0-E11698F335D3}" destId="{456EA509-B045-BE46-A230-699944C39ABF}" srcOrd="0" destOrd="0" presId="urn:microsoft.com/office/officeart/2005/8/layout/default"/>
    <dgm:cxn modelId="{0A74E03D-38C3-F242-B6C5-4F709F094116}" type="presOf" srcId="{00D57822-850F-4985-B4D2-574FB59C8298}" destId="{7BC3FCFA-8813-7F4B-B3D4-88B6AAB33AD2}" srcOrd="0" destOrd="0" presId="urn:microsoft.com/office/officeart/2005/8/layout/default"/>
    <dgm:cxn modelId="{AC60F873-49E1-46B2-A8CF-A16168061894}" srcId="{4EAE91D8-A7E6-4BAA-B832-CF5FDCD63013}" destId="{963ABF50-2A0C-4AD7-9FF0-E11698F335D3}" srcOrd="4" destOrd="0" parTransId="{3214E758-A644-479C-957F-8ED2BC2CB7CB}" sibTransId="{447AC201-218B-413F-8934-0F57D2DE594F}"/>
    <dgm:cxn modelId="{CAFA7E76-9E2B-FF47-9E9D-260A3CC9B6EA}" type="presOf" srcId="{00A1065E-CCC1-4D84-AD73-A3C35420B7B2}" destId="{593D0254-4A6F-1142-8620-2C352D04AA22}" srcOrd="0" destOrd="0" presId="urn:microsoft.com/office/officeart/2005/8/layout/default"/>
    <dgm:cxn modelId="{4B709078-6D4A-9145-862C-53AB474A662B}" type="presOf" srcId="{2FED0032-0FAC-4F67-BF5D-FA63C006B63D}" destId="{80D5A1DA-2711-F741-944D-65C9C6F04388}" srcOrd="0" destOrd="0" presId="urn:microsoft.com/office/officeart/2005/8/layout/default"/>
    <dgm:cxn modelId="{65FF2A7E-F959-BF48-895E-3ADE17FDE2AA}" type="presOf" srcId="{362EA752-D68A-4698-9384-482487E0692F}" destId="{E505994D-5949-7140-B735-5C30D11CA902}" srcOrd="0" destOrd="0" presId="urn:microsoft.com/office/officeart/2005/8/layout/default"/>
    <dgm:cxn modelId="{7D7C7695-35B7-45F5-8DC7-099EB3C65E26}" srcId="{4EAE91D8-A7E6-4BAA-B832-CF5FDCD63013}" destId="{362EA752-D68A-4698-9384-482487E0692F}" srcOrd="0" destOrd="0" parTransId="{4C012EC0-3A3D-4D5A-B268-4E49858A96E0}" sibTransId="{69782787-B58A-4047-8586-2BFD0A8490AB}"/>
    <dgm:cxn modelId="{1D142EA1-AB6A-4822-BF4B-9EEADAC570C6}" srcId="{4EAE91D8-A7E6-4BAA-B832-CF5FDCD63013}" destId="{68B3973B-E298-449D-A94F-A7DB9E4BA08F}" srcOrd="6" destOrd="0" parTransId="{31FFA450-1D39-452B-A2DF-B846704D6943}" sibTransId="{245231E8-1CF4-4504-8C6F-5F15BC4643CC}"/>
    <dgm:cxn modelId="{C6767DA8-2C9C-8445-A1DC-B0A633B99AC5}" type="presOf" srcId="{68B3973B-E298-449D-A94F-A7DB9E4BA08F}" destId="{9B12CA38-1D8C-4749-BEA8-0AD37ECB1DAB}" srcOrd="0" destOrd="0" presId="urn:microsoft.com/office/officeart/2005/8/layout/default"/>
    <dgm:cxn modelId="{98E6D7AA-EC83-4B32-BD35-1B16E6DE7797}" srcId="{4EAE91D8-A7E6-4BAA-B832-CF5FDCD63013}" destId="{00D57822-850F-4985-B4D2-574FB59C8298}" srcOrd="7" destOrd="0" parTransId="{00CF5D08-F18D-49E8-9242-DFD8934C9786}" sibTransId="{2A56AE7A-039B-4DA4-928E-187C5ACBDD44}"/>
    <dgm:cxn modelId="{9C9616BB-5A27-8A42-910C-F48DD097225A}" type="presOf" srcId="{710FF15A-2804-4105-9698-EEDA6073AC98}" destId="{E8E9B1D9-0ADE-0E4B-A186-B802E643CBFD}" srcOrd="0" destOrd="0" presId="urn:microsoft.com/office/officeart/2005/8/layout/default"/>
    <dgm:cxn modelId="{83C591CF-705D-5A4A-9F52-671EB99B8B94}" type="presOf" srcId="{4EAE91D8-A7E6-4BAA-B832-CF5FDCD63013}" destId="{2F19DD18-FF6A-DC45-BFFF-7270C0B48610}" srcOrd="0" destOrd="0" presId="urn:microsoft.com/office/officeart/2005/8/layout/default"/>
    <dgm:cxn modelId="{E1F5A1D3-2374-4182-A93D-6C24FF3E451D}" srcId="{4EAE91D8-A7E6-4BAA-B832-CF5FDCD63013}" destId="{710FF15A-2804-4105-9698-EEDA6073AC98}" srcOrd="5" destOrd="0" parTransId="{E186D770-EC01-40E0-88F5-FD02D7B4F73A}" sibTransId="{315D2FA8-42D3-437E-B8CB-043CE4172D8E}"/>
    <dgm:cxn modelId="{3A9378D5-FB31-4D30-ADE8-C6516F16404C}" srcId="{4EAE91D8-A7E6-4BAA-B832-CF5FDCD63013}" destId="{00A1065E-CCC1-4D84-AD73-A3C35420B7B2}" srcOrd="1" destOrd="0" parTransId="{E35A0C4B-1933-4DE7-B5FB-EBCEFC3EE6A2}" sibTransId="{50AC1086-F8F8-4592-BF49-A8CF0EF5D024}"/>
    <dgm:cxn modelId="{04A8B6F2-C40E-4C18-8435-202BD759F65E}" srcId="{4EAE91D8-A7E6-4BAA-B832-CF5FDCD63013}" destId="{BCFD7C8A-FA1A-4331-84CE-6DDA2EDE4458}" srcOrd="2" destOrd="0" parTransId="{5699B6AC-065A-44EB-BC13-9148726C8D9E}" sibTransId="{88C1DBC2-48B8-4CB0-805E-186482E29FB5}"/>
    <dgm:cxn modelId="{577C48F3-B432-7F4C-92B8-E64DB05E1F39}" type="presOf" srcId="{BCFD7C8A-FA1A-4331-84CE-6DDA2EDE4458}" destId="{14180E44-77BD-9F42-B943-0786FC609785}" srcOrd="0" destOrd="0" presId="urn:microsoft.com/office/officeart/2005/8/layout/default"/>
    <dgm:cxn modelId="{20F51CF7-6312-485C-A6A7-54D8ABB33EA7}" srcId="{4EAE91D8-A7E6-4BAA-B832-CF5FDCD63013}" destId="{2FED0032-0FAC-4F67-BF5D-FA63C006B63D}" srcOrd="3" destOrd="0" parTransId="{CE5533D6-7A8F-4A68-8F98-140F3EE39193}" sibTransId="{C6D7D5B7-04D7-4BCB-85AB-EF850F21F14A}"/>
    <dgm:cxn modelId="{CF7DC081-6AA6-BE44-875E-8632D688B791}" type="presParOf" srcId="{2F19DD18-FF6A-DC45-BFFF-7270C0B48610}" destId="{E505994D-5949-7140-B735-5C30D11CA902}" srcOrd="0" destOrd="0" presId="urn:microsoft.com/office/officeart/2005/8/layout/default"/>
    <dgm:cxn modelId="{B1695FD3-58CE-1540-8471-58D66CD30034}" type="presParOf" srcId="{2F19DD18-FF6A-DC45-BFFF-7270C0B48610}" destId="{F1C29618-84D9-E84E-A89D-453C1F4B5712}" srcOrd="1" destOrd="0" presId="urn:microsoft.com/office/officeart/2005/8/layout/default"/>
    <dgm:cxn modelId="{B43B66FA-D4EA-774E-80A9-C3D56A536EF2}" type="presParOf" srcId="{2F19DD18-FF6A-DC45-BFFF-7270C0B48610}" destId="{593D0254-4A6F-1142-8620-2C352D04AA22}" srcOrd="2" destOrd="0" presId="urn:microsoft.com/office/officeart/2005/8/layout/default"/>
    <dgm:cxn modelId="{EAAB2415-E6E5-B444-8E7E-FEB304377F42}" type="presParOf" srcId="{2F19DD18-FF6A-DC45-BFFF-7270C0B48610}" destId="{C3657713-707F-1643-8E9E-EF6BC7A3EC32}" srcOrd="3" destOrd="0" presId="urn:microsoft.com/office/officeart/2005/8/layout/default"/>
    <dgm:cxn modelId="{0FF79CAA-D9DE-D643-BC6F-CB0CCE486EAA}" type="presParOf" srcId="{2F19DD18-FF6A-DC45-BFFF-7270C0B48610}" destId="{14180E44-77BD-9F42-B943-0786FC609785}" srcOrd="4" destOrd="0" presId="urn:microsoft.com/office/officeart/2005/8/layout/default"/>
    <dgm:cxn modelId="{81E72E72-3F92-8240-B5F7-297660A40FF3}" type="presParOf" srcId="{2F19DD18-FF6A-DC45-BFFF-7270C0B48610}" destId="{DDF7F3E4-C704-3D43-820B-B0EB1DB88B2F}" srcOrd="5" destOrd="0" presId="urn:microsoft.com/office/officeart/2005/8/layout/default"/>
    <dgm:cxn modelId="{F14E95DF-C4A1-AA46-A06B-48B029FFA9BF}" type="presParOf" srcId="{2F19DD18-FF6A-DC45-BFFF-7270C0B48610}" destId="{80D5A1DA-2711-F741-944D-65C9C6F04388}" srcOrd="6" destOrd="0" presId="urn:microsoft.com/office/officeart/2005/8/layout/default"/>
    <dgm:cxn modelId="{5CFD5123-2C90-B145-9EE7-89C907D83B27}" type="presParOf" srcId="{2F19DD18-FF6A-DC45-BFFF-7270C0B48610}" destId="{4B76BD41-C3DF-F546-AC9F-9EFC1CCABD0D}" srcOrd="7" destOrd="0" presId="urn:microsoft.com/office/officeart/2005/8/layout/default"/>
    <dgm:cxn modelId="{FD9293FD-A6F7-F140-B9E2-1B45E1D9CBE4}" type="presParOf" srcId="{2F19DD18-FF6A-DC45-BFFF-7270C0B48610}" destId="{456EA509-B045-BE46-A230-699944C39ABF}" srcOrd="8" destOrd="0" presId="urn:microsoft.com/office/officeart/2005/8/layout/default"/>
    <dgm:cxn modelId="{8BF3E595-ABC5-5F43-BA62-317767535C41}" type="presParOf" srcId="{2F19DD18-FF6A-DC45-BFFF-7270C0B48610}" destId="{32A5EA04-1E58-2B44-874B-E96AFDD65DC2}" srcOrd="9" destOrd="0" presId="urn:microsoft.com/office/officeart/2005/8/layout/default"/>
    <dgm:cxn modelId="{68A3673B-9350-B84F-9C8F-2EFCCB74B27D}" type="presParOf" srcId="{2F19DD18-FF6A-DC45-BFFF-7270C0B48610}" destId="{E8E9B1D9-0ADE-0E4B-A186-B802E643CBFD}" srcOrd="10" destOrd="0" presId="urn:microsoft.com/office/officeart/2005/8/layout/default"/>
    <dgm:cxn modelId="{8A97E3D0-7E0F-004E-A3D9-DD59C80E715C}" type="presParOf" srcId="{2F19DD18-FF6A-DC45-BFFF-7270C0B48610}" destId="{1C9BB082-258B-AD45-863E-006E9379F927}" srcOrd="11" destOrd="0" presId="urn:microsoft.com/office/officeart/2005/8/layout/default"/>
    <dgm:cxn modelId="{DECBC1B8-1DB1-2647-BB51-FFD06A4A07E1}" type="presParOf" srcId="{2F19DD18-FF6A-DC45-BFFF-7270C0B48610}" destId="{9B12CA38-1D8C-4749-BEA8-0AD37ECB1DAB}" srcOrd="12" destOrd="0" presId="urn:microsoft.com/office/officeart/2005/8/layout/default"/>
    <dgm:cxn modelId="{83F90781-642D-6A4C-947B-0D642471975B}" type="presParOf" srcId="{2F19DD18-FF6A-DC45-BFFF-7270C0B48610}" destId="{F23F533D-B3B5-5949-833D-D4E63AEDF50F}" srcOrd="13" destOrd="0" presId="urn:microsoft.com/office/officeart/2005/8/layout/default"/>
    <dgm:cxn modelId="{5D30E967-D8FE-DE48-B81B-6A80C970B426}" type="presParOf" srcId="{2F19DD18-FF6A-DC45-BFFF-7270C0B48610}" destId="{7BC3FCFA-8813-7F4B-B3D4-88B6AAB33AD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D5607-AD18-4411-A243-BD98399960C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4CBE5C-55D4-4715-A2F7-EFD4F141CE4D}">
      <dgm:prSet/>
      <dgm:spPr/>
      <dgm:t>
        <a:bodyPr/>
        <a:lstStyle/>
        <a:p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-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회귀분석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데이터 값이 평균과 같은 일정한 값으로 돌아가려는 경향을 이용한 통계학 기법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A9AF627-3296-4E55-8085-0A7C3A65C553}" type="parTrans" cxnId="{6D23A059-7BC1-4BF5-9C4F-057F5C24972E}">
      <dgm:prSet/>
      <dgm:spPr/>
      <dgm:t>
        <a:bodyPr/>
        <a:lstStyle/>
        <a:p>
          <a:endParaRPr lang="en-US"/>
        </a:p>
      </dgm:t>
    </dgm:pt>
    <dgm:pt modelId="{774205B0-3E19-4AB6-BC9B-3268D3C325F1}" type="sibTrans" cxnId="{6D23A059-7BC1-4BF5-9C4F-057F5C24972E}">
      <dgm:prSet/>
      <dgm:spPr/>
      <dgm:t>
        <a:bodyPr/>
        <a:lstStyle/>
        <a:p>
          <a:endParaRPr lang="en-US"/>
        </a:p>
      </dgm:t>
    </dgm:pt>
    <dgm:pt modelId="{B0E7B0D0-25F7-4D3A-BC05-75403721297C}">
      <dgm:prSet/>
      <dgm:spPr/>
      <dgm:t>
        <a:bodyPr/>
        <a:lstStyle/>
        <a:p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-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회귀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여러 개의 독립변수와 한 개의 종속변수 간의 상관관계를 모델링하는 기법을 통칭 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21343259-C3BD-414D-B70A-301EAF347571}" type="parTrans" cxnId="{E7B658D1-77C6-4D7A-9427-8A085C7CF774}">
      <dgm:prSet/>
      <dgm:spPr/>
      <dgm:t>
        <a:bodyPr/>
        <a:lstStyle/>
        <a:p>
          <a:endParaRPr lang="en-US"/>
        </a:p>
      </dgm:t>
    </dgm:pt>
    <dgm:pt modelId="{EE8018A4-9B7F-4DC0-870B-0ADB037155F8}" type="sibTrans" cxnId="{E7B658D1-77C6-4D7A-9427-8A085C7CF774}">
      <dgm:prSet/>
      <dgm:spPr/>
      <dgm:t>
        <a:bodyPr/>
        <a:lstStyle/>
        <a:p>
          <a:endParaRPr lang="en-US"/>
        </a:p>
      </dgm:t>
    </dgm:pt>
    <dgm:pt modelId="{77C32C8B-1CAF-4AB6-AF20-636E5D032BCA}">
      <dgm:prSet/>
      <dgm:spPr/>
      <dgm:t>
        <a:bodyPr/>
        <a:lstStyle/>
        <a:p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-'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머신러닝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회귀 예측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' :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주어진 피처와 결정 값 데이터 기반에서 학습을 통해 최적의 회귀 계수를 찾아내는 것 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A6D9EE11-3A95-41E4-B0B0-6C615B8614DB}" type="parTrans" cxnId="{B08B0B45-CD07-488F-8131-3FFAF51CEF5E}">
      <dgm:prSet/>
      <dgm:spPr/>
      <dgm:t>
        <a:bodyPr/>
        <a:lstStyle/>
        <a:p>
          <a:endParaRPr lang="en-US"/>
        </a:p>
      </dgm:t>
    </dgm:pt>
    <dgm:pt modelId="{92C926E0-77DF-4C5D-8EEC-CE9E41A60211}" type="sibTrans" cxnId="{B08B0B45-CD07-488F-8131-3FFAF51CEF5E}">
      <dgm:prSet/>
      <dgm:spPr/>
      <dgm:t>
        <a:bodyPr/>
        <a:lstStyle/>
        <a:p>
          <a:endParaRPr lang="en-US"/>
        </a:p>
      </dgm:t>
    </dgm:pt>
    <dgm:pt modelId="{52180D0A-DA4C-412E-826E-BD5FF85EE2BD}">
      <dgm:prSet/>
      <dgm:spPr/>
      <dgm:t>
        <a:bodyPr/>
        <a:lstStyle/>
        <a:p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-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회귀 계수의 선형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/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비선형 여부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,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독립변수의 개수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,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종속변수의 개수에 따라 여러 유형으로 나눌 수 있으며 가장 중요한 것은 회귀계수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! </a:t>
          </a:r>
        </a:p>
      </dgm:t>
    </dgm:pt>
    <dgm:pt modelId="{03EAF88E-0B92-4D70-A06E-5E937144DBF0}" type="parTrans" cxnId="{8F60FB27-DDBF-4812-B8B9-9FFAAC9AEA22}">
      <dgm:prSet/>
      <dgm:spPr/>
      <dgm:t>
        <a:bodyPr/>
        <a:lstStyle/>
        <a:p>
          <a:endParaRPr lang="en-US"/>
        </a:p>
      </dgm:t>
    </dgm:pt>
    <dgm:pt modelId="{A643C1F9-0949-4D71-AEE2-DD7D357385DA}" type="sibTrans" cxnId="{8F60FB27-DDBF-4812-B8B9-9FFAAC9AEA22}">
      <dgm:prSet/>
      <dgm:spPr/>
      <dgm:t>
        <a:bodyPr/>
        <a:lstStyle/>
        <a:p>
          <a:endParaRPr lang="en-US"/>
        </a:p>
      </dgm:t>
    </dgm:pt>
    <dgm:pt modelId="{9A89ECFC-9CE9-49F3-9091-8C52AA10E1FE}">
      <dgm:prSet/>
      <dgm:spPr/>
      <dgm:t>
        <a:bodyPr/>
        <a:lstStyle/>
        <a:p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-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회귀 계수 선형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선형회귀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/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회귀 계수 비선형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비선형회귀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-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독립변수 개수 한 개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단일 회귀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/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독립변수 개수 여러 개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다중회귀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539CA1EE-018E-4F45-847C-2C8C78848B68}" type="parTrans" cxnId="{1C42A7A2-57B1-4DFF-8F36-8965D3649388}">
      <dgm:prSet/>
      <dgm:spPr/>
      <dgm:t>
        <a:bodyPr/>
        <a:lstStyle/>
        <a:p>
          <a:endParaRPr lang="en-US"/>
        </a:p>
      </dgm:t>
    </dgm:pt>
    <dgm:pt modelId="{B5E120F2-D8B3-4AEC-9432-C1F7890F4829}" type="sibTrans" cxnId="{1C42A7A2-57B1-4DFF-8F36-8965D3649388}">
      <dgm:prSet/>
      <dgm:spPr/>
      <dgm:t>
        <a:bodyPr/>
        <a:lstStyle/>
        <a:p>
          <a:endParaRPr lang="en-US"/>
        </a:p>
      </dgm:t>
    </dgm:pt>
    <dgm:pt modelId="{B3AD1227-9D5B-E540-BA72-3AEE8CD77508}" type="pres">
      <dgm:prSet presAssocID="{41AD5607-AD18-4411-A243-BD98399960C9}" presName="vert0" presStyleCnt="0">
        <dgm:presLayoutVars>
          <dgm:dir/>
          <dgm:animOne val="branch"/>
          <dgm:animLvl val="lvl"/>
        </dgm:presLayoutVars>
      </dgm:prSet>
      <dgm:spPr/>
    </dgm:pt>
    <dgm:pt modelId="{DAC0BAA7-5042-214C-AB70-59CF3CD37D59}" type="pres">
      <dgm:prSet presAssocID="{894CBE5C-55D4-4715-A2F7-EFD4F141CE4D}" presName="thickLine" presStyleLbl="alignNode1" presStyleIdx="0" presStyleCnt="5"/>
      <dgm:spPr/>
    </dgm:pt>
    <dgm:pt modelId="{E7695708-594D-AB40-B1C6-70472E76166D}" type="pres">
      <dgm:prSet presAssocID="{894CBE5C-55D4-4715-A2F7-EFD4F141CE4D}" presName="horz1" presStyleCnt="0"/>
      <dgm:spPr/>
    </dgm:pt>
    <dgm:pt modelId="{83D7EDF5-AF14-6146-8CBC-B54C1DE65574}" type="pres">
      <dgm:prSet presAssocID="{894CBE5C-55D4-4715-A2F7-EFD4F141CE4D}" presName="tx1" presStyleLbl="revTx" presStyleIdx="0" presStyleCnt="5"/>
      <dgm:spPr/>
    </dgm:pt>
    <dgm:pt modelId="{6AC507E3-F479-0C42-B476-8F58D8230E6D}" type="pres">
      <dgm:prSet presAssocID="{894CBE5C-55D4-4715-A2F7-EFD4F141CE4D}" presName="vert1" presStyleCnt="0"/>
      <dgm:spPr/>
    </dgm:pt>
    <dgm:pt modelId="{B8300205-6C5B-3448-8ABA-BCF257E27565}" type="pres">
      <dgm:prSet presAssocID="{B0E7B0D0-25F7-4D3A-BC05-75403721297C}" presName="thickLine" presStyleLbl="alignNode1" presStyleIdx="1" presStyleCnt="5"/>
      <dgm:spPr/>
    </dgm:pt>
    <dgm:pt modelId="{DDFA5F1D-2E62-DA40-8F33-795B33E243CB}" type="pres">
      <dgm:prSet presAssocID="{B0E7B0D0-25F7-4D3A-BC05-75403721297C}" presName="horz1" presStyleCnt="0"/>
      <dgm:spPr/>
    </dgm:pt>
    <dgm:pt modelId="{00804405-D2EC-CD46-9258-05BB91EF5B6C}" type="pres">
      <dgm:prSet presAssocID="{B0E7B0D0-25F7-4D3A-BC05-75403721297C}" presName="tx1" presStyleLbl="revTx" presStyleIdx="1" presStyleCnt="5"/>
      <dgm:spPr/>
    </dgm:pt>
    <dgm:pt modelId="{535B88DA-897D-CA48-B763-A7028F71A5FD}" type="pres">
      <dgm:prSet presAssocID="{B0E7B0D0-25F7-4D3A-BC05-75403721297C}" presName="vert1" presStyleCnt="0"/>
      <dgm:spPr/>
    </dgm:pt>
    <dgm:pt modelId="{57074675-0D55-8240-B655-CBF714376659}" type="pres">
      <dgm:prSet presAssocID="{77C32C8B-1CAF-4AB6-AF20-636E5D032BCA}" presName="thickLine" presStyleLbl="alignNode1" presStyleIdx="2" presStyleCnt="5"/>
      <dgm:spPr/>
    </dgm:pt>
    <dgm:pt modelId="{F9414363-9853-3549-9EF6-7A587DC9ADF4}" type="pres">
      <dgm:prSet presAssocID="{77C32C8B-1CAF-4AB6-AF20-636E5D032BCA}" presName="horz1" presStyleCnt="0"/>
      <dgm:spPr/>
    </dgm:pt>
    <dgm:pt modelId="{BD8260E2-FF86-FA4E-9AF7-2CA886CACA49}" type="pres">
      <dgm:prSet presAssocID="{77C32C8B-1CAF-4AB6-AF20-636E5D032BCA}" presName="tx1" presStyleLbl="revTx" presStyleIdx="2" presStyleCnt="5"/>
      <dgm:spPr/>
    </dgm:pt>
    <dgm:pt modelId="{FFA39A1B-C804-584A-A688-297A84B79BB6}" type="pres">
      <dgm:prSet presAssocID="{77C32C8B-1CAF-4AB6-AF20-636E5D032BCA}" presName="vert1" presStyleCnt="0"/>
      <dgm:spPr/>
    </dgm:pt>
    <dgm:pt modelId="{9EF67183-229C-4A4F-88CA-CC758395C94A}" type="pres">
      <dgm:prSet presAssocID="{52180D0A-DA4C-412E-826E-BD5FF85EE2BD}" presName="thickLine" presStyleLbl="alignNode1" presStyleIdx="3" presStyleCnt="5"/>
      <dgm:spPr/>
    </dgm:pt>
    <dgm:pt modelId="{6178E943-2F51-8043-8C76-0101021179E1}" type="pres">
      <dgm:prSet presAssocID="{52180D0A-DA4C-412E-826E-BD5FF85EE2BD}" presName="horz1" presStyleCnt="0"/>
      <dgm:spPr/>
    </dgm:pt>
    <dgm:pt modelId="{EA4CCC51-FADE-E84E-89C4-60B45EE99C4C}" type="pres">
      <dgm:prSet presAssocID="{52180D0A-DA4C-412E-826E-BD5FF85EE2BD}" presName="tx1" presStyleLbl="revTx" presStyleIdx="3" presStyleCnt="5"/>
      <dgm:spPr/>
    </dgm:pt>
    <dgm:pt modelId="{BC64B8C5-CE3E-7143-8F86-CE30F47BBF5A}" type="pres">
      <dgm:prSet presAssocID="{52180D0A-DA4C-412E-826E-BD5FF85EE2BD}" presName="vert1" presStyleCnt="0"/>
      <dgm:spPr/>
    </dgm:pt>
    <dgm:pt modelId="{DB678CCF-94D9-244C-9DA0-1CFBC4565ABC}" type="pres">
      <dgm:prSet presAssocID="{9A89ECFC-9CE9-49F3-9091-8C52AA10E1FE}" presName="thickLine" presStyleLbl="alignNode1" presStyleIdx="4" presStyleCnt="5"/>
      <dgm:spPr/>
    </dgm:pt>
    <dgm:pt modelId="{E740D65B-BF92-B947-AE58-9B1A042D63C0}" type="pres">
      <dgm:prSet presAssocID="{9A89ECFC-9CE9-49F3-9091-8C52AA10E1FE}" presName="horz1" presStyleCnt="0"/>
      <dgm:spPr/>
    </dgm:pt>
    <dgm:pt modelId="{94937FBB-2565-8F4B-8E43-FC6151CF15FA}" type="pres">
      <dgm:prSet presAssocID="{9A89ECFC-9CE9-49F3-9091-8C52AA10E1FE}" presName="tx1" presStyleLbl="revTx" presStyleIdx="4" presStyleCnt="5"/>
      <dgm:spPr/>
    </dgm:pt>
    <dgm:pt modelId="{FC8657FD-28EC-9C4C-9050-CEA7E311C627}" type="pres">
      <dgm:prSet presAssocID="{9A89ECFC-9CE9-49F3-9091-8C52AA10E1FE}" presName="vert1" presStyleCnt="0"/>
      <dgm:spPr/>
    </dgm:pt>
  </dgm:ptLst>
  <dgm:cxnLst>
    <dgm:cxn modelId="{4FD4D808-D85D-A04E-A2D8-296E8135EC1A}" type="presOf" srcId="{894CBE5C-55D4-4715-A2F7-EFD4F141CE4D}" destId="{83D7EDF5-AF14-6146-8CBC-B54C1DE65574}" srcOrd="0" destOrd="0" presId="urn:microsoft.com/office/officeart/2008/layout/LinedList"/>
    <dgm:cxn modelId="{8F60FB27-DDBF-4812-B8B9-9FFAAC9AEA22}" srcId="{41AD5607-AD18-4411-A243-BD98399960C9}" destId="{52180D0A-DA4C-412E-826E-BD5FF85EE2BD}" srcOrd="3" destOrd="0" parTransId="{03EAF88E-0B92-4D70-A06E-5E937144DBF0}" sibTransId="{A643C1F9-0949-4D71-AEE2-DD7D357385DA}"/>
    <dgm:cxn modelId="{2590433B-558A-E04C-B2CF-25047303057C}" type="presOf" srcId="{77C32C8B-1CAF-4AB6-AF20-636E5D032BCA}" destId="{BD8260E2-FF86-FA4E-9AF7-2CA886CACA49}" srcOrd="0" destOrd="0" presId="urn:microsoft.com/office/officeart/2008/layout/LinedList"/>
    <dgm:cxn modelId="{541E533E-516E-294C-B0B2-9BBDF886462B}" type="presOf" srcId="{9A89ECFC-9CE9-49F3-9091-8C52AA10E1FE}" destId="{94937FBB-2565-8F4B-8E43-FC6151CF15FA}" srcOrd="0" destOrd="0" presId="urn:microsoft.com/office/officeart/2008/layout/LinedList"/>
    <dgm:cxn modelId="{B08B0B45-CD07-488F-8131-3FFAF51CEF5E}" srcId="{41AD5607-AD18-4411-A243-BD98399960C9}" destId="{77C32C8B-1CAF-4AB6-AF20-636E5D032BCA}" srcOrd="2" destOrd="0" parTransId="{A6D9EE11-3A95-41E4-B0B0-6C615B8614DB}" sibTransId="{92C926E0-77DF-4C5D-8EEC-CE9E41A60211}"/>
    <dgm:cxn modelId="{6D23A059-7BC1-4BF5-9C4F-057F5C24972E}" srcId="{41AD5607-AD18-4411-A243-BD98399960C9}" destId="{894CBE5C-55D4-4715-A2F7-EFD4F141CE4D}" srcOrd="0" destOrd="0" parTransId="{0A9AF627-3296-4E55-8085-0A7C3A65C553}" sibTransId="{774205B0-3E19-4AB6-BC9B-3268D3C325F1}"/>
    <dgm:cxn modelId="{1C42A7A2-57B1-4DFF-8F36-8965D3649388}" srcId="{41AD5607-AD18-4411-A243-BD98399960C9}" destId="{9A89ECFC-9CE9-49F3-9091-8C52AA10E1FE}" srcOrd="4" destOrd="0" parTransId="{539CA1EE-018E-4F45-847C-2C8C78848B68}" sibTransId="{B5E120F2-D8B3-4AEC-9432-C1F7890F4829}"/>
    <dgm:cxn modelId="{E7B658D1-77C6-4D7A-9427-8A085C7CF774}" srcId="{41AD5607-AD18-4411-A243-BD98399960C9}" destId="{B0E7B0D0-25F7-4D3A-BC05-75403721297C}" srcOrd="1" destOrd="0" parTransId="{21343259-C3BD-414D-B70A-301EAF347571}" sibTransId="{EE8018A4-9B7F-4DC0-870B-0ADB037155F8}"/>
    <dgm:cxn modelId="{1CDF0FE1-A632-AE4B-AF39-81ED29687C54}" type="presOf" srcId="{B0E7B0D0-25F7-4D3A-BC05-75403721297C}" destId="{00804405-D2EC-CD46-9258-05BB91EF5B6C}" srcOrd="0" destOrd="0" presId="urn:microsoft.com/office/officeart/2008/layout/LinedList"/>
    <dgm:cxn modelId="{117102EC-8A19-A547-A7BA-DD751AAA60C3}" type="presOf" srcId="{41AD5607-AD18-4411-A243-BD98399960C9}" destId="{B3AD1227-9D5B-E540-BA72-3AEE8CD77508}" srcOrd="0" destOrd="0" presId="urn:microsoft.com/office/officeart/2008/layout/LinedList"/>
    <dgm:cxn modelId="{BBCFE6F7-1FBD-D148-9EF4-9FEEC7FF175A}" type="presOf" srcId="{52180D0A-DA4C-412E-826E-BD5FF85EE2BD}" destId="{EA4CCC51-FADE-E84E-89C4-60B45EE99C4C}" srcOrd="0" destOrd="0" presId="urn:microsoft.com/office/officeart/2008/layout/LinedList"/>
    <dgm:cxn modelId="{FC9C9F92-4361-9941-9FE2-261A40AA7E7E}" type="presParOf" srcId="{B3AD1227-9D5B-E540-BA72-3AEE8CD77508}" destId="{DAC0BAA7-5042-214C-AB70-59CF3CD37D59}" srcOrd="0" destOrd="0" presId="urn:microsoft.com/office/officeart/2008/layout/LinedList"/>
    <dgm:cxn modelId="{E357C23A-8220-1240-9728-837A78186111}" type="presParOf" srcId="{B3AD1227-9D5B-E540-BA72-3AEE8CD77508}" destId="{E7695708-594D-AB40-B1C6-70472E76166D}" srcOrd="1" destOrd="0" presId="urn:microsoft.com/office/officeart/2008/layout/LinedList"/>
    <dgm:cxn modelId="{CB182222-1D70-5642-97C5-F185631CC6AC}" type="presParOf" srcId="{E7695708-594D-AB40-B1C6-70472E76166D}" destId="{83D7EDF5-AF14-6146-8CBC-B54C1DE65574}" srcOrd="0" destOrd="0" presId="urn:microsoft.com/office/officeart/2008/layout/LinedList"/>
    <dgm:cxn modelId="{AD01F8CE-EB3A-0245-A2D1-836AF1B8E062}" type="presParOf" srcId="{E7695708-594D-AB40-B1C6-70472E76166D}" destId="{6AC507E3-F479-0C42-B476-8F58D8230E6D}" srcOrd="1" destOrd="0" presId="urn:microsoft.com/office/officeart/2008/layout/LinedList"/>
    <dgm:cxn modelId="{1B8747D8-2438-F349-95A2-499653688A0B}" type="presParOf" srcId="{B3AD1227-9D5B-E540-BA72-3AEE8CD77508}" destId="{B8300205-6C5B-3448-8ABA-BCF257E27565}" srcOrd="2" destOrd="0" presId="urn:microsoft.com/office/officeart/2008/layout/LinedList"/>
    <dgm:cxn modelId="{FB4A69C7-B23E-B44F-8456-40C51B0D0028}" type="presParOf" srcId="{B3AD1227-9D5B-E540-BA72-3AEE8CD77508}" destId="{DDFA5F1D-2E62-DA40-8F33-795B33E243CB}" srcOrd="3" destOrd="0" presId="urn:microsoft.com/office/officeart/2008/layout/LinedList"/>
    <dgm:cxn modelId="{55A237D3-E8E9-134E-8B2A-AE3DAE372798}" type="presParOf" srcId="{DDFA5F1D-2E62-DA40-8F33-795B33E243CB}" destId="{00804405-D2EC-CD46-9258-05BB91EF5B6C}" srcOrd="0" destOrd="0" presId="urn:microsoft.com/office/officeart/2008/layout/LinedList"/>
    <dgm:cxn modelId="{36F32946-7D54-CF45-8636-D15B7A1F2EB4}" type="presParOf" srcId="{DDFA5F1D-2E62-DA40-8F33-795B33E243CB}" destId="{535B88DA-897D-CA48-B763-A7028F71A5FD}" srcOrd="1" destOrd="0" presId="urn:microsoft.com/office/officeart/2008/layout/LinedList"/>
    <dgm:cxn modelId="{8A16F0D4-CEB7-7244-8832-99B7F2432219}" type="presParOf" srcId="{B3AD1227-9D5B-E540-BA72-3AEE8CD77508}" destId="{57074675-0D55-8240-B655-CBF714376659}" srcOrd="4" destOrd="0" presId="urn:microsoft.com/office/officeart/2008/layout/LinedList"/>
    <dgm:cxn modelId="{2F097D01-F6C1-7140-989D-747495EB220E}" type="presParOf" srcId="{B3AD1227-9D5B-E540-BA72-3AEE8CD77508}" destId="{F9414363-9853-3549-9EF6-7A587DC9ADF4}" srcOrd="5" destOrd="0" presId="urn:microsoft.com/office/officeart/2008/layout/LinedList"/>
    <dgm:cxn modelId="{671C4A75-5BAA-9747-B543-BEC67D0075F8}" type="presParOf" srcId="{F9414363-9853-3549-9EF6-7A587DC9ADF4}" destId="{BD8260E2-FF86-FA4E-9AF7-2CA886CACA49}" srcOrd="0" destOrd="0" presId="urn:microsoft.com/office/officeart/2008/layout/LinedList"/>
    <dgm:cxn modelId="{5EBED226-659D-8A43-B8CB-45F58F80BB5C}" type="presParOf" srcId="{F9414363-9853-3549-9EF6-7A587DC9ADF4}" destId="{FFA39A1B-C804-584A-A688-297A84B79BB6}" srcOrd="1" destOrd="0" presId="urn:microsoft.com/office/officeart/2008/layout/LinedList"/>
    <dgm:cxn modelId="{52A6A4F2-35C3-C742-BA4C-45E92DE378F8}" type="presParOf" srcId="{B3AD1227-9D5B-E540-BA72-3AEE8CD77508}" destId="{9EF67183-229C-4A4F-88CA-CC758395C94A}" srcOrd="6" destOrd="0" presId="urn:microsoft.com/office/officeart/2008/layout/LinedList"/>
    <dgm:cxn modelId="{613598D3-313E-DC4B-A170-5F52253197AB}" type="presParOf" srcId="{B3AD1227-9D5B-E540-BA72-3AEE8CD77508}" destId="{6178E943-2F51-8043-8C76-0101021179E1}" srcOrd="7" destOrd="0" presId="urn:microsoft.com/office/officeart/2008/layout/LinedList"/>
    <dgm:cxn modelId="{DD70AF9C-FBFF-4547-8B77-9715316A82E3}" type="presParOf" srcId="{6178E943-2F51-8043-8C76-0101021179E1}" destId="{EA4CCC51-FADE-E84E-89C4-60B45EE99C4C}" srcOrd="0" destOrd="0" presId="urn:microsoft.com/office/officeart/2008/layout/LinedList"/>
    <dgm:cxn modelId="{A3837B3C-0793-4041-9FDB-3D7FEB7BB771}" type="presParOf" srcId="{6178E943-2F51-8043-8C76-0101021179E1}" destId="{BC64B8C5-CE3E-7143-8F86-CE30F47BBF5A}" srcOrd="1" destOrd="0" presId="urn:microsoft.com/office/officeart/2008/layout/LinedList"/>
    <dgm:cxn modelId="{FC8DB4F2-14B5-0140-A118-90C2FA2E9B3F}" type="presParOf" srcId="{B3AD1227-9D5B-E540-BA72-3AEE8CD77508}" destId="{DB678CCF-94D9-244C-9DA0-1CFBC4565ABC}" srcOrd="8" destOrd="0" presId="urn:microsoft.com/office/officeart/2008/layout/LinedList"/>
    <dgm:cxn modelId="{76254B9C-EA72-4C43-9C01-76DDDA32FFAE}" type="presParOf" srcId="{B3AD1227-9D5B-E540-BA72-3AEE8CD77508}" destId="{E740D65B-BF92-B947-AE58-9B1A042D63C0}" srcOrd="9" destOrd="0" presId="urn:microsoft.com/office/officeart/2008/layout/LinedList"/>
    <dgm:cxn modelId="{A2E2328E-7E4E-734F-8107-FACF273873F7}" type="presParOf" srcId="{E740D65B-BF92-B947-AE58-9B1A042D63C0}" destId="{94937FBB-2565-8F4B-8E43-FC6151CF15FA}" srcOrd="0" destOrd="0" presId="urn:microsoft.com/office/officeart/2008/layout/LinedList"/>
    <dgm:cxn modelId="{405AAFCE-0696-9A46-B147-0AF9BEA2A0BF}" type="presParOf" srcId="{E740D65B-BF92-B947-AE58-9B1A042D63C0}" destId="{FC8657FD-28EC-9C4C-9050-CEA7E311C6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59A8AB-A200-400E-B337-B4A5D037F79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70D28E-6C58-4D9A-976B-E5A2059D53E1}">
      <dgm:prSet custT="1"/>
      <dgm:spPr/>
      <dgm:t>
        <a:bodyPr/>
        <a:lstStyle/>
        <a:p>
          <a:r>
            <a:rPr lang="ko-KR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분류 </a:t>
          </a:r>
          <a:r>
            <a:rPr lang="en-US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vs </a:t>
          </a:r>
          <a:r>
            <a:rPr lang="ko-KR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회귀 </a:t>
          </a:r>
          <a:r>
            <a:rPr lang="en-US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분류는 </a:t>
          </a:r>
          <a:r>
            <a:rPr lang="ko-KR" sz="2000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예측값이</a:t>
          </a:r>
          <a:r>
            <a:rPr lang="ko-KR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 카테고리와 같은 </a:t>
          </a:r>
          <a:r>
            <a:rPr lang="ko-KR" sz="2000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이산형</a:t>
          </a:r>
          <a:r>
            <a:rPr lang="ko-KR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 값</a:t>
          </a:r>
          <a:r>
            <a:rPr lang="en-US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, </a:t>
          </a:r>
          <a:r>
            <a:rPr lang="ko-KR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회귀는 </a:t>
          </a:r>
          <a:r>
            <a:rPr lang="ko-KR" sz="2000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연속형</a:t>
          </a:r>
          <a:r>
            <a:rPr lang="ko-KR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 값 </a:t>
          </a:r>
          <a:r>
            <a:rPr lang="en-US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-</a:t>
          </a:r>
          <a:r>
            <a:rPr lang="ko-KR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회귀 중 </a:t>
          </a:r>
          <a:r>
            <a:rPr lang="ko-KR" sz="2000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선형회귀가</a:t>
          </a:r>
          <a:r>
            <a:rPr lang="ko-KR" sz="2000" b="1" dirty="0">
              <a:latin typeface="NanumGothic" panose="020D0604000000000000" pitchFamily="34" charset="-127"/>
              <a:ea typeface="NanumGothic" panose="020D0604000000000000" pitchFamily="34" charset="-127"/>
            </a:rPr>
            <a:t> 가장 많이 사용 </a:t>
          </a:r>
          <a:endParaRPr lang="en-US" sz="2000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6885C3FE-23D9-46E5-927D-035027E7C79A}" type="parTrans" cxnId="{11E6D902-F0AB-4B83-A8FC-518CC9F3A5C7}">
      <dgm:prSet/>
      <dgm:spPr/>
      <dgm:t>
        <a:bodyPr/>
        <a:lstStyle/>
        <a:p>
          <a:endParaRPr lang="en-US"/>
        </a:p>
      </dgm:t>
    </dgm:pt>
    <dgm:pt modelId="{1592CB12-449E-4101-8A69-B51DC53F1C0D}" type="sibTrans" cxnId="{11E6D902-F0AB-4B83-A8FC-518CC9F3A5C7}">
      <dgm:prSet/>
      <dgm:spPr/>
      <dgm:t>
        <a:bodyPr/>
        <a:lstStyle/>
        <a:p>
          <a:endParaRPr lang="en-US"/>
        </a:p>
      </dgm:t>
    </dgm:pt>
    <dgm:pt modelId="{A27B2013-34E8-4147-9644-4767754170A1}">
      <dgm:prSet custT="1"/>
      <dgm:spPr/>
      <dgm:t>
        <a:bodyPr/>
        <a:lstStyle/>
        <a:p>
          <a:r>
            <a:rPr lang="ko-KR" sz="2400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선형회귀는</a:t>
          </a:r>
          <a:r>
            <a:rPr 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  <a:t> 실제 값과 </a:t>
          </a:r>
          <a:r>
            <a:rPr lang="ko-KR" sz="2400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예측값의</a:t>
          </a:r>
          <a:r>
            <a:rPr 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  <a:t> 차이를 최소화하는 직선형 회귀선을 최적화하는 방식</a:t>
          </a:r>
          <a:endParaRPr lang="en-US" sz="2400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C0A23806-4C09-4C84-A515-542D6BE889AE}" type="parTrans" cxnId="{C9EEF4BB-4322-4FCB-AE8C-59CA8B710CF5}">
      <dgm:prSet/>
      <dgm:spPr/>
      <dgm:t>
        <a:bodyPr/>
        <a:lstStyle/>
        <a:p>
          <a:endParaRPr lang="en-US"/>
        </a:p>
      </dgm:t>
    </dgm:pt>
    <dgm:pt modelId="{D4426777-952E-4A95-82F1-859FD34222FD}" type="sibTrans" cxnId="{C9EEF4BB-4322-4FCB-AE8C-59CA8B710CF5}">
      <dgm:prSet/>
      <dgm:spPr/>
      <dgm:t>
        <a:bodyPr/>
        <a:lstStyle/>
        <a:p>
          <a:endParaRPr lang="en-US"/>
        </a:p>
      </dgm:t>
    </dgm:pt>
    <dgm:pt modelId="{F30E8601-B2B3-3140-B29A-945E86BD4D46}" type="pres">
      <dgm:prSet presAssocID="{0859A8AB-A200-400E-B337-B4A5D037F794}" presName="vert0" presStyleCnt="0">
        <dgm:presLayoutVars>
          <dgm:dir/>
          <dgm:animOne val="branch"/>
          <dgm:animLvl val="lvl"/>
        </dgm:presLayoutVars>
      </dgm:prSet>
      <dgm:spPr/>
    </dgm:pt>
    <dgm:pt modelId="{0DC3B274-026A-3B48-A688-A121E32B30F9}" type="pres">
      <dgm:prSet presAssocID="{0C70D28E-6C58-4D9A-976B-E5A2059D53E1}" presName="thickLine" presStyleLbl="alignNode1" presStyleIdx="0" presStyleCnt="2"/>
      <dgm:spPr/>
    </dgm:pt>
    <dgm:pt modelId="{9380961E-FC04-504D-BCF5-8D77DD01DC20}" type="pres">
      <dgm:prSet presAssocID="{0C70D28E-6C58-4D9A-976B-E5A2059D53E1}" presName="horz1" presStyleCnt="0"/>
      <dgm:spPr/>
    </dgm:pt>
    <dgm:pt modelId="{7979B847-E144-7041-BB8E-EC9093B2F5BB}" type="pres">
      <dgm:prSet presAssocID="{0C70D28E-6C58-4D9A-976B-E5A2059D53E1}" presName="tx1" presStyleLbl="revTx" presStyleIdx="0" presStyleCnt="2"/>
      <dgm:spPr/>
    </dgm:pt>
    <dgm:pt modelId="{6F38864F-B72E-D64F-A7B7-EA0F06D2AD78}" type="pres">
      <dgm:prSet presAssocID="{0C70D28E-6C58-4D9A-976B-E5A2059D53E1}" presName="vert1" presStyleCnt="0"/>
      <dgm:spPr/>
    </dgm:pt>
    <dgm:pt modelId="{340295F6-B987-BC4A-86C9-A25FB1DA7220}" type="pres">
      <dgm:prSet presAssocID="{A27B2013-34E8-4147-9644-4767754170A1}" presName="thickLine" presStyleLbl="alignNode1" presStyleIdx="1" presStyleCnt="2"/>
      <dgm:spPr/>
    </dgm:pt>
    <dgm:pt modelId="{F372E90A-6844-E542-8B96-67A0164EFA67}" type="pres">
      <dgm:prSet presAssocID="{A27B2013-34E8-4147-9644-4767754170A1}" presName="horz1" presStyleCnt="0"/>
      <dgm:spPr/>
    </dgm:pt>
    <dgm:pt modelId="{583C85F9-4973-8140-9A6C-9676303282AA}" type="pres">
      <dgm:prSet presAssocID="{A27B2013-34E8-4147-9644-4767754170A1}" presName="tx1" presStyleLbl="revTx" presStyleIdx="1" presStyleCnt="2"/>
      <dgm:spPr/>
    </dgm:pt>
    <dgm:pt modelId="{E8885625-2ADA-6E48-995C-648B5208C148}" type="pres">
      <dgm:prSet presAssocID="{A27B2013-34E8-4147-9644-4767754170A1}" presName="vert1" presStyleCnt="0"/>
      <dgm:spPr/>
    </dgm:pt>
  </dgm:ptLst>
  <dgm:cxnLst>
    <dgm:cxn modelId="{11E6D902-F0AB-4B83-A8FC-518CC9F3A5C7}" srcId="{0859A8AB-A200-400E-B337-B4A5D037F794}" destId="{0C70D28E-6C58-4D9A-976B-E5A2059D53E1}" srcOrd="0" destOrd="0" parTransId="{6885C3FE-23D9-46E5-927D-035027E7C79A}" sibTransId="{1592CB12-449E-4101-8A69-B51DC53F1C0D}"/>
    <dgm:cxn modelId="{C55D5144-76B8-C74C-96AF-077E2C4C0984}" type="presOf" srcId="{0859A8AB-A200-400E-B337-B4A5D037F794}" destId="{F30E8601-B2B3-3140-B29A-945E86BD4D46}" srcOrd="0" destOrd="0" presId="urn:microsoft.com/office/officeart/2008/layout/LinedList"/>
    <dgm:cxn modelId="{919F1B91-BEF7-984B-B560-2A6925059E98}" type="presOf" srcId="{0C70D28E-6C58-4D9A-976B-E5A2059D53E1}" destId="{7979B847-E144-7041-BB8E-EC9093B2F5BB}" srcOrd="0" destOrd="0" presId="urn:microsoft.com/office/officeart/2008/layout/LinedList"/>
    <dgm:cxn modelId="{C9EEF4BB-4322-4FCB-AE8C-59CA8B710CF5}" srcId="{0859A8AB-A200-400E-B337-B4A5D037F794}" destId="{A27B2013-34E8-4147-9644-4767754170A1}" srcOrd="1" destOrd="0" parTransId="{C0A23806-4C09-4C84-A515-542D6BE889AE}" sibTransId="{D4426777-952E-4A95-82F1-859FD34222FD}"/>
    <dgm:cxn modelId="{83BCBCF6-E0BC-9C4B-A329-0A3D9ADEE19E}" type="presOf" srcId="{A27B2013-34E8-4147-9644-4767754170A1}" destId="{583C85F9-4973-8140-9A6C-9676303282AA}" srcOrd="0" destOrd="0" presId="urn:microsoft.com/office/officeart/2008/layout/LinedList"/>
    <dgm:cxn modelId="{6FA61C15-6091-9A4F-95D7-DEE8BCD8703C}" type="presParOf" srcId="{F30E8601-B2B3-3140-B29A-945E86BD4D46}" destId="{0DC3B274-026A-3B48-A688-A121E32B30F9}" srcOrd="0" destOrd="0" presId="urn:microsoft.com/office/officeart/2008/layout/LinedList"/>
    <dgm:cxn modelId="{CBD35CEA-07D0-9C40-92E9-F55BC90DE0FC}" type="presParOf" srcId="{F30E8601-B2B3-3140-B29A-945E86BD4D46}" destId="{9380961E-FC04-504D-BCF5-8D77DD01DC20}" srcOrd="1" destOrd="0" presId="urn:microsoft.com/office/officeart/2008/layout/LinedList"/>
    <dgm:cxn modelId="{A78DA672-A4B4-0A49-9EC0-5186A2D64FFD}" type="presParOf" srcId="{9380961E-FC04-504D-BCF5-8D77DD01DC20}" destId="{7979B847-E144-7041-BB8E-EC9093B2F5BB}" srcOrd="0" destOrd="0" presId="urn:microsoft.com/office/officeart/2008/layout/LinedList"/>
    <dgm:cxn modelId="{4306720D-588B-DC4C-A63E-1C60DB581FDF}" type="presParOf" srcId="{9380961E-FC04-504D-BCF5-8D77DD01DC20}" destId="{6F38864F-B72E-D64F-A7B7-EA0F06D2AD78}" srcOrd="1" destOrd="0" presId="urn:microsoft.com/office/officeart/2008/layout/LinedList"/>
    <dgm:cxn modelId="{0F8395CB-129F-1442-B643-21C373EB91D4}" type="presParOf" srcId="{F30E8601-B2B3-3140-B29A-945E86BD4D46}" destId="{340295F6-B987-BC4A-86C9-A25FB1DA7220}" srcOrd="2" destOrd="0" presId="urn:microsoft.com/office/officeart/2008/layout/LinedList"/>
    <dgm:cxn modelId="{C6494EB9-64F0-A74D-8841-6C8D54B6ECF3}" type="presParOf" srcId="{F30E8601-B2B3-3140-B29A-945E86BD4D46}" destId="{F372E90A-6844-E542-8B96-67A0164EFA67}" srcOrd="3" destOrd="0" presId="urn:microsoft.com/office/officeart/2008/layout/LinedList"/>
    <dgm:cxn modelId="{AE35ACA7-BAF9-1D4A-9B69-054AA6AADF9D}" type="presParOf" srcId="{F372E90A-6844-E542-8B96-67A0164EFA67}" destId="{583C85F9-4973-8140-9A6C-9676303282AA}" srcOrd="0" destOrd="0" presId="urn:microsoft.com/office/officeart/2008/layout/LinedList"/>
    <dgm:cxn modelId="{837CE0A6-29A7-684E-A249-EDAAD2374AEF}" type="presParOf" srcId="{F372E90A-6844-E542-8B96-67A0164EFA67}" destId="{E8885625-2ADA-6E48-995C-648B5208C1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4FF747-E8F0-4DE8-968D-F4ECF190C5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D59975-F361-40B9-AC38-7EE870365F93}">
      <dgm:prSet/>
      <dgm:spPr/>
      <dgm:t>
        <a:bodyPr/>
        <a:lstStyle/>
        <a:p>
          <a:pPr>
            <a:defRPr cap="all"/>
          </a:pP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독립변수도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하나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,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종속변수도 하나인 선형 회귀 독립변수와 종속변수의 관계가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일차방정식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형태로 표현된 회귀 예측 값은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y hat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으로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계산할 수 있으며 실제 값과 회귀 모델의 차이에 따른 오류 값을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잔차라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함 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D6EE5A3F-8F43-43C4-963E-AF41B6C11D69}" type="parTrans" cxnId="{03FA4D5D-FCA4-4CD9-AD6C-7A03FD09AE82}">
      <dgm:prSet/>
      <dgm:spPr/>
      <dgm:t>
        <a:bodyPr/>
        <a:lstStyle/>
        <a:p>
          <a:endParaRPr lang="en-US"/>
        </a:p>
      </dgm:t>
    </dgm:pt>
    <dgm:pt modelId="{10426FF7-7BBB-4F2A-A4B0-7B5C383A0BBC}" type="sibTrans" cxnId="{03FA4D5D-FCA4-4CD9-AD6C-7A03FD09AE82}">
      <dgm:prSet/>
      <dgm:spPr/>
      <dgm:t>
        <a:bodyPr/>
        <a:lstStyle/>
        <a:p>
          <a:endParaRPr lang="en-US"/>
        </a:p>
      </dgm:t>
    </dgm:pt>
    <dgm:pt modelId="{578ACAE5-8C8A-47C8-9740-8F3075A739E9}">
      <dgm:prSet/>
      <dgm:spPr/>
      <dgm:t>
        <a:bodyPr/>
        <a:lstStyle/>
        <a:p>
          <a:pPr>
            <a:defRPr cap="all"/>
          </a:pPr>
          <a:r>
            <a:rPr lang="ko-KR" b="0" dirty="0">
              <a:latin typeface="NanumGothic" panose="020D0604000000000000" pitchFamily="34" charset="-127"/>
              <a:ea typeface="NanumGothic" panose="020D0604000000000000" pitchFamily="34" charset="-127"/>
            </a:rPr>
            <a:t>오류 값의 제곱을 더하는 방식</a:t>
          </a:r>
          <a:r>
            <a:rPr lang="en-US" b="0" dirty="0">
              <a:latin typeface="NanumGothic" panose="020D0604000000000000" pitchFamily="34" charset="-127"/>
              <a:ea typeface="NanumGothic" panose="020D0604000000000000" pitchFamily="34" charset="-127"/>
            </a:rPr>
            <a:t>(RSS)</a:t>
          </a:r>
          <a:r>
            <a:rPr lang="ko-KR" b="0" dirty="0">
              <a:latin typeface="NanumGothic" panose="020D0604000000000000" pitchFamily="34" charset="-127"/>
              <a:ea typeface="NanumGothic" panose="020D0604000000000000" pitchFamily="34" charset="-127"/>
            </a:rPr>
            <a:t>을 최소로 하는 회귀 계수         </a:t>
          </a:r>
          <a:r>
            <a:rPr lang="ko-KR" b="0" dirty="0" err="1">
              <a:latin typeface="NanumGothic" panose="020D0604000000000000" pitchFamily="34" charset="-127"/>
              <a:ea typeface="NanumGothic" panose="020D0604000000000000" pitchFamily="34" charset="-127"/>
            </a:rPr>
            <a:t>를</a:t>
          </a:r>
          <a:r>
            <a:rPr lang="ko-KR" b="0" dirty="0">
              <a:latin typeface="NanumGothic" panose="020D0604000000000000" pitchFamily="34" charset="-127"/>
              <a:ea typeface="NanumGothic" panose="020D0604000000000000" pitchFamily="34" charset="-127"/>
            </a:rPr>
            <a:t> 학습을 통해 찾는 것이 </a:t>
          </a:r>
          <a:r>
            <a:rPr lang="ko-KR" b="0" dirty="0" err="1">
              <a:latin typeface="NanumGothic" panose="020D0604000000000000" pitchFamily="34" charset="-127"/>
              <a:ea typeface="NanumGothic" panose="020D0604000000000000" pitchFamily="34" charset="-127"/>
            </a:rPr>
            <a:t>머신러닝</a:t>
          </a:r>
          <a:r>
            <a:rPr lang="ko-KR" b="0" dirty="0">
              <a:latin typeface="NanumGothic" panose="020D0604000000000000" pitchFamily="34" charset="-127"/>
              <a:ea typeface="NanumGothic" panose="020D0604000000000000" pitchFamily="34" charset="-127"/>
            </a:rPr>
            <a:t> 기반 회귀의 핵심사항 </a:t>
          </a:r>
          <a:r>
            <a:rPr lang="en-US" b="0" dirty="0">
              <a:latin typeface="NanumGothic" panose="020D0604000000000000" pitchFamily="34" charset="-127"/>
              <a:ea typeface="NanumGothic" panose="020D0604000000000000" pitchFamily="34" charset="-127"/>
            </a:rPr>
            <a:t>!</a:t>
          </a:r>
        </a:p>
      </dgm:t>
    </dgm:pt>
    <dgm:pt modelId="{EA79245E-7F9C-4A12-9BC0-EE202DCD59CD}" type="parTrans" cxnId="{22EEC1FF-5A3A-48CF-AC7C-333D6E7D0C5D}">
      <dgm:prSet/>
      <dgm:spPr/>
      <dgm:t>
        <a:bodyPr/>
        <a:lstStyle/>
        <a:p>
          <a:endParaRPr lang="en-US"/>
        </a:p>
      </dgm:t>
    </dgm:pt>
    <dgm:pt modelId="{0618BCB1-4977-4BAA-86EF-CAD72394DC76}" type="sibTrans" cxnId="{22EEC1FF-5A3A-48CF-AC7C-333D6E7D0C5D}">
      <dgm:prSet/>
      <dgm:spPr/>
      <dgm:t>
        <a:bodyPr/>
        <a:lstStyle/>
        <a:p>
          <a:endParaRPr lang="en-US"/>
        </a:p>
      </dgm:t>
    </dgm:pt>
    <dgm:pt modelId="{3B413897-818B-4EA4-AC7B-0E8A3FCF303D}" type="pres">
      <dgm:prSet presAssocID="{A14FF747-E8F0-4DE8-968D-F4ECF190C5FD}" presName="root" presStyleCnt="0">
        <dgm:presLayoutVars>
          <dgm:dir/>
          <dgm:resizeHandles val="exact"/>
        </dgm:presLayoutVars>
      </dgm:prSet>
      <dgm:spPr/>
    </dgm:pt>
    <dgm:pt modelId="{06373414-ED8D-4622-BBCE-132D2C8CDF8D}" type="pres">
      <dgm:prSet presAssocID="{D8D59975-F361-40B9-AC38-7EE870365F93}" presName="compNode" presStyleCnt="0"/>
      <dgm:spPr/>
    </dgm:pt>
    <dgm:pt modelId="{EA59668B-307B-4B36-A439-0CE31CC3845D}" type="pres">
      <dgm:prSet presAssocID="{D8D59975-F361-40B9-AC38-7EE870365F9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2E0466F-EC73-400D-AA70-93FF7F14F44B}" type="pres">
      <dgm:prSet presAssocID="{D8D59975-F361-40B9-AC38-7EE870365F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osaur Footprints"/>
        </a:ext>
      </dgm:extLst>
    </dgm:pt>
    <dgm:pt modelId="{C6C7F2AB-DE00-48B4-8AC1-FD15362BB8EF}" type="pres">
      <dgm:prSet presAssocID="{D8D59975-F361-40B9-AC38-7EE870365F93}" presName="spaceRect" presStyleCnt="0"/>
      <dgm:spPr/>
    </dgm:pt>
    <dgm:pt modelId="{2ED2DB65-3AB0-4B03-9A1B-DCC1AED5C059}" type="pres">
      <dgm:prSet presAssocID="{D8D59975-F361-40B9-AC38-7EE870365F93}" presName="textRect" presStyleLbl="revTx" presStyleIdx="0" presStyleCnt="2">
        <dgm:presLayoutVars>
          <dgm:chMax val="1"/>
          <dgm:chPref val="1"/>
        </dgm:presLayoutVars>
      </dgm:prSet>
      <dgm:spPr/>
    </dgm:pt>
    <dgm:pt modelId="{96C88696-A801-4825-9644-BFF79F783529}" type="pres">
      <dgm:prSet presAssocID="{10426FF7-7BBB-4F2A-A4B0-7B5C383A0BBC}" presName="sibTrans" presStyleCnt="0"/>
      <dgm:spPr/>
    </dgm:pt>
    <dgm:pt modelId="{ADC2E790-D60C-4BC1-ADD8-99FA7435F21D}" type="pres">
      <dgm:prSet presAssocID="{578ACAE5-8C8A-47C8-9740-8F3075A739E9}" presName="compNode" presStyleCnt="0"/>
      <dgm:spPr/>
    </dgm:pt>
    <dgm:pt modelId="{E8719633-6C76-46AB-BFF6-0193842020A6}" type="pres">
      <dgm:prSet presAssocID="{578ACAE5-8C8A-47C8-9740-8F3075A739E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7DFA48B-1C6F-4A44-AC9E-9A22539477CE}" type="pres">
      <dgm:prSet presAssocID="{578ACAE5-8C8A-47C8-9740-8F3075A739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루피"/>
        </a:ext>
      </dgm:extLst>
    </dgm:pt>
    <dgm:pt modelId="{CBBE6316-85B4-4D4E-9000-3010A1FC51FD}" type="pres">
      <dgm:prSet presAssocID="{578ACAE5-8C8A-47C8-9740-8F3075A739E9}" presName="spaceRect" presStyleCnt="0"/>
      <dgm:spPr/>
    </dgm:pt>
    <dgm:pt modelId="{32A8E9D4-DE51-4EB6-8345-A1CC92D08B6D}" type="pres">
      <dgm:prSet presAssocID="{578ACAE5-8C8A-47C8-9740-8F3075A739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3FA4D5D-FCA4-4CD9-AD6C-7A03FD09AE82}" srcId="{A14FF747-E8F0-4DE8-968D-F4ECF190C5FD}" destId="{D8D59975-F361-40B9-AC38-7EE870365F93}" srcOrd="0" destOrd="0" parTransId="{D6EE5A3F-8F43-43C4-963E-AF41B6C11D69}" sibTransId="{10426FF7-7BBB-4F2A-A4B0-7B5C383A0BBC}"/>
    <dgm:cxn modelId="{5D02A776-EA3F-4F0F-B505-6D2D7278994F}" type="presOf" srcId="{A14FF747-E8F0-4DE8-968D-F4ECF190C5FD}" destId="{3B413897-818B-4EA4-AC7B-0E8A3FCF303D}" srcOrd="0" destOrd="0" presId="urn:microsoft.com/office/officeart/2018/5/layout/IconLeafLabelList"/>
    <dgm:cxn modelId="{0019087B-74CF-4279-BCAE-DA97A99DE78D}" type="presOf" srcId="{578ACAE5-8C8A-47C8-9740-8F3075A739E9}" destId="{32A8E9D4-DE51-4EB6-8345-A1CC92D08B6D}" srcOrd="0" destOrd="0" presId="urn:microsoft.com/office/officeart/2018/5/layout/IconLeafLabelList"/>
    <dgm:cxn modelId="{B5A2A0F9-D5BF-4D30-994F-BB21726A4070}" type="presOf" srcId="{D8D59975-F361-40B9-AC38-7EE870365F93}" destId="{2ED2DB65-3AB0-4B03-9A1B-DCC1AED5C059}" srcOrd="0" destOrd="0" presId="urn:microsoft.com/office/officeart/2018/5/layout/IconLeafLabelList"/>
    <dgm:cxn modelId="{22EEC1FF-5A3A-48CF-AC7C-333D6E7D0C5D}" srcId="{A14FF747-E8F0-4DE8-968D-F4ECF190C5FD}" destId="{578ACAE5-8C8A-47C8-9740-8F3075A739E9}" srcOrd="1" destOrd="0" parTransId="{EA79245E-7F9C-4A12-9BC0-EE202DCD59CD}" sibTransId="{0618BCB1-4977-4BAA-86EF-CAD72394DC76}"/>
    <dgm:cxn modelId="{4C818E5C-CD8E-44C5-8143-BC5E042B6849}" type="presParOf" srcId="{3B413897-818B-4EA4-AC7B-0E8A3FCF303D}" destId="{06373414-ED8D-4622-BBCE-132D2C8CDF8D}" srcOrd="0" destOrd="0" presId="urn:microsoft.com/office/officeart/2018/5/layout/IconLeafLabelList"/>
    <dgm:cxn modelId="{2BE397F4-DA1B-471C-879C-AD300FAFB617}" type="presParOf" srcId="{06373414-ED8D-4622-BBCE-132D2C8CDF8D}" destId="{EA59668B-307B-4B36-A439-0CE31CC3845D}" srcOrd="0" destOrd="0" presId="urn:microsoft.com/office/officeart/2018/5/layout/IconLeafLabelList"/>
    <dgm:cxn modelId="{744CE6AA-0D13-4B70-9706-9C93142D6951}" type="presParOf" srcId="{06373414-ED8D-4622-BBCE-132D2C8CDF8D}" destId="{62E0466F-EC73-400D-AA70-93FF7F14F44B}" srcOrd="1" destOrd="0" presId="urn:microsoft.com/office/officeart/2018/5/layout/IconLeafLabelList"/>
    <dgm:cxn modelId="{5C3A4E63-7312-4CFB-9EC2-555BF65F67FC}" type="presParOf" srcId="{06373414-ED8D-4622-BBCE-132D2C8CDF8D}" destId="{C6C7F2AB-DE00-48B4-8AC1-FD15362BB8EF}" srcOrd="2" destOrd="0" presId="urn:microsoft.com/office/officeart/2018/5/layout/IconLeafLabelList"/>
    <dgm:cxn modelId="{EA6E809D-C4C3-472D-9139-188AD832EF7D}" type="presParOf" srcId="{06373414-ED8D-4622-BBCE-132D2C8CDF8D}" destId="{2ED2DB65-3AB0-4B03-9A1B-DCC1AED5C059}" srcOrd="3" destOrd="0" presId="urn:microsoft.com/office/officeart/2018/5/layout/IconLeafLabelList"/>
    <dgm:cxn modelId="{4E4C903C-7129-4582-B48B-07083E28F58A}" type="presParOf" srcId="{3B413897-818B-4EA4-AC7B-0E8A3FCF303D}" destId="{96C88696-A801-4825-9644-BFF79F783529}" srcOrd="1" destOrd="0" presId="urn:microsoft.com/office/officeart/2018/5/layout/IconLeafLabelList"/>
    <dgm:cxn modelId="{C36A6C17-7091-4416-BF28-BFF5AD6751ED}" type="presParOf" srcId="{3B413897-818B-4EA4-AC7B-0E8A3FCF303D}" destId="{ADC2E790-D60C-4BC1-ADD8-99FA7435F21D}" srcOrd="2" destOrd="0" presId="urn:microsoft.com/office/officeart/2018/5/layout/IconLeafLabelList"/>
    <dgm:cxn modelId="{5CF72E20-96A6-4008-AFD6-E136F62323BB}" type="presParOf" srcId="{ADC2E790-D60C-4BC1-ADD8-99FA7435F21D}" destId="{E8719633-6C76-46AB-BFF6-0193842020A6}" srcOrd="0" destOrd="0" presId="urn:microsoft.com/office/officeart/2018/5/layout/IconLeafLabelList"/>
    <dgm:cxn modelId="{72B9A572-E494-46C3-B332-1917D5FF8482}" type="presParOf" srcId="{ADC2E790-D60C-4BC1-ADD8-99FA7435F21D}" destId="{17DFA48B-1C6F-4A44-AC9E-9A22539477CE}" srcOrd="1" destOrd="0" presId="urn:microsoft.com/office/officeart/2018/5/layout/IconLeafLabelList"/>
    <dgm:cxn modelId="{5FE32775-FFB7-4E67-B3CC-9A690C555875}" type="presParOf" srcId="{ADC2E790-D60C-4BC1-ADD8-99FA7435F21D}" destId="{CBBE6316-85B4-4D4E-9000-3010A1FC51FD}" srcOrd="2" destOrd="0" presId="urn:microsoft.com/office/officeart/2018/5/layout/IconLeafLabelList"/>
    <dgm:cxn modelId="{82D5032C-EF5D-4308-844E-4A0299AF0E3C}" type="presParOf" srcId="{ADC2E790-D60C-4BC1-ADD8-99FA7435F21D}" destId="{32A8E9D4-DE51-4EB6-8345-A1CC92D08B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DC382C-E9A2-4028-B627-663AEE85874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A2DC9F-1A39-43AA-871E-9459B65A6B03}">
      <dgm:prSet/>
      <dgm:spPr/>
      <dgm:t>
        <a:bodyPr/>
        <a:lstStyle/>
        <a:p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회귀가 독립변수의 단항식이 아닌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2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차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, 3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차 방정식과 같은 다항식으로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표현되는것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6867AEF-05B4-47CB-BC46-DA3DD2585FED}" type="parTrans" cxnId="{EDE8655D-6C76-4226-B7E4-C22BB303268D}">
      <dgm:prSet/>
      <dgm:spPr/>
      <dgm:t>
        <a:bodyPr/>
        <a:lstStyle/>
        <a:p>
          <a:endParaRPr lang="en-US"/>
        </a:p>
      </dgm:t>
    </dgm:pt>
    <dgm:pt modelId="{FC02A0CA-E33B-44A1-AF87-A9507015E73F}" type="sibTrans" cxnId="{EDE8655D-6C76-4226-B7E4-C22BB303268D}">
      <dgm:prSet/>
      <dgm:spPr/>
      <dgm:t>
        <a:bodyPr/>
        <a:lstStyle/>
        <a:p>
          <a:endParaRPr lang="en-US"/>
        </a:p>
      </dgm:t>
    </dgm:pt>
    <dgm:pt modelId="{C6702226-052E-4906-AF57-E5FB1F640977}">
      <dgm:prSet/>
      <dgm:spPr/>
      <dgm:t>
        <a:bodyPr/>
        <a:lstStyle/>
        <a:p>
          <a:r>
            <a:rPr lang="ko-KR" b="1" dirty="0" err="1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다항회귀</a:t>
          </a:r>
          <a:r>
            <a:rPr lang="ko-KR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또한 </a:t>
          </a:r>
          <a:r>
            <a:rPr lang="ko-KR" b="1" dirty="0" err="1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선형회귀</a:t>
          </a:r>
          <a:endParaRPr lang="en-US" b="1" dirty="0">
            <a:solidFill>
              <a:srgbClr val="FF0000"/>
            </a:solidFill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D93FFBB-AF6F-4ADA-8470-717818CAC67D}" type="parTrans" cxnId="{F50890D0-3AB9-4988-B51A-BCD035B7E979}">
      <dgm:prSet/>
      <dgm:spPr/>
      <dgm:t>
        <a:bodyPr/>
        <a:lstStyle/>
        <a:p>
          <a:endParaRPr lang="en-US"/>
        </a:p>
      </dgm:t>
    </dgm:pt>
    <dgm:pt modelId="{2072E888-3383-48C6-8F64-4A4B846F1D08}" type="sibTrans" cxnId="{F50890D0-3AB9-4988-B51A-BCD035B7E979}">
      <dgm:prSet/>
      <dgm:spPr/>
      <dgm:t>
        <a:bodyPr/>
        <a:lstStyle/>
        <a:p>
          <a:endParaRPr lang="en-US"/>
        </a:p>
      </dgm:t>
    </dgm:pt>
    <dgm:pt modelId="{6E58E99B-631D-44F0-AE78-58BB20064D0B}">
      <dgm:prSet/>
      <dgm:spPr/>
      <dgm:t>
        <a:bodyPr/>
        <a:lstStyle/>
        <a:p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사이킷런은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다항 회귀를 위한 클래스를 명시적으로 제공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X =&gt;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다항회귀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역시 선형회귀이기때문에 비선형 함수를 선형 모델에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적용시키는 방법을 사용함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CE917EF-8C1C-462D-A9E7-C25B2D989C03}" type="parTrans" cxnId="{72270896-BB95-4783-8B68-D7D8FE5B12D2}">
      <dgm:prSet/>
      <dgm:spPr/>
      <dgm:t>
        <a:bodyPr/>
        <a:lstStyle/>
        <a:p>
          <a:endParaRPr lang="en-US"/>
        </a:p>
      </dgm:t>
    </dgm:pt>
    <dgm:pt modelId="{AA86A3AE-4B23-4EE9-9CFD-7CDDE0255A77}" type="sibTrans" cxnId="{72270896-BB95-4783-8B68-D7D8FE5B12D2}">
      <dgm:prSet/>
      <dgm:spPr/>
      <dgm:t>
        <a:bodyPr/>
        <a:lstStyle/>
        <a:p>
          <a:endParaRPr lang="en-US"/>
        </a:p>
      </dgm:t>
    </dgm:pt>
    <dgm:pt modelId="{35D4E96F-8E50-4EBA-B82C-8A84F6F3DB89}">
      <dgm:prSet/>
      <dgm:spPr/>
      <dgm:t>
        <a:bodyPr/>
        <a:lstStyle/>
        <a:p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다항회귀는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직선적 관계가 아닌 복잡한 다항 관계를 모델링 가능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6C8888C-97F8-4537-9510-4F878E1AD0E2}" type="parTrans" cxnId="{628C44EC-C88F-4DF7-AC23-1E1FA6BD5483}">
      <dgm:prSet/>
      <dgm:spPr/>
      <dgm:t>
        <a:bodyPr/>
        <a:lstStyle/>
        <a:p>
          <a:endParaRPr lang="en-US"/>
        </a:p>
      </dgm:t>
    </dgm:pt>
    <dgm:pt modelId="{45C0A507-356C-42E3-94A4-679A5F4C16DF}" type="sibTrans" cxnId="{628C44EC-C88F-4DF7-AC23-1E1FA6BD5483}">
      <dgm:prSet/>
      <dgm:spPr/>
      <dgm:t>
        <a:bodyPr/>
        <a:lstStyle/>
        <a:p>
          <a:endParaRPr lang="en-US"/>
        </a:p>
      </dgm:t>
    </dgm:pt>
    <dgm:pt modelId="{58DA4CAA-13B4-4888-B5D7-F9F583988387}">
      <dgm:prSet/>
      <dgm:spPr/>
      <dgm:t>
        <a:bodyPr/>
        <a:lstStyle/>
        <a:p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하지만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!! 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다항 회귀의 차수를 높일수록 학습 데이터에만 너무 맞춘 학습이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이루져서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정작 테스트 데이터 환경에서는 오히려 예측 정확도가 떨어짐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D56E17C6-E042-45CF-9798-BD723D77DF34}" type="parTrans" cxnId="{56B912B0-1CB8-4BC4-9300-4A98BC96D27C}">
      <dgm:prSet/>
      <dgm:spPr/>
      <dgm:t>
        <a:bodyPr/>
        <a:lstStyle/>
        <a:p>
          <a:endParaRPr lang="en-US"/>
        </a:p>
      </dgm:t>
    </dgm:pt>
    <dgm:pt modelId="{10526035-3ABD-4D45-86FB-271754B63F2C}" type="sibTrans" cxnId="{56B912B0-1CB8-4BC4-9300-4A98BC96D27C}">
      <dgm:prSet/>
      <dgm:spPr/>
      <dgm:t>
        <a:bodyPr/>
        <a:lstStyle/>
        <a:p>
          <a:endParaRPr lang="en-US"/>
        </a:p>
      </dgm:t>
    </dgm:pt>
    <dgm:pt modelId="{D3D7A707-0868-47D5-BA7F-AC7A257D0CA3}">
      <dgm:prSet/>
      <dgm:spPr/>
      <dgm:t>
        <a:bodyPr/>
        <a:lstStyle/>
        <a:p>
          <a:r>
            <a:rPr lang="ko-KR" b="1" dirty="0" err="1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과소적합</a:t>
          </a:r>
          <a:r>
            <a:rPr lang="ko-KR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lang="en-US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vs </a:t>
          </a:r>
          <a:r>
            <a:rPr lang="ko-KR" b="1" dirty="0" err="1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과적합</a:t>
          </a:r>
          <a:endParaRPr lang="en-US" b="1" dirty="0">
            <a:solidFill>
              <a:srgbClr val="FF0000"/>
            </a:solidFill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2AA5A255-BEA4-4FCC-A30E-E32DD3EF27B5}" type="parTrans" cxnId="{FE611868-6691-4364-8590-4BDCCE1FE7DE}">
      <dgm:prSet/>
      <dgm:spPr/>
      <dgm:t>
        <a:bodyPr/>
        <a:lstStyle/>
        <a:p>
          <a:endParaRPr lang="en-US"/>
        </a:p>
      </dgm:t>
    </dgm:pt>
    <dgm:pt modelId="{81CC70A8-55AC-4081-8B18-B532A94D11C0}" type="sibTrans" cxnId="{FE611868-6691-4364-8590-4BDCCE1FE7DE}">
      <dgm:prSet/>
      <dgm:spPr/>
      <dgm:t>
        <a:bodyPr/>
        <a:lstStyle/>
        <a:p>
          <a:endParaRPr lang="en-US"/>
        </a:p>
      </dgm:t>
    </dgm:pt>
    <dgm:pt modelId="{3011E956-B067-D745-8C06-296207574FD8}" type="pres">
      <dgm:prSet presAssocID="{42DC382C-E9A2-4028-B627-663AEE858748}" presName="vert0" presStyleCnt="0">
        <dgm:presLayoutVars>
          <dgm:dir/>
          <dgm:animOne val="branch"/>
          <dgm:animLvl val="lvl"/>
        </dgm:presLayoutVars>
      </dgm:prSet>
      <dgm:spPr/>
    </dgm:pt>
    <dgm:pt modelId="{8A5303F3-F905-9942-931B-8814C13B1F37}" type="pres">
      <dgm:prSet presAssocID="{6CA2DC9F-1A39-43AA-871E-9459B65A6B03}" presName="thickLine" presStyleLbl="alignNode1" presStyleIdx="0" presStyleCnt="6"/>
      <dgm:spPr/>
    </dgm:pt>
    <dgm:pt modelId="{4DB823C1-996C-9A41-B375-3BC1E366F2C5}" type="pres">
      <dgm:prSet presAssocID="{6CA2DC9F-1A39-43AA-871E-9459B65A6B03}" presName="horz1" presStyleCnt="0"/>
      <dgm:spPr/>
    </dgm:pt>
    <dgm:pt modelId="{6DE6CACB-6564-754A-B352-60A7DAB0F3EB}" type="pres">
      <dgm:prSet presAssocID="{6CA2DC9F-1A39-43AA-871E-9459B65A6B03}" presName="tx1" presStyleLbl="revTx" presStyleIdx="0" presStyleCnt="6"/>
      <dgm:spPr/>
    </dgm:pt>
    <dgm:pt modelId="{5AD03C84-906F-DE45-B2CE-68084CB12443}" type="pres">
      <dgm:prSet presAssocID="{6CA2DC9F-1A39-43AA-871E-9459B65A6B03}" presName="vert1" presStyleCnt="0"/>
      <dgm:spPr/>
    </dgm:pt>
    <dgm:pt modelId="{6E04D143-8AC2-EF47-BA4D-3426F0DAA0E2}" type="pres">
      <dgm:prSet presAssocID="{C6702226-052E-4906-AF57-E5FB1F640977}" presName="thickLine" presStyleLbl="alignNode1" presStyleIdx="1" presStyleCnt="6"/>
      <dgm:spPr/>
    </dgm:pt>
    <dgm:pt modelId="{245A1937-ED37-5043-8EAA-AD8846F407AF}" type="pres">
      <dgm:prSet presAssocID="{C6702226-052E-4906-AF57-E5FB1F640977}" presName="horz1" presStyleCnt="0"/>
      <dgm:spPr/>
    </dgm:pt>
    <dgm:pt modelId="{1989A2D1-5EBC-904C-BA30-782ADBE6D80E}" type="pres">
      <dgm:prSet presAssocID="{C6702226-052E-4906-AF57-E5FB1F640977}" presName="tx1" presStyleLbl="revTx" presStyleIdx="1" presStyleCnt="6"/>
      <dgm:spPr/>
    </dgm:pt>
    <dgm:pt modelId="{1FDB2493-8705-9145-A78D-30E78E2D33FD}" type="pres">
      <dgm:prSet presAssocID="{C6702226-052E-4906-AF57-E5FB1F640977}" presName="vert1" presStyleCnt="0"/>
      <dgm:spPr/>
    </dgm:pt>
    <dgm:pt modelId="{3833A6D3-ADAA-7A49-9006-751B14E691FF}" type="pres">
      <dgm:prSet presAssocID="{6E58E99B-631D-44F0-AE78-58BB20064D0B}" presName="thickLine" presStyleLbl="alignNode1" presStyleIdx="2" presStyleCnt="6"/>
      <dgm:spPr/>
    </dgm:pt>
    <dgm:pt modelId="{8524994E-C7C2-0946-AFF4-2003AF3FC9D7}" type="pres">
      <dgm:prSet presAssocID="{6E58E99B-631D-44F0-AE78-58BB20064D0B}" presName="horz1" presStyleCnt="0"/>
      <dgm:spPr/>
    </dgm:pt>
    <dgm:pt modelId="{D230834F-D20B-C44B-A1F7-983F4C81F2F7}" type="pres">
      <dgm:prSet presAssocID="{6E58E99B-631D-44F0-AE78-58BB20064D0B}" presName="tx1" presStyleLbl="revTx" presStyleIdx="2" presStyleCnt="6"/>
      <dgm:spPr/>
    </dgm:pt>
    <dgm:pt modelId="{8D04D35B-BB19-A548-A46A-4FA816EF22A6}" type="pres">
      <dgm:prSet presAssocID="{6E58E99B-631D-44F0-AE78-58BB20064D0B}" presName="vert1" presStyleCnt="0"/>
      <dgm:spPr/>
    </dgm:pt>
    <dgm:pt modelId="{B36C9E8C-EA9E-A348-9C45-A9C231C2A8A4}" type="pres">
      <dgm:prSet presAssocID="{35D4E96F-8E50-4EBA-B82C-8A84F6F3DB89}" presName="thickLine" presStyleLbl="alignNode1" presStyleIdx="3" presStyleCnt="6"/>
      <dgm:spPr/>
    </dgm:pt>
    <dgm:pt modelId="{194799EA-378F-0F48-99AC-44A4B86A0A2B}" type="pres">
      <dgm:prSet presAssocID="{35D4E96F-8E50-4EBA-B82C-8A84F6F3DB89}" presName="horz1" presStyleCnt="0"/>
      <dgm:spPr/>
    </dgm:pt>
    <dgm:pt modelId="{FEABC64C-935E-BC4E-ACEA-F9D87824626B}" type="pres">
      <dgm:prSet presAssocID="{35D4E96F-8E50-4EBA-B82C-8A84F6F3DB89}" presName="tx1" presStyleLbl="revTx" presStyleIdx="3" presStyleCnt="6"/>
      <dgm:spPr/>
    </dgm:pt>
    <dgm:pt modelId="{6217C73B-161E-1F4B-B33C-78FA3A12572E}" type="pres">
      <dgm:prSet presAssocID="{35D4E96F-8E50-4EBA-B82C-8A84F6F3DB89}" presName="vert1" presStyleCnt="0"/>
      <dgm:spPr/>
    </dgm:pt>
    <dgm:pt modelId="{EB02FE0E-3457-054C-83DB-97412AD1A237}" type="pres">
      <dgm:prSet presAssocID="{58DA4CAA-13B4-4888-B5D7-F9F583988387}" presName="thickLine" presStyleLbl="alignNode1" presStyleIdx="4" presStyleCnt="6"/>
      <dgm:spPr/>
    </dgm:pt>
    <dgm:pt modelId="{381C0778-4B50-9344-97D6-9FD1D4ADA12F}" type="pres">
      <dgm:prSet presAssocID="{58DA4CAA-13B4-4888-B5D7-F9F583988387}" presName="horz1" presStyleCnt="0"/>
      <dgm:spPr/>
    </dgm:pt>
    <dgm:pt modelId="{D6CDC832-C10F-C640-8381-265B82D3A7A1}" type="pres">
      <dgm:prSet presAssocID="{58DA4CAA-13B4-4888-B5D7-F9F583988387}" presName="tx1" presStyleLbl="revTx" presStyleIdx="4" presStyleCnt="6"/>
      <dgm:spPr/>
    </dgm:pt>
    <dgm:pt modelId="{F7472F48-9382-D148-AC11-C716ECDA0485}" type="pres">
      <dgm:prSet presAssocID="{58DA4CAA-13B4-4888-B5D7-F9F583988387}" presName="vert1" presStyleCnt="0"/>
      <dgm:spPr/>
    </dgm:pt>
    <dgm:pt modelId="{3E5076B6-0357-C14E-B0CF-0818A8D486F4}" type="pres">
      <dgm:prSet presAssocID="{D3D7A707-0868-47D5-BA7F-AC7A257D0CA3}" presName="thickLine" presStyleLbl="alignNode1" presStyleIdx="5" presStyleCnt="6"/>
      <dgm:spPr/>
    </dgm:pt>
    <dgm:pt modelId="{59328F4E-5587-8E42-BA72-ABEF1D207F51}" type="pres">
      <dgm:prSet presAssocID="{D3D7A707-0868-47D5-BA7F-AC7A257D0CA3}" presName="horz1" presStyleCnt="0"/>
      <dgm:spPr/>
    </dgm:pt>
    <dgm:pt modelId="{AFD7432F-37B5-6642-80CE-CDB5AD2B3B56}" type="pres">
      <dgm:prSet presAssocID="{D3D7A707-0868-47D5-BA7F-AC7A257D0CA3}" presName="tx1" presStyleLbl="revTx" presStyleIdx="5" presStyleCnt="6"/>
      <dgm:spPr/>
    </dgm:pt>
    <dgm:pt modelId="{58C7EDF6-16B9-714E-989E-74613E207EFE}" type="pres">
      <dgm:prSet presAssocID="{D3D7A707-0868-47D5-BA7F-AC7A257D0CA3}" presName="vert1" presStyleCnt="0"/>
      <dgm:spPr/>
    </dgm:pt>
  </dgm:ptLst>
  <dgm:cxnLst>
    <dgm:cxn modelId="{5AE8EB15-4982-7E49-B423-19B8882D1AFA}" type="presOf" srcId="{35D4E96F-8E50-4EBA-B82C-8A84F6F3DB89}" destId="{FEABC64C-935E-BC4E-ACEA-F9D87824626B}" srcOrd="0" destOrd="0" presId="urn:microsoft.com/office/officeart/2008/layout/LinedList"/>
    <dgm:cxn modelId="{EBE2461A-C155-4B41-BEA6-E7D5820FA23E}" type="presOf" srcId="{6E58E99B-631D-44F0-AE78-58BB20064D0B}" destId="{D230834F-D20B-C44B-A1F7-983F4C81F2F7}" srcOrd="0" destOrd="0" presId="urn:microsoft.com/office/officeart/2008/layout/LinedList"/>
    <dgm:cxn modelId="{77988747-710F-4B4A-B927-8BCFE1810D1E}" type="presOf" srcId="{D3D7A707-0868-47D5-BA7F-AC7A257D0CA3}" destId="{AFD7432F-37B5-6642-80CE-CDB5AD2B3B56}" srcOrd="0" destOrd="0" presId="urn:microsoft.com/office/officeart/2008/layout/LinedList"/>
    <dgm:cxn modelId="{EDE8655D-6C76-4226-B7E4-C22BB303268D}" srcId="{42DC382C-E9A2-4028-B627-663AEE858748}" destId="{6CA2DC9F-1A39-43AA-871E-9459B65A6B03}" srcOrd="0" destOrd="0" parTransId="{06867AEF-05B4-47CB-BC46-DA3DD2585FED}" sibTransId="{FC02A0CA-E33B-44A1-AF87-A9507015E73F}"/>
    <dgm:cxn modelId="{FE611868-6691-4364-8590-4BDCCE1FE7DE}" srcId="{42DC382C-E9A2-4028-B627-663AEE858748}" destId="{D3D7A707-0868-47D5-BA7F-AC7A257D0CA3}" srcOrd="5" destOrd="0" parTransId="{2AA5A255-BEA4-4FCC-A30E-E32DD3EF27B5}" sibTransId="{81CC70A8-55AC-4081-8B18-B532A94D11C0}"/>
    <dgm:cxn modelId="{B8D4A86D-E0ED-FD42-AECD-6ECFCE54A74F}" type="presOf" srcId="{6CA2DC9F-1A39-43AA-871E-9459B65A6B03}" destId="{6DE6CACB-6564-754A-B352-60A7DAB0F3EB}" srcOrd="0" destOrd="0" presId="urn:microsoft.com/office/officeart/2008/layout/LinedList"/>
    <dgm:cxn modelId="{5E69E275-21B7-8746-8D4C-679213195806}" type="presOf" srcId="{42DC382C-E9A2-4028-B627-663AEE858748}" destId="{3011E956-B067-D745-8C06-296207574FD8}" srcOrd="0" destOrd="0" presId="urn:microsoft.com/office/officeart/2008/layout/LinedList"/>
    <dgm:cxn modelId="{DABBC093-B3CF-CD43-A293-A089381D216C}" type="presOf" srcId="{58DA4CAA-13B4-4888-B5D7-F9F583988387}" destId="{D6CDC832-C10F-C640-8381-265B82D3A7A1}" srcOrd="0" destOrd="0" presId="urn:microsoft.com/office/officeart/2008/layout/LinedList"/>
    <dgm:cxn modelId="{72270896-BB95-4783-8B68-D7D8FE5B12D2}" srcId="{42DC382C-E9A2-4028-B627-663AEE858748}" destId="{6E58E99B-631D-44F0-AE78-58BB20064D0B}" srcOrd="2" destOrd="0" parTransId="{4CE917EF-8C1C-462D-A9E7-C25B2D989C03}" sibTransId="{AA86A3AE-4B23-4EE9-9CFD-7CDDE0255A77}"/>
    <dgm:cxn modelId="{56B912B0-1CB8-4BC4-9300-4A98BC96D27C}" srcId="{42DC382C-E9A2-4028-B627-663AEE858748}" destId="{58DA4CAA-13B4-4888-B5D7-F9F583988387}" srcOrd="4" destOrd="0" parTransId="{D56E17C6-E042-45CF-9798-BD723D77DF34}" sibTransId="{10526035-3ABD-4D45-86FB-271754B63F2C}"/>
    <dgm:cxn modelId="{F50890D0-3AB9-4988-B51A-BCD035B7E979}" srcId="{42DC382C-E9A2-4028-B627-663AEE858748}" destId="{C6702226-052E-4906-AF57-E5FB1F640977}" srcOrd="1" destOrd="0" parTransId="{BD93FFBB-AF6F-4ADA-8470-717818CAC67D}" sibTransId="{2072E888-3383-48C6-8F64-4A4B846F1D08}"/>
    <dgm:cxn modelId="{628C44EC-C88F-4DF7-AC23-1E1FA6BD5483}" srcId="{42DC382C-E9A2-4028-B627-663AEE858748}" destId="{35D4E96F-8E50-4EBA-B82C-8A84F6F3DB89}" srcOrd="3" destOrd="0" parTransId="{46C8888C-97F8-4537-9510-4F878E1AD0E2}" sibTransId="{45C0A507-356C-42E3-94A4-679A5F4C16DF}"/>
    <dgm:cxn modelId="{8EBC4EEE-9A94-2A47-B017-4679BAE69AA4}" type="presOf" srcId="{C6702226-052E-4906-AF57-E5FB1F640977}" destId="{1989A2D1-5EBC-904C-BA30-782ADBE6D80E}" srcOrd="0" destOrd="0" presId="urn:microsoft.com/office/officeart/2008/layout/LinedList"/>
    <dgm:cxn modelId="{8BA5BB6C-7A12-544D-91E6-B8DC6D2D8877}" type="presParOf" srcId="{3011E956-B067-D745-8C06-296207574FD8}" destId="{8A5303F3-F905-9942-931B-8814C13B1F37}" srcOrd="0" destOrd="0" presId="urn:microsoft.com/office/officeart/2008/layout/LinedList"/>
    <dgm:cxn modelId="{CB59A890-FF4F-024A-A576-8CA6FFEF4C92}" type="presParOf" srcId="{3011E956-B067-D745-8C06-296207574FD8}" destId="{4DB823C1-996C-9A41-B375-3BC1E366F2C5}" srcOrd="1" destOrd="0" presId="urn:microsoft.com/office/officeart/2008/layout/LinedList"/>
    <dgm:cxn modelId="{AC2FED30-2F08-F642-8DD0-08438C8251F6}" type="presParOf" srcId="{4DB823C1-996C-9A41-B375-3BC1E366F2C5}" destId="{6DE6CACB-6564-754A-B352-60A7DAB0F3EB}" srcOrd="0" destOrd="0" presId="urn:microsoft.com/office/officeart/2008/layout/LinedList"/>
    <dgm:cxn modelId="{58F9559E-498B-1247-8763-E3601F778229}" type="presParOf" srcId="{4DB823C1-996C-9A41-B375-3BC1E366F2C5}" destId="{5AD03C84-906F-DE45-B2CE-68084CB12443}" srcOrd="1" destOrd="0" presId="urn:microsoft.com/office/officeart/2008/layout/LinedList"/>
    <dgm:cxn modelId="{51541E6B-8D44-964E-8EBB-41A1E5698170}" type="presParOf" srcId="{3011E956-B067-D745-8C06-296207574FD8}" destId="{6E04D143-8AC2-EF47-BA4D-3426F0DAA0E2}" srcOrd="2" destOrd="0" presId="urn:microsoft.com/office/officeart/2008/layout/LinedList"/>
    <dgm:cxn modelId="{B881AC43-C492-0C42-8291-B2D37403646F}" type="presParOf" srcId="{3011E956-B067-D745-8C06-296207574FD8}" destId="{245A1937-ED37-5043-8EAA-AD8846F407AF}" srcOrd="3" destOrd="0" presId="urn:microsoft.com/office/officeart/2008/layout/LinedList"/>
    <dgm:cxn modelId="{746B2A2A-8D7E-D342-8B1A-77C5C33E97D0}" type="presParOf" srcId="{245A1937-ED37-5043-8EAA-AD8846F407AF}" destId="{1989A2D1-5EBC-904C-BA30-782ADBE6D80E}" srcOrd="0" destOrd="0" presId="urn:microsoft.com/office/officeart/2008/layout/LinedList"/>
    <dgm:cxn modelId="{F1303B3B-8EFD-D248-B972-12FFDE353BAF}" type="presParOf" srcId="{245A1937-ED37-5043-8EAA-AD8846F407AF}" destId="{1FDB2493-8705-9145-A78D-30E78E2D33FD}" srcOrd="1" destOrd="0" presId="urn:microsoft.com/office/officeart/2008/layout/LinedList"/>
    <dgm:cxn modelId="{ED71EB85-CDB9-8740-A1E5-5A22AB3A8CE9}" type="presParOf" srcId="{3011E956-B067-D745-8C06-296207574FD8}" destId="{3833A6D3-ADAA-7A49-9006-751B14E691FF}" srcOrd="4" destOrd="0" presId="urn:microsoft.com/office/officeart/2008/layout/LinedList"/>
    <dgm:cxn modelId="{8D06D2AE-8BB3-094C-B10A-CC186DFC70C8}" type="presParOf" srcId="{3011E956-B067-D745-8C06-296207574FD8}" destId="{8524994E-C7C2-0946-AFF4-2003AF3FC9D7}" srcOrd="5" destOrd="0" presId="urn:microsoft.com/office/officeart/2008/layout/LinedList"/>
    <dgm:cxn modelId="{08511969-5AD4-7F49-9751-EE4517597873}" type="presParOf" srcId="{8524994E-C7C2-0946-AFF4-2003AF3FC9D7}" destId="{D230834F-D20B-C44B-A1F7-983F4C81F2F7}" srcOrd="0" destOrd="0" presId="urn:microsoft.com/office/officeart/2008/layout/LinedList"/>
    <dgm:cxn modelId="{1A54D9FA-664E-6A47-AEAF-CDE38FF5C786}" type="presParOf" srcId="{8524994E-C7C2-0946-AFF4-2003AF3FC9D7}" destId="{8D04D35B-BB19-A548-A46A-4FA816EF22A6}" srcOrd="1" destOrd="0" presId="urn:microsoft.com/office/officeart/2008/layout/LinedList"/>
    <dgm:cxn modelId="{DAD7C4F2-4FB3-2342-87F0-E1CCF002ED71}" type="presParOf" srcId="{3011E956-B067-D745-8C06-296207574FD8}" destId="{B36C9E8C-EA9E-A348-9C45-A9C231C2A8A4}" srcOrd="6" destOrd="0" presId="urn:microsoft.com/office/officeart/2008/layout/LinedList"/>
    <dgm:cxn modelId="{31C911E8-64A3-2349-BAEF-ED75B8A6998A}" type="presParOf" srcId="{3011E956-B067-D745-8C06-296207574FD8}" destId="{194799EA-378F-0F48-99AC-44A4B86A0A2B}" srcOrd="7" destOrd="0" presId="urn:microsoft.com/office/officeart/2008/layout/LinedList"/>
    <dgm:cxn modelId="{AAC134F2-15CE-6744-81A2-0C3DD0F1239F}" type="presParOf" srcId="{194799EA-378F-0F48-99AC-44A4B86A0A2B}" destId="{FEABC64C-935E-BC4E-ACEA-F9D87824626B}" srcOrd="0" destOrd="0" presId="urn:microsoft.com/office/officeart/2008/layout/LinedList"/>
    <dgm:cxn modelId="{A337803C-D029-DC48-82EB-B1E10B6047A5}" type="presParOf" srcId="{194799EA-378F-0F48-99AC-44A4B86A0A2B}" destId="{6217C73B-161E-1F4B-B33C-78FA3A12572E}" srcOrd="1" destOrd="0" presId="urn:microsoft.com/office/officeart/2008/layout/LinedList"/>
    <dgm:cxn modelId="{AD76577B-F69D-5A4D-B2C4-123A90B31B32}" type="presParOf" srcId="{3011E956-B067-D745-8C06-296207574FD8}" destId="{EB02FE0E-3457-054C-83DB-97412AD1A237}" srcOrd="8" destOrd="0" presId="urn:microsoft.com/office/officeart/2008/layout/LinedList"/>
    <dgm:cxn modelId="{89906E82-F7E5-3A46-8FD3-1A2CAEC29133}" type="presParOf" srcId="{3011E956-B067-D745-8C06-296207574FD8}" destId="{381C0778-4B50-9344-97D6-9FD1D4ADA12F}" srcOrd="9" destOrd="0" presId="urn:microsoft.com/office/officeart/2008/layout/LinedList"/>
    <dgm:cxn modelId="{537BDD46-9A97-4F41-8B0B-44EF5DE63494}" type="presParOf" srcId="{381C0778-4B50-9344-97D6-9FD1D4ADA12F}" destId="{D6CDC832-C10F-C640-8381-265B82D3A7A1}" srcOrd="0" destOrd="0" presId="urn:microsoft.com/office/officeart/2008/layout/LinedList"/>
    <dgm:cxn modelId="{5CFB1B98-3F08-D045-B5A3-F195CCE4C2CA}" type="presParOf" srcId="{381C0778-4B50-9344-97D6-9FD1D4ADA12F}" destId="{F7472F48-9382-D148-AC11-C716ECDA0485}" srcOrd="1" destOrd="0" presId="urn:microsoft.com/office/officeart/2008/layout/LinedList"/>
    <dgm:cxn modelId="{DCA6EE1C-19F6-294D-9946-101EDB46D496}" type="presParOf" srcId="{3011E956-B067-D745-8C06-296207574FD8}" destId="{3E5076B6-0357-C14E-B0CF-0818A8D486F4}" srcOrd="10" destOrd="0" presId="urn:microsoft.com/office/officeart/2008/layout/LinedList"/>
    <dgm:cxn modelId="{756F2394-9888-D34A-9B7E-745BA5A7D612}" type="presParOf" srcId="{3011E956-B067-D745-8C06-296207574FD8}" destId="{59328F4E-5587-8E42-BA72-ABEF1D207F51}" srcOrd="11" destOrd="0" presId="urn:microsoft.com/office/officeart/2008/layout/LinedList"/>
    <dgm:cxn modelId="{34D60F61-FBC1-4C42-A989-AB16E591548F}" type="presParOf" srcId="{59328F4E-5587-8E42-BA72-ABEF1D207F51}" destId="{AFD7432F-37B5-6642-80CE-CDB5AD2B3B56}" srcOrd="0" destOrd="0" presId="urn:microsoft.com/office/officeart/2008/layout/LinedList"/>
    <dgm:cxn modelId="{D3ADED02-D35A-624B-99B2-D9B85EC828E4}" type="presParOf" srcId="{59328F4E-5587-8E42-BA72-ABEF1D207F51}" destId="{58C7EDF6-16B9-714E-989E-74613E207E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E93ACB-9A3D-49BD-97C4-5ACD69CC8F8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67E708-F6C4-47AE-AD88-D900F908120F}">
      <dgm:prSet/>
      <dgm:spPr/>
      <dgm:t>
        <a:bodyPr/>
        <a:lstStyle/>
        <a:p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Degree1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과 같은 모델을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고편향성을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가졌다고 함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(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매우 단순화된 모델로 지나치게 한 방향성으로 치우침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)</a:t>
          </a:r>
        </a:p>
      </dgm:t>
    </dgm:pt>
    <dgm:pt modelId="{DD67DCA0-39EB-4FDD-92E8-9AD00B9720F9}" type="parTrans" cxnId="{8292130F-98C6-4032-9413-084B883E9EF4}">
      <dgm:prSet/>
      <dgm:spPr/>
      <dgm:t>
        <a:bodyPr/>
        <a:lstStyle/>
        <a:p>
          <a:endParaRPr lang="en-US"/>
        </a:p>
      </dgm:t>
    </dgm:pt>
    <dgm:pt modelId="{3E6A7EE5-E1E4-42F7-A4C8-14E5CEF0BA23}" type="sibTrans" cxnId="{8292130F-98C6-4032-9413-084B883E9EF4}">
      <dgm:prSet/>
      <dgm:spPr/>
      <dgm:t>
        <a:bodyPr/>
        <a:lstStyle/>
        <a:p>
          <a:endParaRPr lang="en-US"/>
        </a:p>
      </dgm:t>
    </dgm:pt>
    <dgm:pt modelId="{7097549C-2745-4440-B39A-24B87021C811}">
      <dgm:prSet/>
      <dgm:spPr/>
      <dgm:t>
        <a:bodyPr/>
        <a:lstStyle/>
        <a:p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Degree15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와 같은 모델을 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고분산성을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가졌다고 함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(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학습데이터</a:t>
          </a:r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하나하나의 특성을 반영하면서 매우 복잡한 모델이 되었고 높은 변동성을 가짐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)</a:t>
          </a:r>
        </a:p>
      </dgm:t>
    </dgm:pt>
    <dgm:pt modelId="{80430BF1-E3E6-4000-9303-0E2C7ED36C95}" type="parTrans" cxnId="{AA9236F1-275A-44A3-B27F-C09D59E10970}">
      <dgm:prSet/>
      <dgm:spPr/>
      <dgm:t>
        <a:bodyPr/>
        <a:lstStyle/>
        <a:p>
          <a:endParaRPr lang="en-US"/>
        </a:p>
      </dgm:t>
    </dgm:pt>
    <dgm:pt modelId="{6AF4126D-BB61-4007-8CE1-8564361AB4B5}" type="sibTrans" cxnId="{AA9236F1-275A-44A3-B27F-C09D59E10970}">
      <dgm:prSet/>
      <dgm:spPr/>
      <dgm:t>
        <a:bodyPr/>
        <a:lstStyle/>
        <a:p>
          <a:endParaRPr lang="en-US"/>
        </a:p>
      </dgm:t>
    </dgm:pt>
    <dgm:pt modelId="{0E0857A7-466A-4C33-BB8B-5521559CA695}">
      <dgm:prSet/>
      <dgm:spPr/>
      <dgm:t>
        <a:bodyPr/>
        <a:lstStyle/>
        <a:p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일반적으로 편향이 높으면 분산이 낮아짐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-&gt;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과소적합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25186C6-8724-4D19-A7C4-466F7A0CCF4E}" type="parTrans" cxnId="{B1961CA7-E326-4E17-9A64-585F56AED0ED}">
      <dgm:prSet/>
      <dgm:spPr/>
      <dgm:t>
        <a:bodyPr/>
        <a:lstStyle/>
        <a:p>
          <a:endParaRPr lang="en-US"/>
        </a:p>
      </dgm:t>
    </dgm:pt>
    <dgm:pt modelId="{7231EB1F-382B-4E33-A03C-3B7BC47F0044}" type="sibTrans" cxnId="{B1961CA7-E326-4E17-9A64-585F56AED0ED}">
      <dgm:prSet/>
      <dgm:spPr/>
      <dgm:t>
        <a:bodyPr/>
        <a:lstStyle/>
        <a:p>
          <a:endParaRPr lang="en-US"/>
        </a:p>
      </dgm:t>
    </dgm:pt>
    <dgm:pt modelId="{411090B8-E1D1-4075-A2C7-FDFFCA12D2DF}">
      <dgm:prSet/>
      <dgm:spPr/>
      <dgm:t>
        <a:bodyPr/>
        <a:lstStyle/>
        <a:p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분산이 높으면 편향이 낮아짐  </a:t>
          </a:r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  <a:sym typeface="Wingdings" panose="05000000000000000000" pitchFamily="2" charset="2"/>
            </a:rPr>
            <a:t></a:t>
          </a:r>
          <a:r>
            <a:rPr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과적합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1FC9313-D90C-4185-BA00-FDEEA3F311B4}" type="parTrans" cxnId="{FD4D6C49-47FC-4B62-9BC4-650D4E0D65E4}">
      <dgm:prSet/>
      <dgm:spPr/>
      <dgm:t>
        <a:bodyPr/>
        <a:lstStyle/>
        <a:p>
          <a:endParaRPr lang="en-US"/>
        </a:p>
      </dgm:t>
    </dgm:pt>
    <dgm:pt modelId="{82B03602-AE87-4087-A21C-FA0B791249CA}" type="sibTrans" cxnId="{FD4D6C49-47FC-4B62-9BC4-650D4E0D65E4}">
      <dgm:prSet/>
      <dgm:spPr/>
      <dgm:t>
        <a:bodyPr/>
        <a:lstStyle/>
        <a:p>
          <a:endParaRPr lang="en-US"/>
        </a:p>
      </dgm:t>
    </dgm:pt>
    <dgm:pt modelId="{713C78FD-E825-9249-8CBA-3804EA00DB2C}" type="pres">
      <dgm:prSet presAssocID="{83E93ACB-9A3D-49BD-97C4-5ACD69CC8F88}" presName="vert0" presStyleCnt="0">
        <dgm:presLayoutVars>
          <dgm:dir/>
          <dgm:animOne val="branch"/>
          <dgm:animLvl val="lvl"/>
        </dgm:presLayoutVars>
      </dgm:prSet>
      <dgm:spPr/>
    </dgm:pt>
    <dgm:pt modelId="{7E8FFB73-E4A5-2342-80FC-F57738E52DA8}" type="pres">
      <dgm:prSet presAssocID="{6C67E708-F6C4-47AE-AD88-D900F908120F}" presName="thickLine" presStyleLbl="alignNode1" presStyleIdx="0" presStyleCnt="4"/>
      <dgm:spPr/>
    </dgm:pt>
    <dgm:pt modelId="{397161DA-DC88-E441-ADFD-A581D92D0FC9}" type="pres">
      <dgm:prSet presAssocID="{6C67E708-F6C4-47AE-AD88-D900F908120F}" presName="horz1" presStyleCnt="0"/>
      <dgm:spPr/>
    </dgm:pt>
    <dgm:pt modelId="{2496111C-C4BD-C44C-ABDD-96456CBD556B}" type="pres">
      <dgm:prSet presAssocID="{6C67E708-F6C4-47AE-AD88-D900F908120F}" presName="tx1" presStyleLbl="revTx" presStyleIdx="0" presStyleCnt="4"/>
      <dgm:spPr/>
    </dgm:pt>
    <dgm:pt modelId="{DEBB6A18-0845-B645-8AC8-28F02F7B3136}" type="pres">
      <dgm:prSet presAssocID="{6C67E708-F6C4-47AE-AD88-D900F908120F}" presName="vert1" presStyleCnt="0"/>
      <dgm:spPr/>
    </dgm:pt>
    <dgm:pt modelId="{8D650371-5E94-604C-B522-8B0FBE8FF660}" type="pres">
      <dgm:prSet presAssocID="{7097549C-2745-4440-B39A-24B87021C811}" presName="thickLine" presStyleLbl="alignNode1" presStyleIdx="1" presStyleCnt="4"/>
      <dgm:spPr/>
    </dgm:pt>
    <dgm:pt modelId="{3A3F8DD5-7F42-F844-A675-B8943C04C0FB}" type="pres">
      <dgm:prSet presAssocID="{7097549C-2745-4440-B39A-24B87021C811}" presName="horz1" presStyleCnt="0"/>
      <dgm:spPr/>
    </dgm:pt>
    <dgm:pt modelId="{32313B4C-CE41-1447-8807-3C732596AF77}" type="pres">
      <dgm:prSet presAssocID="{7097549C-2745-4440-B39A-24B87021C811}" presName="tx1" presStyleLbl="revTx" presStyleIdx="1" presStyleCnt="4"/>
      <dgm:spPr/>
    </dgm:pt>
    <dgm:pt modelId="{1C4B2FA6-D835-5048-9A10-5EF0895F6B5D}" type="pres">
      <dgm:prSet presAssocID="{7097549C-2745-4440-B39A-24B87021C811}" presName="vert1" presStyleCnt="0"/>
      <dgm:spPr/>
    </dgm:pt>
    <dgm:pt modelId="{00721922-396E-2C49-9C20-0EF140433C2B}" type="pres">
      <dgm:prSet presAssocID="{0E0857A7-466A-4C33-BB8B-5521559CA695}" presName="thickLine" presStyleLbl="alignNode1" presStyleIdx="2" presStyleCnt="4"/>
      <dgm:spPr/>
    </dgm:pt>
    <dgm:pt modelId="{49455CDF-63A5-0D4E-9212-4D6C4AE81FDE}" type="pres">
      <dgm:prSet presAssocID="{0E0857A7-466A-4C33-BB8B-5521559CA695}" presName="horz1" presStyleCnt="0"/>
      <dgm:spPr/>
    </dgm:pt>
    <dgm:pt modelId="{2DAA6A7A-7CC1-E14C-B8DB-077FC3A86E65}" type="pres">
      <dgm:prSet presAssocID="{0E0857A7-466A-4C33-BB8B-5521559CA695}" presName="tx1" presStyleLbl="revTx" presStyleIdx="2" presStyleCnt="4"/>
      <dgm:spPr/>
    </dgm:pt>
    <dgm:pt modelId="{61300326-D1D2-8C4D-BF3D-6DC093758DD7}" type="pres">
      <dgm:prSet presAssocID="{0E0857A7-466A-4C33-BB8B-5521559CA695}" presName="vert1" presStyleCnt="0"/>
      <dgm:spPr/>
    </dgm:pt>
    <dgm:pt modelId="{FE35453E-B36C-2B4D-99A7-6DCD558010E3}" type="pres">
      <dgm:prSet presAssocID="{411090B8-E1D1-4075-A2C7-FDFFCA12D2DF}" presName="thickLine" presStyleLbl="alignNode1" presStyleIdx="3" presStyleCnt="4"/>
      <dgm:spPr/>
    </dgm:pt>
    <dgm:pt modelId="{3CA7A527-7C0D-C14D-B3ED-1DC279755000}" type="pres">
      <dgm:prSet presAssocID="{411090B8-E1D1-4075-A2C7-FDFFCA12D2DF}" presName="horz1" presStyleCnt="0"/>
      <dgm:spPr/>
    </dgm:pt>
    <dgm:pt modelId="{405EF449-6479-3C4C-A982-337EA77F1F1C}" type="pres">
      <dgm:prSet presAssocID="{411090B8-E1D1-4075-A2C7-FDFFCA12D2DF}" presName="tx1" presStyleLbl="revTx" presStyleIdx="3" presStyleCnt="4"/>
      <dgm:spPr/>
    </dgm:pt>
    <dgm:pt modelId="{8BDC32A8-9D13-2E49-8BA2-0F2F25E12226}" type="pres">
      <dgm:prSet presAssocID="{411090B8-E1D1-4075-A2C7-FDFFCA12D2DF}" presName="vert1" presStyleCnt="0"/>
      <dgm:spPr/>
    </dgm:pt>
  </dgm:ptLst>
  <dgm:cxnLst>
    <dgm:cxn modelId="{8292130F-98C6-4032-9413-084B883E9EF4}" srcId="{83E93ACB-9A3D-49BD-97C4-5ACD69CC8F88}" destId="{6C67E708-F6C4-47AE-AD88-D900F908120F}" srcOrd="0" destOrd="0" parTransId="{DD67DCA0-39EB-4FDD-92E8-9AD00B9720F9}" sibTransId="{3E6A7EE5-E1E4-42F7-A4C8-14E5CEF0BA23}"/>
    <dgm:cxn modelId="{4447A11E-BA9B-3A48-8908-3793B11AC880}" type="presOf" srcId="{7097549C-2745-4440-B39A-24B87021C811}" destId="{32313B4C-CE41-1447-8807-3C732596AF77}" srcOrd="0" destOrd="0" presId="urn:microsoft.com/office/officeart/2008/layout/LinedList"/>
    <dgm:cxn modelId="{FD4D6C49-47FC-4B62-9BC4-650D4E0D65E4}" srcId="{83E93ACB-9A3D-49BD-97C4-5ACD69CC8F88}" destId="{411090B8-E1D1-4075-A2C7-FDFFCA12D2DF}" srcOrd="3" destOrd="0" parTransId="{B1FC9313-D90C-4185-BA00-FDEEA3F311B4}" sibTransId="{82B03602-AE87-4087-A21C-FA0B791249CA}"/>
    <dgm:cxn modelId="{B1961CA7-E326-4E17-9A64-585F56AED0ED}" srcId="{83E93ACB-9A3D-49BD-97C4-5ACD69CC8F88}" destId="{0E0857A7-466A-4C33-BB8B-5521559CA695}" srcOrd="2" destOrd="0" parTransId="{425186C6-8724-4D19-A7C4-466F7A0CCF4E}" sibTransId="{7231EB1F-382B-4E33-A03C-3B7BC47F0044}"/>
    <dgm:cxn modelId="{CB6A07BC-12E3-BA41-A8BF-06725A777B69}" type="presOf" srcId="{83E93ACB-9A3D-49BD-97C4-5ACD69CC8F88}" destId="{713C78FD-E825-9249-8CBA-3804EA00DB2C}" srcOrd="0" destOrd="0" presId="urn:microsoft.com/office/officeart/2008/layout/LinedList"/>
    <dgm:cxn modelId="{64CE96C3-147B-D046-A20F-18079FCACFE9}" type="presOf" srcId="{411090B8-E1D1-4075-A2C7-FDFFCA12D2DF}" destId="{405EF449-6479-3C4C-A982-337EA77F1F1C}" srcOrd="0" destOrd="0" presId="urn:microsoft.com/office/officeart/2008/layout/LinedList"/>
    <dgm:cxn modelId="{6A72C8CC-5FDE-844C-B724-485DDBF50A79}" type="presOf" srcId="{0E0857A7-466A-4C33-BB8B-5521559CA695}" destId="{2DAA6A7A-7CC1-E14C-B8DB-077FC3A86E65}" srcOrd="0" destOrd="0" presId="urn:microsoft.com/office/officeart/2008/layout/LinedList"/>
    <dgm:cxn modelId="{1DF8C0E0-E3EE-0040-A267-3C5602CAD1F3}" type="presOf" srcId="{6C67E708-F6C4-47AE-AD88-D900F908120F}" destId="{2496111C-C4BD-C44C-ABDD-96456CBD556B}" srcOrd="0" destOrd="0" presId="urn:microsoft.com/office/officeart/2008/layout/LinedList"/>
    <dgm:cxn modelId="{AA9236F1-275A-44A3-B27F-C09D59E10970}" srcId="{83E93ACB-9A3D-49BD-97C4-5ACD69CC8F88}" destId="{7097549C-2745-4440-B39A-24B87021C811}" srcOrd="1" destOrd="0" parTransId="{80430BF1-E3E6-4000-9303-0E2C7ED36C95}" sibTransId="{6AF4126D-BB61-4007-8CE1-8564361AB4B5}"/>
    <dgm:cxn modelId="{B0E71BA9-3F99-E748-A1AA-296B645D2476}" type="presParOf" srcId="{713C78FD-E825-9249-8CBA-3804EA00DB2C}" destId="{7E8FFB73-E4A5-2342-80FC-F57738E52DA8}" srcOrd="0" destOrd="0" presId="urn:microsoft.com/office/officeart/2008/layout/LinedList"/>
    <dgm:cxn modelId="{FE497ADE-2110-5E4B-AE93-3E05BCDA2330}" type="presParOf" srcId="{713C78FD-E825-9249-8CBA-3804EA00DB2C}" destId="{397161DA-DC88-E441-ADFD-A581D92D0FC9}" srcOrd="1" destOrd="0" presId="urn:microsoft.com/office/officeart/2008/layout/LinedList"/>
    <dgm:cxn modelId="{9A32827A-F412-4946-8541-C739E3A6ED07}" type="presParOf" srcId="{397161DA-DC88-E441-ADFD-A581D92D0FC9}" destId="{2496111C-C4BD-C44C-ABDD-96456CBD556B}" srcOrd="0" destOrd="0" presId="urn:microsoft.com/office/officeart/2008/layout/LinedList"/>
    <dgm:cxn modelId="{4EC66075-6F4D-A34D-82EE-4B8ADCE80FDA}" type="presParOf" srcId="{397161DA-DC88-E441-ADFD-A581D92D0FC9}" destId="{DEBB6A18-0845-B645-8AC8-28F02F7B3136}" srcOrd="1" destOrd="0" presId="urn:microsoft.com/office/officeart/2008/layout/LinedList"/>
    <dgm:cxn modelId="{DEC46869-2BAF-6540-AEE2-7F76777C0471}" type="presParOf" srcId="{713C78FD-E825-9249-8CBA-3804EA00DB2C}" destId="{8D650371-5E94-604C-B522-8B0FBE8FF660}" srcOrd="2" destOrd="0" presId="urn:microsoft.com/office/officeart/2008/layout/LinedList"/>
    <dgm:cxn modelId="{7E7DBBD2-813E-FB45-9647-89E41572930A}" type="presParOf" srcId="{713C78FD-E825-9249-8CBA-3804EA00DB2C}" destId="{3A3F8DD5-7F42-F844-A675-B8943C04C0FB}" srcOrd="3" destOrd="0" presId="urn:microsoft.com/office/officeart/2008/layout/LinedList"/>
    <dgm:cxn modelId="{0FB16D59-3D44-C049-8888-CFF5AC9A6FDD}" type="presParOf" srcId="{3A3F8DD5-7F42-F844-A675-B8943C04C0FB}" destId="{32313B4C-CE41-1447-8807-3C732596AF77}" srcOrd="0" destOrd="0" presId="urn:microsoft.com/office/officeart/2008/layout/LinedList"/>
    <dgm:cxn modelId="{1D6673E4-5D73-CB42-958F-6495DE665102}" type="presParOf" srcId="{3A3F8DD5-7F42-F844-A675-B8943C04C0FB}" destId="{1C4B2FA6-D835-5048-9A10-5EF0895F6B5D}" srcOrd="1" destOrd="0" presId="urn:microsoft.com/office/officeart/2008/layout/LinedList"/>
    <dgm:cxn modelId="{D8BD8437-3D6B-EB46-AB1F-78FD0418175B}" type="presParOf" srcId="{713C78FD-E825-9249-8CBA-3804EA00DB2C}" destId="{00721922-396E-2C49-9C20-0EF140433C2B}" srcOrd="4" destOrd="0" presId="urn:microsoft.com/office/officeart/2008/layout/LinedList"/>
    <dgm:cxn modelId="{8E5B7C80-ADC5-3C40-956C-2543E3816D36}" type="presParOf" srcId="{713C78FD-E825-9249-8CBA-3804EA00DB2C}" destId="{49455CDF-63A5-0D4E-9212-4D6C4AE81FDE}" srcOrd="5" destOrd="0" presId="urn:microsoft.com/office/officeart/2008/layout/LinedList"/>
    <dgm:cxn modelId="{4F4C7F2B-088D-9346-A0E8-2546ABD5B363}" type="presParOf" srcId="{49455CDF-63A5-0D4E-9212-4D6C4AE81FDE}" destId="{2DAA6A7A-7CC1-E14C-B8DB-077FC3A86E65}" srcOrd="0" destOrd="0" presId="urn:microsoft.com/office/officeart/2008/layout/LinedList"/>
    <dgm:cxn modelId="{3A00C5FA-DB84-2C4C-9E62-B77EBE40DB64}" type="presParOf" srcId="{49455CDF-63A5-0D4E-9212-4D6C4AE81FDE}" destId="{61300326-D1D2-8C4D-BF3D-6DC093758DD7}" srcOrd="1" destOrd="0" presId="urn:microsoft.com/office/officeart/2008/layout/LinedList"/>
    <dgm:cxn modelId="{BA955274-7BC6-6F4B-B1E7-2BF66B516338}" type="presParOf" srcId="{713C78FD-E825-9249-8CBA-3804EA00DB2C}" destId="{FE35453E-B36C-2B4D-99A7-6DCD558010E3}" srcOrd="6" destOrd="0" presId="urn:microsoft.com/office/officeart/2008/layout/LinedList"/>
    <dgm:cxn modelId="{319A750D-5C72-DC46-BEA4-F17EF4B51B56}" type="presParOf" srcId="{713C78FD-E825-9249-8CBA-3804EA00DB2C}" destId="{3CA7A527-7C0D-C14D-B3ED-1DC279755000}" srcOrd="7" destOrd="0" presId="urn:microsoft.com/office/officeart/2008/layout/LinedList"/>
    <dgm:cxn modelId="{E9D2467B-C68C-1E49-B719-0386F5E7B791}" type="presParOf" srcId="{3CA7A527-7C0D-C14D-B3ED-1DC279755000}" destId="{405EF449-6479-3C4C-A982-337EA77F1F1C}" srcOrd="0" destOrd="0" presId="urn:microsoft.com/office/officeart/2008/layout/LinedList"/>
    <dgm:cxn modelId="{0D70479C-675C-E64E-934C-F075EED5E3B8}" type="presParOf" srcId="{3CA7A527-7C0D-C14D-B3ED-1DC279755000}" destId="{8BDC32A8-9D13-2E49-8BA2-0F2F25E122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AA35A2-3DF1-4388-BA47-580F3ACC37D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656B3F-93EE-4003-BF57-F4F928F3094B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What is Multicollinearity?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0167471-7F65-4D35-9BCD-4F7EED54DAD3}" type="parTrans" cxnId="{C10453F0-2F67-4206-8063-DDA01626370B}">
      <dgm:prSet/>
      <dgm:spPr/>
      <dgm:t>
        <a:bodyPr/>
        <a:lstStyle/>
        <a:p>
          <a:endParaRPr lang="en-US"/>
        </a:p>
      </dgm:t>
    </dgm:pt>
    <dgm:pt modelId="{D2373E47-4BDF-4782-846F-8E58256D96A0}" type="sibTrans" cxnId="{C10453F0-2F67-4206-8063-DDA01626370B}">
      <dgm:prSet/>
      <dgm:spPr/>
      <dgm:t>
        <a:bodyPr/>
        <a:lstStyle/>
        <a:p>
          <a:endParaRPr lang="en-US"/>
        </a:p>
      </dgm:t>
    </dgm:pt>
    <dgm:pt modelId="{7E2770AB-24BA-42EF-9F4C-BB228DBE2A45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How to check Multicollinearity?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9F3E9504-43F2-4DC0-87D8-B04B64B72EB7}" type="parTrans" cxnId="{CD3AD180-EE8F-4B6B-9FCF-89EC7B3EBA2B}">
      <dgm:prSet/>
      <dgm:spPr/>
      <dgm:t>
        <a:bodyPr/>
        <a:lstStyle/>
        <a:p>
          <a:endParaRPr lang="en-US"/>
        </a:p>
      </dgm:t>
    </dgm:pt>
    <dgm:pt modelId="{9465811F-1A21-4594-B493-A15355402E95}" type="sibTrans" cxnId="{CD3AD180-EE8F-4B6B-9FCF-89EC7B3EBA2B}">
      <dgm:prSet/>
      <dgm:spPr/>
      <dgm:t>
        <a:bodyPr/>
        <a:lstStyle/>
        <a:p>
          <a:endParaRPr lang="en-US"/>
        </a:p>
      </dgm:t>
    </dgm:pt>
    <dgm:pt modelId="{8173F72F-8A4D-44D9-ADD9-6F80FB09EC5A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Solution for Multicollinearity Issue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64607031-21E2-4A7E-A374-BA12767C7DC8}" type="parTrans" cxnId="{450CA7CE-97EC-4820-AA2A-405A2FB9F1DD}">
      <dgm:prSet/>
      <dgm:spPr/>
      <dgm:t>
        <a:bodyPr/>
        <a:lstStyle/>
        <a:p>
          <a:endParaRPr lang="en-US"/>
        </a:p>
      </dgm:t>
    </dgm:pt>
    <dgm:pt modelId="{A3AA9F14-940E-455F-BD31-4FC249E91216}" type="sibTrans" cxnId="{450CA7CE-97EC-4820-AA2A-405A2FB9F1DD}">
      <dgm:prSet/>
      <dgm:spPr/>
      <dgm:t>
        <a:bodyPr/>
        <a:lstStyle/>
        <a:p>
          <a:endParaRPr lang="en-US"/>
        </a:p>
      </dgm:t>
    </dgm:pt>
    <dgm:pt modelId="{895DC111-1167-D645-8159-18CA40B106CA}" type="pres">
      <dgm:prSet presAssocID="{3FAA35A2-3DF1-4388-BA47-580F3ACC37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6BCB2E-F4BC-C040-999D-B6B475BD2644}" type="pres">
      <dgm:prSet presAssocID="{18656B3F-93EE-4003-BF57-F4F928F3094B}" presName="root" presStyleCnt="0"/>
      <dgm:spPr/>
    </dgm:pt>
    <dgm:pt modelId="{CD53577D-4513-8E4E-B640-B734A3794AAB}" type="pres">
      <dgm:prSet presAssocID="{18656B3F-93EE-4003-BF57-F4F928F3094B}" presName="rootComposite" presStyleCnt="0"/>
      <dgm:spPr/>
    </dgm:pt>
    <dgm:pt modelId="{970AB984-A0E5-404F-A488-0BBFBAE66156}" type="pres">
      <dgm:prSet presAssocID="{18656B3F-93EE-4003-BF57-F4F928F3094B}" presName="rootText" presStyleLbl="node1" presStyleIdx="0" presStyleCnt="3"/>
      <dgm:spPr/>
    </dgm:pt>
    <dgm:pt modelId="{EB3EA9A3-ABF9-F44C-B0BA-9BB762ECB6D7}" type="pres">
      <dgm:prSet presAssocID="{18656B3F-93EE-4003-BF57-F4F928F3094B}" presName="rootConnector" presStyleLbl="node1" presStyleIdx="0" presStyleCnt="3"/>
      <dgm:spPr/>
    </dgm:pt>
    <dgm:pt modelId="{AE3606C9-E755-9E40-85F4-0A41DF313CA9}" type="pres">
      <dgm:prSet presAssocID="{18656B3F-93EE-4003-BF57-F4F928F3094B}" presName="childShape" presStyleCnt="0"/>
      <dgm:spPr/>
    </dgm:pt>
    <dgm:pt modelId="{934FC815-412F-5346-A358-1B2D4D76360E}" type="pres">
      <dgm:prSet presAssocID="{7E2770AB-24BA-42EF-9F4C-BB228DBE2A45}" presName="root" presStyleCnt="0"/>
      <dgm:spPr/>
    </dgm:pt>
    <dgm:pt modelId="{7C49A521-BB34-F64D-85B3-52B7B2261578}" type="pres">
      <dgm:prSet presAssocID="{7E2770AB-24BA-42EF-9F4C-BB228DBE2A45}" presName="rootComposite" presStyleCnt="0"/>
      <dgm:spPr/>
    </dgm:pt>
    <dgm:pt modelId="{CA87B678-87A8-5343-ACC7-45EF49D47037}" type="pres">
      <dgm:prSet presAssocID="{7E2770AB-24BA-42EF-9F4C-BB228DBE2A45}" presName="rootText" presStyleLbl="node1" presStyleIdx="1" presStyleCnt="3"/>
      <dgm:spPr/>
    </dgm:pt>
    <dgm:pt modelId="{96287A87-4F9A-E84A-8EC9-0F36AB10B9AA}" type="pres">
      <dgm:prSet presAssocID="{7E2770AB-24BA-42EF-9F4C-BB228DBE2A45}" presName="rootConnector" presStyleLbl="node1" presStyleIdx="1" presStyleCnt="3"/>
      <dgm:spPr/>
    </dgm:pt>
    <dgm:pt modelId="{14DACC7D-9E2F-3442-A0B7-5ECAE7519AB6}" type="pres">
      <dgm:prSet presAssocID="{7E2770AB-24BA-42EF-9F4C-BB228DBE2A45}" presName="childShape" presStyleCnt="0"/>
      <dgm:spPr/>
    </dgm:pt>
    <dgm:pt modelId="{B0B81AD1-6634-B742-B69A-CBC8BD774AAE}" type="pres">
      <dgm:prSet presAssocID="{8173F72F-8A4D-44D9-ADD9-6F80FB09EC5A}" presName="root" presStyleCnt="0"/>
      <dgm:spPr/>
    </dgm:pt>
    <dgm:pt modelId="{A956CF3F-56F1-9B48-AAE7-10C392F6ADEF}" type="pres">
      <dgm:prSet presAssocID="{8173F72F-8A4D-44D9-ADD9-6F80FB09EC5A}" presName="rootComposite" presStyleCnt="0"/>
      <dgm:spPr/>
    </dgm:pt>
    <dgm:pt modelId="{06DAF08A-7F8B-5943-8011-B6EB0E246DFE}" type="pres">
      <dgm:prSet presAssocID="{8173F72F-8A4D-44D9-ADD9-6F80FB09EC5A}" presName="rootText" presStyleLbl="node1" presStyleIdx="2" presStyleCnt="3"/>
      <dgm:spPr/>
    </dgm:pt>
    <dgm:pt modelId="{448D12FF-B985-2244-9488-E753434E4242}" type="pres">
      <dgm:prSet presAssocID="{8173F72F-8A4D-44D9-ADD9-6F80FB09EC5A}" presName="rootConnector" presStyleLbl="node1" presStyleIdx="2" presStyleCnt="3"/>
      <dgm:spPr/>
    </dgm:pt>
    <dgm:pt modelId="{5455E6BD-4358-1E4A-B0C7-B3446B206ED9}" type="pres">
      <dgm:prSet presAssocID="{8173F72F-8A4D-44D9-ADD9-6F80FB09EC5A}" presName="childShape" presStyleCnt="0"/>
      <dgm:spPr/>
    </dgm:pt>
  </dgm:ptLst>
  <dgm:cxnLst>
    <dgm:cxn modelId="{B3FB8B11-1445-1541-9280-765E4A214089}" type="presOf" srcId="{8173F72F-8A4D-44D9-ADD9-6F80FB09EC5A}" destId="{448D12FF-B985-2244-9488-E753434E4242}" srcOrd="1" destOrd="0" presId="urn:microsoft.com/office/officeart/2005/8/layout/hierarchy3"/>
    <dgm:cxn modelId="{1BFECA21-045B-DD4F-ABE1-540B1C355321}" type="presOf" srcId="{3FAA35A2-3DF1-4388-BA47-580F3ACC37DD}" destId="{895DC111-1167-D645-8159-18CA40B106CA}" srcOrd="0" destOrd="0" presId="urn:microsoft.com/office/officeart/2005/8/layout/hierarchy3"/>
    <dgm:cxn modelId="{CD3AD180-EE8F-4B6B-9FCF-89EC7B3EBA2B}" srcId="{3FAA35A2-3DF1-4388-BA47-580F3ACC37DD}" destId="{7E2770AB-24BA-42EF-9F4C-BB228DBE2A45}" srcOrd="1" destOrd="0" parTransId="{9F3E9504-43F2-4DC0-87D8-B04B64B72EB7}" sibTransId="{9465811F-1A21-4594-B493-A15355402E95}"/>
    <dgm:cxn modelId="{0E16749C-E5DF-F643-8886-2BF1301AB2A4}" type="presOf" srcId="{7E2770AB-24BA-42EF-9F4C-BB228DBE2A45}" destId="{CA87B678-87A8-5343-ACC7-45EF49D47037}" srcOrd="0" destOrd="0" presId="urn:microsoft.com/office/officeart/2005/8/layout/hierarchy3"/>
    <dgm:cxn modelId="{E848ABC4-8281-594D-AC41-EBAA6F0A584B}" type="presOf" srcId="{18656B3F-93EE-4003-BF57-F4F928F3094B}" destId="{970AB984-A0E5-404F-A488-0BBFBAE66156}" srcOrd="0" destOrd="0" presId="urn:microsoft.com/office/officeart/2005/8/layout/hierarchy3"/>
    <dgm:cxn modelId="{7042E9C8-1C7E-DB46-BE5F-A621958EAD0D}" type="presOf" srcId="{8173F72F-8A4D-44D9-ADD9-6F80FB09EC5A}" destId="{06DAF08A-7F8B-5943-8011-B6EB0E246DFE}" srcOrd="0" destOrd="0" presId="urn:microsoft.com/office/officeart/2005/8/layout/hierarchy3"/>
    <dgm:cxn modelId="{CB56C3CB-A8B1-5D49-B8F2-B0898BB55DC1}" type="presOf" srcId="{18656B3F-93EE-4003-BF57-F4F928F3094B}" destId="{EB3EA9A3-ABF9-F44C-B0BA-9BB762ECB6D7}" srcOrd="1" destOrd="0" presId="urn:microsoft.com/office/officeart/2005/8/layout/hierarchy3"/>
    <dgm:cxn modelId="{450CA7CE-97EC-4820-AA2A-405A2FB9F1DD}" srcId="{3FAA35A2-3DF1-4388-BA47-580F3ACC37DD}" destId="{8173F72F-8A4D-44D9-ADD9-6F80FB09EC5A}" srcOrd="2" destOrd="0" parTransId="{64607031-21E2-4A7E-A374-BA12767C7DC8}" sibTransId="{A3AA9F14-940E-455F-BD31-4FC249E91216}"/>
    <dgm:cxn modelId="{71CC8DCF-F7A3-D243-B4F3-78C3949FDB9A}" type="presOf" srcId="{7E2770AB-24BA-42EF-9F4C-BB228DBE2A45}" destId="{96287A87-4F9A-E84A-8EC9-0F36AB10B9AA}" srcOrd="1" destOrd="0" presId="urn:microsoft.com/office/officeart/2005/8/layout/hierarchy3"/>
    <dgm:cxn modelId="{C10453F0-2F67-4206-8063-DDA01626370B}" srcId="{3FAA35A2-3DF1-4388-BA47-580F3ACC37DD}" destId="{18656B3F-93EE-4003-BF57-F4F928F3094B}" srcOrd="0" destOrd="0" parTransId="{80167471-7F65-4D35-9BCD-4F7EED54DAD3}" sibTransId="{D2373E47-4BDF-4782-846F-8E58256D96A0}"/>
    <dgm:cxn modelId="{E0ECA9B2-8345-244F-9C0F-B96BE9E34476}" type="presParOf" srcId="{895DC111-1167-D645-8159-18CA40B106CA}" destId="{1A6BCB2E-F4BC-C040-999D-B6B475BD2644}" srcOrd="0" destOrd="0" presId="urn:microsoft.com/office/officeart/2005/8/layout/hierarchy3"/>
    <dgm:cxn modelId="{8BCC1BD3-54F0-494B-97B9-E0320C16C380}" type="presParOf" srcId="{1A6BCB2E-F4BC-C040-999D-B6B475BD2644}" destId="{CD53577D-4513-8E4E-B640-B734A3794AAB}" srcOrd="0" destOrd="0" presId="urn:microsoft.com/office/officeart/2005/8/layout/hierarchy3"/>
    <dgm:cxn modelId="{889EF2B3-FEA7-A14C-A042-95B6F656F4C0}" type="presParOf" srcId="{CD53577D-4513-8E4E-B640-B734A3794AAB}" destId="{970AB984-A0E5-404F-A488-0BBFBAE66156}" srcOrd="0" destOrd="0" presId="urn:microsoft.com/office/officeart/2005/8/layout/hierarchy3"/>
    <dgm:cxn modelId="{A7BE5483-16FE-CA4B-B25A-89EF3F5D8F06}" type="presParOf" srcId="{CD53577D-4513-8E4E-B640-B734A3794AAB}" destId="{EB3EA9A3-ABF9-F44C-B0BA-9BB762ECB6D7}" srcOrd="1" destOrd="0" presId="urn:microsoft.com/office/officeart/2005/8/layout/hierarchy3"/>
    <dgm:cxn modelId="{275E71BE-A9FE-E848-A1C5-19BEF5C5DB8A}" type="presParOf" srcId="{1A6BCB2E-F4BC-C040-999D-B6B475BD2644}" destId="{AE3606C9-E755-9E40-85F4-0A41DF313CA9}" srcOrd="1" destOrd="0" presId="urn:microsoft.com/office/officeart/2005/8/layout/hierarchy3"/>
    <dgm:cxn modelId="{0D6640E7-A84E-3F48-895A-ECADE00FE32C}" type="presParOf" srcId="{895DC111-1167-D645-8159-18CA40B106CA}" destId="{934FC815-412F-5346-A358-1B2D4D76360E}" srcOrd="1" destOrd="0" presId="urn:microsoft.com/office/officeart/2005/8/layout/hierarchy3"/>
    <dgm:cxn modelId="{4CF380B8-1C15-5244-AD1F-50B8D17AD379}" type="presParOf" srcId="{934FC815-412F-5346-A358-1B2D4D76360E}" destId="{7C49A521-BB34-F64D-85B3-52B7B2261578}" srcOrd="0" destOrd="0" presId="urn:microsoft.com/office/officeart/2005/8/layout/hierarchy3"/>
    <dgm:cxn modelId="{BE39806F-80A2-9C4C-8E41-9E1D3DF620E4}" type="presParOf" srcId="{7C49A521-BB34-F64D-85B3-52B7B2261578}" destId="{CA87B678-87A8-5343-ACC7-45EF49D47037}" srcOrd="0" destOrd="0" presId="urn:microsoft.com/office/officeart/2005/8/layout/hierarchy3"/>
    <dgm:cxn modelId="{03C4A214-59CF-3342-A888-CCF78EFEF505}" type="presParOf" srcId="{7C49A521-BB34-F64D-85B3-52B7B2261578}" destId="{96287A87-4F9A-E84A-8EC9-0F36AB10B9AA}" srcOrd="1" destOrd="0" presId="urn:microsoft.com/office/officeart/2005/8/layout/hierarchy3"/>
    <dgm:cxn modelId="{4E75FC45-9D7D-3442-83D8-C96C932FFE92}" type="presParOf" srcId="{934FC815-412F-5346-A358-1B2D4D76360E}" destId="{14DACC7D-9E2F-3442-A0B7-5ECAE7519AB6}" srcOrd="1" destOrd="0" presId="urn:microsoft.com/office/officeart/2005/8/layout/hierarchy3"/>
    <dgm:cxn modelId="{0A0F762F-E679-9245-8822-C695CAB8C898}" type="presParOf" srcId="{895DC111-1167-D645-8159-18CA40B106CA}" destId="{B0B81AD1-6634-B742-B69A-CBC8BD774AAE}" srcOrd="2" destOrd="0" presId="urn:microsoft.com/office/officeart/2005/8/layout/hierarchy3"/>
    <dgm:cxn modelId="{C949AF83-BC49-D84C-AEC6-8174C1A530E2}" type="presParOf" srcId="{B0B81AD1-6634-B742-B69A-CBC8BD774AAE}" destId="{A956CF3F-56F1-9B48-AAE7-10C392F6ADEF}" srcOrd="0" destOrd="0" presId="urn:microsoft.com/office/officeart/2005/8/layout/hierarchy3"/>
    <dgm:cxn modelId="{28F669D9-4D2D-5A42-B0DD-84752CA455B2}" type="presParOf" srcId="{A956CF3F-56F1-9B48-AAE7-10C392F6ADEF}" destId="{06DAF08A-7F8B-5943-8011-B6EB0E246DFE}" srcOrd="0" destOrd="0" presId="urn:microsoft.com/office/officeart/2005/8/layout/hierarchy3"/>
    <dgm:cxn modelId="{D5C5789D-5805-744A-AEB2-C7A29DDC532C}" type="presParOf" srcId="{A956CF3F-56F1-9B48-AAE7-10C392F6ADEF}" destId="{448D12FF-B985-2244-9488-E753434E4242}" srcOrd="1" destOrd="0" presId="urn:microsoft.com/office/officeart/2005/8/layout/hierarchy3"/>
    <dgm:cxn modelId="{626E653E-E5B0-8848-B967-DA7D35EA3DDE}" type="presParOf" srcId="{B0B81AD1-6634-B742-B69A-CBC8BD774AAE}" destId="{5455E6BD-4358-1E4A-B0C7-B3446B206ED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DB221E-B464-4623-B316-D9DCCC886E7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D3AB06-520B-4A47-8E4A-D490500705E5}">
      <dgm:prSet/>
      <dgm:spPr/>
      <dgm:t>
        <a:bodyPr/>
        <a:lstStyle/>
        <a:p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정규화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CF6CA38-D323-4592-A518-13CD0B39042E}" type="parTrans" cxnId="{B6314025-5699-44AF-ABDF-6C0FFE4D1C51}">
      <dgm:prSet/>
      <dgm:spPr/>
      <dgm:t>
        <a:bodyPr/>
        <a:lstStyle/>
        <a:p>
          <a:endParaRPr lang="en-US"/>
        </a:p>
      </dgm:t>
    </dgm:pt>
    <dgm:pt modelId="{077CCCB5-5006-49F5-9751-5D2540CE56CF}" type="sibTrans" cxnId="{B6314025-5699-44AF-ABDF-6C0FFE4D1C51}">
      <dgm:prSet/>
      <dgm:spPr/>
      <dgm:t>
        <a:bodyPr/>
        <a:lstStyle/>
        <a:p>
          <a:endParaRPr lang="en-US"/>
        </a:p>
      </dgm:t>
    </dgm:pt>
    <dgm:pt modelId="{76E9EF41-5B12-40DF-A976-3C6C818FA67B}">
      <dgm:prSet/>
      <dgm:spPr/>
      <dgm:t>
        <a:bodyPr/>
        <a:lstStyle/>
        <a:p>
          <a:r>
            <a:rPr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의존적인 변수 삭제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98C78265-1135-43E8-AD24-B4076D03353C}" type="parTrans" cxnId="{21DDB59A-4235-436D-9BD6-C2E42551C20B}">
      <dgm:prSet/>
      <dgm:spPr/>
      <dgm:t>
        <a:bodyPr/>
        <a:lstStyle/>
        <a:p>
          <a:endParaRPr lang="en-US"/>
        </a:p>
      </dgm:t>
    </dgm:pt>
    <dgm:pt modelId="{2E31D7D3-2191-46F1-AF0D-9262C5F2C52A}" type="sibTrans" cxnId="{21DDB59A-4235-436D-9BD6-C2E42551C20B}">
      <dgm:prSet/>
      <dgm:spPr/>
      <dgm:t>
        <a:bodyPr/>
        <a:lstStyle/>
        <a:p>
          <a:endParaRPr lang="en-US"/>
        </a:p>
      </dgm:t>
    </dgm:pt>
    <dgm:pt modelId="{4B1500A1-F220-4853-899D-D46848C44750}">
      <dgm:prSet/>
      <dgm:spPr/>
      <dgm:t>
        <a:bodyPr/>
        <a:lstStyle/>
        <a:p>
          <a:r>
            <a:rPr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PCA</a:t>
          </a:r>
        </a:p>
      </dgm:t>
    </dgm:pt>
    <dgm:pt modelId="{698226D4-EDDB-4EDE-AC78-68DD69A4A6DC}" type="parTrans" cxnId="{14B1D74E-6BA8-4350-AD9D-740B003CCDE9}">
      <dgm:prSet/>
      <dgm:spPr/>
      <dgm:t>
        <a:bodyPr/>
        <a:lstStyle/>
        <a:p>
          <a:endParaRPr lang="en-US"/>
        </a:p>
      </dgm:t>
    </dgm:pt>
    <dgm:pt modelId="{32F2F8B6-A2A2-4F27-9CCD-702A542D5370}" type="sibTrans" cxnId="{14B1D74E-6BA8-4350-AD9D-740B003CCDE9}">
      <dgm:prSet/>
      <dgm:spPr/>
      <dgm:t>
        <a:bodyPr/>
        <a:lstStyle/>
        <a:p>
          <a:endParaRPr lang="en-US"/>
        </a:p>
      </dgm:t>
    </dgm:pt>
    <dgm:pt modelId="{5C1CF224-7763-F64F-8BA3-6DA6CC8EDD92}" type="pres">
      <dgm:prSet presAssocID="{DEDB221E-B464-4623-B316-D9DCCC886E74}" presName="Name0" presStyleCnt="0">
        <dgm:presLayoutVars>
          <dgm:dir/>
          <dgm:resizeHandles val="exact"/>
        </dgm:presLayoutVars>
      </dgm:prSet>
      <dgm:spPr/>
    </dgm:pt>
    <dgm:pt modelId="{FA7D67D1-7300-3645-B766-453CE7EB33D2}" type="pres">
      <dgm:prSet presAssocID="{08D3AB06-520B-4A47-8E4A-D490500705E5}" presName="parTxOnly" presStyleLbl="node1" presStyleIdx="0" presStyleCnt="3">
        <dgm:presLayoutVars>
          <dgm:bulletEnabled val="1"/>
        </dgm:presLayoutVars>
      </dgm:prSet>
      <dgm:spPr/>
    </dgm:pt>
    <dgm:pt modelId="{5896804E-0110-0C43-837D-C1D96179381C}" type="pres">
      <dgm:prSet presAssocID="{077CCCB5-5006-49F5-9751-5D2540CE56CF}" presName="parSpace" presStyleCnt="0"/>
      <dgm:spPr/>
    </dgm:pt>
    <dgm:pt modelId="{6882F0A4-3772-B24F-BDB6-1907B420BDA0}" type="pres">
      <dgm:prSet presAssocID="{76E9EF41-5B12-40DF-A976-3C6C818FA67B}" presName="parTxOnly" presStyleLbl="node1" presStyleIdx="1" presStyleCnt="3">
        <dgm:presLayoutVars>
          <dgm:bulletEnabled val="1"/>
        </dgm:presLayoutVars>
      </dgm:prSet>
      <dgm:spPr/>
    </dgm:pt>
    <dgm:pt modelId="{B9AC3DA0-E9FE-A942-93A4-42C9BAC8DE46}" type="pres">
      <dgm:prSet presAssocID="{2E31D7D3-2191-46F1-AF0D-9262C5F2C52A}" presName="parSpace" presStyleCnt="0"/>
      <dgm:spPr/>
    </dgm:pt>
    <dgm:pt modelId="{F4671B0A-468F-B04D-AB6A-6053F77E2DB8}" type="pres">
      <dgm:prSet presAssocID="{4B1500A1-F220-4853-899D-D46848C44750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6314025-5699-44AF-ABDF-6C0FFE4D1C51}" srcId="{DEDB221E-B464-4623-B316-D9DCCC886E74}" destId="{08D3AB06-520B-4A47-8E4A-D490500705E5}" srcOrd="0" destOrd="0" parTransId="{0CF6CA38-D323-4592-A518-13CD0B39042E}" sibTransId="{077CCCB5-5006-49F5-9751-5D2540CE56CF}"/>
    <dgm:cxn modelId="{D2A40527-ADBA-E148-97C8-4F2151F21810}" type="presOf" srcId="{76E9EF41-5B12-40DF-A976-3C6C818FA67B}" destId="{6882F0A4-3772-B24F-BDB6-1907B420BDA0}" srcOrd="0" destOrd="0" presId="urn:microsoft.com/office/officeart/2005/8/layout/hChevron3"/>
    <dgm:cxn modelId="{14B1D74E-6BA8-4350-AD9D-740B003CCDE9}" srcId="{DEDB221E-B464-4623-B316-D9DCCC886E74}" destId="{4B1500A1-F220-4853-899D-D46848C44750}" srcOrd="2" destOrd="0" parTransId="{698226D4-EDDB-4EDE-AC78-68DD69A4A6DC}" sibTransId="{32F2F8B6-A2A2-4F27-9CCD-702A542D5370}"/>
    <dgm:cxn modelId="{876B9F50-4725-1D4B-9461-4D312D0D21F3}" type="presOf" srcId="{08D3AB06-520B-4A47-8E4A-D490500705E5}" destId="{FA7D67D1-7300-3645-B766-453CE7EB33D2}" srcOrd="0" destOrd="0" presId="urn:microsoft.com/office/officeart/2005/8/layout/hChevron3"/>
    <dgm:cxn modelId="{21DDB59A-4235-436D-9BD6-C2E42551C20B}" srcId="{DEDB221E-B464-4623-B316-D9DCCC886E74}" destId="{76E9EF41-5B12-40DF-A976-3C6C818FA67B}" srcOrd="1" destOrd="0" parTransId="{98C78265-1135-43E8-AD24-B4076D03353C}" sibTransId="{2E31D7D3-2191-46F1-AF0D-9262C5F2C52A}"/>
    <dgm:cxn modelId="{741F53E3-F15F-E740-B1AC-E431F13515B5}" type="presOf" srcId="{4B1500A1-F220-4853-899D-D46848C44750}" destId="{F4671B0A-468F-B04D-AB6A-6053F77E2DB8}" srcOrd="0" destOrd="0" presId="urn:microsoft.com/office/officeart/2005/8/layout/hChevron3"/>
    <dgm:cxn modelId="{5B6C30E4-E660-E041-9304-FF770A421388}" type="presOf" srcId="{DEDB221E-B464-4623-B316-D9DCCC886E74}" destId="{5C1CF224-7763-F64F-8BA3-6DA6CC8EDD92}" srcOrd="0" destOrd="0" presId="urn:microsoft.com/office/officeart/2005/8/layout/hChevron3"/>
    <dgm:cxn modelId="{03677BA6-B2ED-0B4D-A07E-240F794B9305}" type="presParOf" srcId="{5C1CF224-7763-F64F-8BA3-6DA6CC8EDD92}" destId="{FA7D67D1-7300-3645-B766-453CE7EB33D2}" srcOrd="0" destOrd="0" presId="urn:microsoft.com/office/officeart/2005/8/layout/hChevron3"/>
    <dgm:cxn modelId="{AFA4E78C-D295-9C40-BDC2-9F414B6500B1}" type="presParOf" srcId="{5C1CF224-7763-F64F-8BA3-6DA6CC8EDD92}" destId="{5896804E-0110-0C43-837D-C1D96179381C}" srcOrd="1" destOrd="0" presId="urn:microsoft.com/office/officeart/2005/8/layout/hChevron3"/>
    <dgm:cxn modelId="{F3B680F0-3472-F540-BCA6-4FC87960D1A9}" type="presParOf" srcId="{5C1CF224-7763-F64F-8BA3-6DA6CC8EDD92}" destId="{6882F0A4-3772-B24F-BDB6-1907B420BDA0}" srcOrd="2" destOrd="0" presId="urn:microsoft.com/office/officeart/2005/8/layout/hChevron3"/>
    <dgm:cxn modelId="{75EE6B13-C168-2540-A685-E885E46F5E8E}" type="presParOf" srcId="{5C1CF224-7763-F64F-8BA3-6DA6CC8EDD92}" destId="{B9AC3DA0-E9FE-A942-93A4-42C9BAC8DE46}" srcOrd="3" destOrd="0" presId="urn:microsoft.com/office/officeart/2005/8/layout/hChevron3"/>
    <dgm:cxn modelId="{FF07F3C9-E0B8-9A43-9AA3-16998037D9B0}" type="presParOf" srcId="{5C1CF224-7763-F64F-8BA3-6DA6CC8EDD92}" destId="{F4671B0A-468F-B04D-AB6A-6053F77E2DB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5994D-5949-7140-B735-5C30D11CA902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Regression</a:t>
          </a:r>
          <a:endParaRPr lang="en-US" sz="22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080" y="587032"/>
        <a:ext cx="2444055" cy="1466433"/>
      </dsp:txXfrm>
    </dsp:sp>
    <dsp:sp modelId="{593D0254-4A6F-1142-8620-2C352D04AA22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>
              <a:latin typeface="NanumGothic" panose="020D0604000000000000" pitchFamily="34" charset="-127"/>
              <a:ea typeface="NanumGothic" panose="020D0604000000000000" pitchFamily="34" charset="-127"/>
            </a:rPr>
            <a:t>Univariate Linear Regression</a:t>
          </a:r>
          <a:endParaRPr lang="en-US" sz="22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2691541" y="587032"/>
        <a:ext cx="2444055" cy="1466433"/>
      </dsp:txXfrm>
    </dsp:sp>
    <dsp:sp modelId="{14180E44-77BD-9F42-B943-0786FC60978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>
              <a:latin typeface="NanumGothic" panose="020D0604000000000000" pitchFamily="34" charset="-127"/>
              <a:ea typeface="NanumGothic" panose="020D0604000000000000" pitchFamily="34" charset="-127"/>
            </a:rPr>
            <a:t>Regression Metrics</a:t>
          </a:r>
          <a:endParaRPr lang="en-US" sz="22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5380002" y="587032"/>
        <a:ext cx="2444055" cy="1466433"/>
      </dsp:txXfrm>
    </dsp:sp>
    <dsp:sp modelId="{80D5A1DA-2711-F741-944D-65C9C6F04388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>
              <a:latin typeface="NanumGothic" panose="020D0604000000000000" pitchFamily="34" charset="-127"/>
              <a:ea typeface="NanumGothic" panose="020D0604000000000000" pitchFamily="34" charset="-127"/>
            </a:rPr>
            <a:t>Multivariate Linear Regression</a:t>
          </a:r>
          <a:endParaRPr lang="en-US" sz="22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8068463" y="587032"/>
        <a:ext cx="2444055" cy="1466433"/>
      </dsp:txXfrm>
    </dsp:sp>
    <dsp:sp modelId="{456EA509-B045-BE46-A230-699944C39ABF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>
              <a:latin typeface="NanumGothic" panose="020D0604000000000000" pitchFamily="34" charset="-127"/>
              <a:ea typeface="NanumGothic" panose="020D0604000000000000" pitchFamily="34" charset="-127"/>
            </a:rPr>
            <a:t>Multivariate Linear Regression Example</a:t>
          </a:r>
          <a:endParaRPr lang="en-US" sz="22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080" y="2297871"/>
        <a:ext cx="2444055" cy="1466433"/>
      </dsp:txXfrm>
    </dsp:sp>
    <dsp:sp modelId="{E8E9B1D9-0ADE-0E4B-A186-B802E643CBFD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>
              <a:latin typeface="NanumGothic" panose="020D0604000000000000" pitchFamily="34" charset="-127"/>
              <a:ea typeface="NanumGothic" panose="020D0604000000000000" pitchFamily="34" charset="-127"/>
            </a:rPr>
            <a:t>Trade-off between Bias and Variance</a:t>
          </a:r>
          <a:endParaRPr lang="en-US" sz="22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2691541" y="2297871"/>
        <a:ext cx="2444055" cy="1466433"/>
      </dsp:txXfrm>
    </dsp:sp>
    <dsp:sp modelId="{9B12CA38-1D8C-4749-BEA8-0AD37ECB1DAB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>
              <a:latin typeface="NanumGothic" panose="020D0604000000000000" pitchFamily="34" charset="-127"/>
              <a:ea typeface="NanumGothic" panose="020D0604000000000000" pitchFamily="34" charset="-127"/>
            </a:rPr>
            <a:t>Multicollinearity</a:t>
          </a:r>
          <a:endParaRPr lang="en-US" sz="22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5380002" y="2297871"/>
        <a:ext cx="2444055" cy="1466433"/>
      </dsp:txXfrm>
    </dsp:sp>
    <dsp:sp modelId="{7BC3FCFA-8813-7F4B-B3D4-88B6AAB33AD2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>
              <a:latin typeface="NanumGothic" panose="020D0604000000000000" pitchFamily="34" charset="-127"/>
              <a:ea typeface="NanumGothic" panose="020D0604000000000000" pitchFamily="34" charset="-127"/>
            </a:rPr>
            <a:t>GraidentDescent vs OLS</a:t>
          </a:r>
          <a:endParaRPr lang="en-US" sz="2200" b="1" kern="120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806846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0BAA7-5042-214C-AB70-59CF3CD37D5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EDF5-AF14-6146-8CBC-B54C1DE65574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-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회귀분석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데이터 값이 평균과 같은 일정한 값으로 돌아가려는 경향을 이용한 통계학 기법</a:t>
          </a:r>
          <a:endParaRPr lang="en-US" sz="20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531"/>
        <a:ext cx="10515600" cy="870055"/>
      </dsp:txXfrm>
    </dsp:sp>
    <dsp:sp modelId="{B8300205-6C5B-3448-8ABA-BCF257E27565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04405-D2EC-CD46-9258-05BB91EF5B6C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-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회귀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여러 개의 독립변수와 한 개의 종속변수 간의 상관관계를 모델링하는 기법을 통칭 </a:t>
          </a:r>
          <a:endParaRPr lang="en-US" sz="20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870586"/>
        <a:ext cx="10515600" cy="870055"/>
      </dsp:txXfrm>
    </dsp:sp>
    <dsp:sp modelId="{57074675-0D55-8240-B655-CBF714376659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260E2-FF86-FA4E-9AF7-2CA886CACA4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-'</a:t>
          </a:r>
          <a:r>
            <a:rPr lang="ko-KR" sz="20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머신러닝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회귀 예측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' :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주어진 피처와 결정 값 데이터 기반에서 학습을 통해 최적의 회귀 계수를 찾아내는 것 </a:t>
          </a:r>
          <a:endParaRPr lang="en-US" sz="20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1740641"/>
        <a:ext cx="10515600" cy="870055"/>
      </dsp:txXfrm>
    </dsp:sp>
    <dsp:sp modelId="{9EF67183-229C-4A4F-88CA-CC758395C94A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CC51-FADE-E84E-89C4-60B45EE99C4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-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회귀 계수의 선형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/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비선형 여부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,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독립변수의 개수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,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종속변수의 개수에 따라 여러 유형으로 나눌 수 있으며 가장 중요한 것은 회귀계수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! </a:t>
          </a:r>
        </a:p>
      </dsp:txBody>
      <dsp:txXfrm>
        <a:off x="0" y="2610696"/>
        <a:ext cx="10515600" cy="870055"/>
      </dsp:txXfrm>
    </dsp:sp>
    <dsp:sp modelId="{DB678CCF-94D9-244C-9DA0-1CFBC4565ABC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37FBB-2565-8F4B-8E43-FC6151CF15FA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-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회귀 계수 선형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sz="20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선형회귀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/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회귀 계수 비선형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sz="20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비선형회귀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-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독립변수 개수 한 개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단일 회귀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/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독립변수 개수 여러 개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sz="20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다중회귀</a:t>
          </a:r>
          <a:endParaRPr lang="en-US" sz="20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3B274-026A-3B48-A688-A121E32B30F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9B847-E144-7041-BB8E-EC9093B2F5B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분류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vs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회귀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: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분류는 </a:t>
          </a:r>
          <a:r>
            <a:rPr lang="ko-KR" sz="20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예측값이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카테고리와 같은 </a:t>
          </a:r>
          <a:r>
            <a:rPr lang="ko-KR" sz="20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이산형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값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, 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회귀는 </a:t>
          </a:r>
          <a:r>
            <a:rPr lang="ko-KR" sz="20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연속형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값 </a:t>
          </a:r>
          <a:r>
            <a:rPr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-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회귀 중 </a:t>
          </a:r>
          <a:r>
            <a:rPr lang="ko-KR" sz="20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선형회귀가</a:t>
          </a:r>
          <a:r>
            <a:rPr lang="ko-KR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가장 많이 사용 </a:t>
          </a:r>
          <a:endParaRPr lang="en-US" sz="20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0"/>
        <a:ext cx="6900512" cy="2768070"/>
      </dsp:txXfrm>
    </dsp:sp>
    <dsp:sp modelId="{340295F6-B987-BC4A-86C9-A25FB1DA722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C85F9-4973-8140-9A6C-9676303282AA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선형회귀는</a:t>
          </a:r>
          <a:r>
            <a:rPr 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실제 값과 </a:t>
          </a:r>
          <a:r>
            <a:rPr lang="ko-KR" sz="24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예측값의</a:t>
          </a:r>
          <a:r>
            <a:rPr 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차이를 최소화하는 직선형 회귀선을 최적화하는 방식</a:t>
          </a:r>
          <a:endParaRPr lang="en-US" sz="24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2768070"/>
        <a:ext cx="6900512" cy="2768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9668B-307B-4B36-A439-0CE31CC3845D}">
      <dsp:nvSpPr>
        <dsp:cNvPr id="0" name=""/>
        <dsp:cNvSpPr/>
      </dsp:nvSpPr>
      <dsp:spPr>
        <a:xfrm>
          <a:off x="2044800" y="3531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0466F-EC73-400D-AA70-93FF7F14F44B}">
      <dsp:nvSpPr>
        <dsp:cNvPr id="0" name=""/>
        <dsp:cNvSpPr/>
      </dsp:nvSpPr>
      <dsp:spPr>
        <a:xfrm>
          <a:off x="2512800" y="8211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2DB65-3AB0-4B03-9A1B-DCC1AED5C059}">
      <dsp:nvSpPr>
        <dsp:cNvPr id="0" name=""/>
        <dsp:cNvSpPr/>
      </dsp:nvSpPr>
      <dsp:spPr>
        <a:xfrm>
          <a:off x="1342800" y="3233169"/>
          <a:ext cx="36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독립변수도</a:t>
          </a:r>
          <a:r>
            <a:rPr lang="ko-KR" sz="1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하나</a:t>
          </a:r>
          <a:r>
            <a:rPr lang="en-US" sz="1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, </a:t>
          </a:r>
          <a:r>
            <a:rPr lang="ko-KR" sz="1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종속변수도 하나인 선형 회귀 독립변수와 종속변수의 관계가 </a:t>
          </a:r>
          <a:r>
            <a:rPr lang="ko-KR" sz="11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일차방정식</a:t>
          </a:r>
          <a:r>
            <a:rPr lang="ko-KR" sz="1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형태로 표현된 회귀 예측 값은 </a:t>
          </a:r>
          <a:r>
            <a:rPr lang="en-US" sz="1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y hat</a:t>
          </a:r>
          <a:r>
            <a:rPr lang="ko-KR" sz="11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으로</a:t>
          </a:r>
          <a:r>
            <a:rPr lang="ko-KR" sz="1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계산할 수 있으며 실제 값과 회귀 모델의 차이에 따른 오류 값을 </a:t>
          </a:r>
          <a:r>
            <a:rPr lang="ko-KR" sz="11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잔차라</a:t>
          </a:r>
          <a:r>
            <a:rPr lang="ko-KR" sz="1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함 </a:t>
          </a:r>
          <a:endParaRPr lang="en-US" sz="11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1342800" y="3233169"/>
        <a:ext cx="3600000" cy="765000"/>
      </dsp:txXfrm>
    </dsp:sp>
    <dsp:sp modelId="{E8719633-6C76-46AB-BFF6-0193842020A6}">
      <dsp:nvSpPr>
        <dsp:cNvPr id="0" name=""/>
        <dsp:cNvSpPr/>
      </dsp:nvSpPr>
      <dsp:spPr>
        <a:xfrm>
          <a:off x="6274800" y="3531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FA48B-1C6F-4A44-AC9E-9A22539477CE}">
      <dsp:nvSpPr>
        <dsp:cNvPr id="0" name=""/>
        <dsp:cNvSpPr/>
      </dsp:nvSpPr>
      <dsp:spPr>
        <a:xfrm>
          <a:off x="6742800" y="8211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8E9D4-DE51-4EB6-8345-A1CC92D08B6D}">
      <dsp:nvSpPr>
        <dsp:cNvPr id="0" name=""/>
        <dsp:cNvSpPr/>
      </dsp:nvSpPr>
      <dsp:spPr>
        <a:xfrm>
          <a:off x="5572800" y="3233169"/>
          <a:ext cx="36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b="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오류 값의 제곱을 더하는 방식</a:t>
          </a:r>
          <a:r>
            <a:rPr lang="en-US" sz="1100" b="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(RSS)</a:t>
          </a:r>
          <a:r>
            <a:rPr lang="ko-KR" sz="1100" b="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을 최소로 하는 회귀 계수         </a:t>
          </a:r>
          <a:r>
            <a:rPr lang="ko-KR" sz="1100" b="0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를</a:t>
          </a:r>
          <a:r>
            <a:rPr lang="ko-KR" sz="1100" b="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학습을 통해 찾는 것이 </a:t>
          </a:r>
          <a:r>
            <a:rPr lang="ko-KR" sz="1100" b="0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머신러닝</a:t>
          </a:r>
          <a:r>
            <a:rPr lang="ko-KR" sz="1100" b="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기반 회귀의 핵심사항 </a:t>
          </a:r>
          <a:r>
            <a:rPr lang="en-US" sz="1100" b="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!</a:t>
          </a:r>
        </a:p>
      </dsp:txBody>
      <dsp:txXfrm>
        <a:off x="5572800" y="3233169"/>
        <a:ext cx="3600000" cy="76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03F3-F905-9942-931B-8814C13B1F37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6CACB-6564-754A-B352-60A7DAB0F3EB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회귀가 독립변수의 단항식이 아닌 </a:t>
          </a:r>
          <a:r>
            <a:rPr lang="en-US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2</a:t>
          </a: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차</a:t>
          </a:r>
          <a:r>
            <a:rPr lang="en-US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, 3</a:t>
          </a: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차 방정식과 같은 다항식으로 </a:t>
          </a:r>
          <a:r>
            <a:rPr lang="ko-KR" sz="16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표현되는것</a:t>
          </a:r>
          <a:endParaRPr lang="en-US" sz="16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2703"/>
        <a:ext cx="6900512" cy="921789"/>
      </dsp:txXfrm>
    </dsp:sp>
    <dsp:sp modelId="{6E04D143-8AC2-EF47-BA4D-3426F0DAA0E2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9A2D1-5EBC-904C-BA30-782ADBE6D80E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 err="1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다항회귀</a:t>
          </a:r>
          <a:r>
            <a:rPr lang="ko-KR" sz="1600" b="1" kern="12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또한 </a:t>
          </a:r>
          <a:r>
            <a:rPr lang="ko-KR" sz="1600" b="1" kern="1200" dirty="0" err="1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선형회귀</a:t>
          </a:r>
          <a:endParaRPr lang="en-US" sz="1600" b="1" kern="1200" dirty="0">
            <a:solidFill>
              <a:srgbClr val="FF0000"/>
            </a:solidFill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924492"/>
        <a:ext cx="6900512" cy="921789"/>
      </dsp:txXfrm>
    </dsp:sp>
    <dsp:sp modelId="{3833A6D3-ADAA-7A49-9006-751B14E691F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0834F-D20B-C44B-A1F7-983F4C81F2F7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사이킷런은</a:t>
          </a: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다항 회귀를 위한 클래스를 명시적으로 제공 </a:t>
          </a:r>
          <a:r>
            <a:rPr lang="en-US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X =&gt; </a:t>
          </a:r>
          <a:r>
            <a:rPr lang="ko-KR" sz="16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다항회귀</a:t>
          </a: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역시 선형회귀이기때문에 비선형 함수를 선형 모델에</a:t>
          </a:r>
          <a:r>
            <a:rPr lang="en-US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적용시키는 방법을 사용함</a:t>
          </a:r>
          <a:endParaRPr lang="en-US" sz="16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1846281"/>
        <a:ext cx="6900512" cy="921789"/>
      </dsp:txXfrm>
    </dsp:sp>
    <dsp:sp modelId="{B36C9E8C-EA9E-A348-9C45-A9C231C2A8A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BC64C-935E-BC4E-ACEA-F9D87824626B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다항회귀는</a:t>
          </a: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직선적 관계가 아닌 복잡한 다항 관계를 모델링 가능</a:t>
          </a:r>
          <a:endParaRPr lang="en-US" sz="16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2768070"/>
        <a:ext cx="6900512" cy="921789"/>
      </dsp:txXfrm>
    </dsp:sp>
    <dsp:sp modelId="{EB02FE0E-3457-054C-83DB-97412AD1A237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DC832-C10F-C640-8381-265B82D3A7A1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하지만</a:t>
          </a:r>
          <a:r>
            <a:rPr lang="en-US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!! </a:t>
          </a: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다항 회귀의 차수를 높일수록 학습 데이터에만 너무 맞춘 학습이 </a:t>
          </a:r>
          <a:r>
            <a:rPr lang="ko-KR" sz="16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이루져서</a:t>
          </a:r>
          <a:r>
            <a:rPr 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정작 테스트 데이터 환경에서는 오히려 예측 정확도가 떨어짐</a:t>
          </a:r>
          <a:endParaRPr lang="en-US" sz="16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3689859"/>
        <a:ext cx="6900512" cy="921789"/>
      </dsp:txXfrm>
    </dsp:sp>
    <dsp:sp modelId="{3E5076B6-0357-C14E-B0CF-0818A8D486F4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432F-37B5-6642-80CE-CDB5AD2B3B56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 err="1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과소적합</a:t>
          </a:r>
          <a:r>
            <a:rPr lang="ko-KR" sz="1600" b="1" kern="12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lang="en-US" sz="1600" b="1" kern="12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vs </a:t>
          </a:r>
          <a:r>
            <a:rPr lang="ko-KR" sz="1600" b="1" kern="1200" dirty="0" err="1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과적합</a:t>
          </a:r>
          <a:endParaRPr lang="en-US" sz="1600" b="1" kern="1200" dirty="0">
            <a:solidFill>
              <a:srgbClr val="FF0000"/>
            </a:solidFill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4611648"/>
        <a:ext cx="6900512" cy="9217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FFB73-E4A5-2342-80FC-F57738E52DA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6111C-C4BD-C44C-ABDD-96456CBD556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Degree1</a:t>
          </a:r>
          <a:r>
            <a:rPr lang="ko-KR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과 같은 모델을 </a:t>
          </a:r>
          <a:r>
            <a:rPr lang="ko-KR" sz="23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고편향성을</a:t>
          </a:r>
          <a:r>
            <a:rPr lang="ko-KR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가졌다고 함 </a:t>
          </a:r>
          <a:r>
            <a:rPr lang="en-US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(</a:t>
          </a:r>
          <a:r>
            <a:rPr lang="ko-KR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매우 단순화된 모델로 지나치게 한 방향성으로 치우침</a:t>
          </a:r>
          <a:r>
            <a:rPr lang="en-US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)</a:t>
          </a:r>
        </a:p>
      </dsp:txBody>
      <dsp:txXfrm>
        <a:off x="0" y="0"/>
        <a:ext cx="6900512" cy="1384035"/>
      </dsp:txXfrm>
    </dsp:sp>
    <dsp:sp modelId="{8D650371-5E94-604C-B522-8B0FBE8FF660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13B4C-CE41-1447-8807-3C732596AF7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Degree15</a:t>
          </a:r>
          <a:r>
            <a:rPr lang="ko-KR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와 같은 모델을 </a:t>
          </a:r>
          <a:r>
            <a:rPr lang="ko-KR" sz="23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고분산성을</a:t>
          </a:r>
          <a:r>
            <a:rPr lang="ko-KR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가졌다고 함</a:t>
          </a:r>
          <a:r>
            <a:rPr lang="en-US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(</a:t>
          </a:r>
          <a:r>
            <a:rPr lang="ko-KR" sz="23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학습데이터</a:t>
          </a:r>
          <a:r>
            <a:rPr lang="ko-KR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하나하나의 특성을 반영하면서 매우 복잡한 모델이 되었고 높은 변동성을 가짐</a:t>
          </a:r>
          <a:r>
            <a:rPr lang="en-US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)</a:t>
          </a:r>
        </a:p>
      </dsp:txBody>
      <dsp:txXfrm>
        <a:off x="0" y="1384035"/>
        <a:ext cx="6900512" cy="1384035"/>
      </dsp:txXfrm>
    </dsp:sp>
    <dsp:sp modelId="{00721922-396E-2C49-9C20-0EF140433C2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A6A7A-7CC1-E14C-B8DB-077FC3A86E6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일반적으로 편향이 높으면 분산이 낮아짐 </a:t>
          </a:r>
          <a:r>
            <a:rPr lang="en-US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-&gt;</a:t>
          </a:r>
          <a:r>
            <a:rPr lang="ko-KR" sz="23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과소적합</a:t>
          </a:r>
          <a:endParaRPr lang="en-US" sz="23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2768070"/>
        <a:ext cx="6900512" cy="1384035"/>
      </dsp:txXfrm>
    </dsp:sp>
    <dsp:sp modelId="{FE35453E-B36C-2B4D-99A7-6DCD558010E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EF449-6479-3C4C-A982-337EA77F1F1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분산이 높으면 편향이 낮아짐  </a:t>
          </a:r>
          <a:r>
            <a:rPr lang="en-US" sz="2300" b="1" kern="1200" dirty="0">
              <a:latin typeface="NanumGothic" panose="020D0604000000000000" pitchFamily="34" charset="-127"/>
              <a:ea typeface="NanumGothic" panose="020D0604000000000000" pitchFamily="34" charset="-127"/>
              <a:sym typeface="Wingdings" panose="05000000000000000000" pitchFamily="2" charset="2"/>
            </a:rPr>
            <a:t></a:t>
          </a:r>
          <a:r>
            <a:rPr lang="ko-KR" sz="23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과적합</a:t>
          </a:r>
          <a:endParaRPr lang="en-US" sz="23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4152105"/>
        <a:ext cx="6900512" cy="13840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AB984-A0E5-404F-A488-0BBFBAE66156}">
      <dsp:nvSpPr>
        <dsp:cNvPr id="0" name=""/>
        <dsp:cNvSpPr/>
      </dsp:nvSpPr>
      <dsp:spPr>
        <a:xfrm>
          <a:off x="1283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What is Multicollinearity?</a:t>
          </a:r>
          <a:endParaRPr lang="en-US" sz="26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45271" y="1468726"/>
        <a:ext cx="2915747" cy="1413885"/>
      </dsp:txXfrm>
    </dsp:sp>
    <dsp:sp modelId="{CA87B678-87A8-5343-ACC7-45EF49D47037}">
      <dsp:nvSpPr>
        <dsp:cNvPr id="0" name=""/>
        <dsp:cNvSpPr/>
      </dsp:nvSpPr>
      <dsp:spPr>
        <a:xfrm>
          <a:off x="3755938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How to check Multicollinearity?</a:t>
          </a:r>
          <a:endParaRPr lang="en-US" sz="26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799926" y="1468726"/>
        <a:ext cx="2915747" cy="1413885"/>
      </dsp:txXfrm>
    </dsp:sp>
    <dsp:sp modelId="{06DAF08A-7F8B-5943-8011-B6EB0E246DFE}">
      <dsp:nvSpPr>
        <dsp:cNvPr id="0" name=""/>
        <dsp:cNvSpPr/>
      </dsp:nvSpPr>
      <dsp:spPr>
        <a:xfrm>
          <a:off x="7510592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Solution for Multicollinearity Issue</a:t>
          </a:r>
          <a:endParaRPr lang="en-US" sz="26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7554580" y="1468726"/>
        <a:ext cx="2915747" cy="14138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D67D1-7300-3645-B766-453CE7EB33D2}">
      <dsp:nvSpPr>
        <dsp:cNvPr id="0" name=""/>
        <dsp:cNvSpPr/>
      </dsp:nvSpPr>
      <dsp:spPr>
        <a:xfrm>
          <a:off x="4755" y="1035292"/>
          <a:ext cx="4158034" cy="166321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694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정규화</a:t>
          </a:r>
          <a:endParaRPr lang="en-US" sz="41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4755" y="1035292"/>
        <a:ext cx="3742231" cy="1663213"/>
      </dsp:txXfrm>
    </dsp:sp>
    <dsp:sp modelId="{6882F0A4-3772-B24F-BDB6-1907B420BDA0}">
      <dsp:nvSpPr>
        <dsp:cNvPr id="0" name=""/>
        <dsp:cNvSpPr/>
      </dsp:nvSpPr>
      <dsp:spPr>
        <a:xfrm>
          <a:off x="3331182" y="1035292"/>
          <a:ext cx="4158034" cy="166321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의존적인 변수 삭제</a:t>
          </a:r>
          <a:endParaRPr lang="en-US" sz="41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4162789" y="1035292"/>
        <a:ext cx="2494821" cy="1663213"/>
      </dsp:txXfrm>
    </dsp:sp>
    <dsp:sp modelId="{F4671B0A-468F-B04D-AB6A-6053F77E2DB8}">
      <dsp:nvSpPr>
        <dsp:cNvPr id="0" name=""/>
        <dsp:cNvSpPr/>
      </dsp:nvSpPr>
      <dsp:spPr>
        <a:xfrm>
          <a:off x="6657610" y="1035292"/>
          <a:ext cx="4158034" cy="166321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PCA</a:t>
          </a:r>
        </a:p>
      </dsp:txBody>
      <dsp:txXfrm>
        <a:off x="7489217" y="1035292"/>
        <a:ext cx="2494821" cy="1663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5A988-2153-0141-864B-A20E88C28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8524E-C1B4-174E-949A-FDAFD5B0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C4B3-A985-9144-900C-CC7EDAAD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10A20-FF9F-DA44-A873-C2ACC6F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C348F-34AA-4441-A61F-8F7F3222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24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EB657-06BF-284A-9C45-92AD1F7F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332B8-E643-8D46-A1BB-62DA066B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DF519-6F5E-234B-B8E3-9A3E5F10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CDE30-A041-A146-A7C4-1E00295B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7E890-862E-0247-9BF8-2E628E6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43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C7F66-D10E-CF4A-BD37-530B90612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D6157-83B2-F548-AC81-F3ED41D5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97A63-AA7C-9748-840D-95BF5D33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5450-D825-1A45-8865-68A2AC5F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08AF-0189-C443-967B-A8FE1DA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6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F32D-7B4F-2E4F-A44F-8F952707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D5946-2A2D-2844-8C19-AD52AA4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24456-8EAF-C142-B846-A8B92E31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39E0E-34EF-5843-9F94-0081C760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7F725-C681-8142-9EEA-4CE15D9F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9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E47CC-D4F1-3A40-AD3D-7A09237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77213-4B7D-1342-A7DF-8C4B4229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B37EB-1113-5646-A3E2-E15C3CD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3F008-2FF8-5C4A-A69F-01F9745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5154-6102-FB46-8E92-C19058BF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94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B1630-F820-C745-B490-C238901A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AC31D-C160-5141-BC0A-E77C197FD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6E8CD-7464-AE44-B3FE-70CD97C8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9EDE7-0B12-C64D-A71E-89920416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589FC-18C9-F64B-9BD8-D36D0B8D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3C327-03D1-F644-AD54-4731DD2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9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44C3-6507-934C-9068-AEF5835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DAFED-5408-D845-9F83-92E12FB6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D01F0-C2A7-FC4D-9AE3-287A7BD9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61B48-C2EB-6549-94E2-9C90BD96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5FC3C-A44C-974F-B51D-395AFFB99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13898-0B17-5F44-8D1A-E554889E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28029-37F1-8C47-89D6-5D830C42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22604-516E-3F42-8F34-7B96147F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6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6131-CE27-BA46-A2BC-4CFA91D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74565-6678-0845-9A59-AD0E3DAC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9DCF5-1486-B941-BD65-0B22108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F8B9FA-4E95-AD44-935B-6461F57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0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84AF1-1C4B-854C-9F9E-6F022DC4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22A89-8469-8B46-9696-11235AAD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8264-306F-E447-9CA4-403B4DC6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1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116F-A0D1-4A4E-BF4C-3DED0D26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8151-A9D8-A749-B238-F0A9EDC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C311D-73EE-A94B-ADCE-07D52E9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849B-AB01-E543-B096-3C9A69C6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A8E2F-00B0-504E-9C0C-F9E6987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506CC-B09F-5144-BD70-F18A9E27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3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1EC1-D714-DE45-84C2-21D9F49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FC7E3-10C0-A448-98C5-A193A795C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EB58B-1190-1D46-A8BD-220ED13F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5E7F8-3ECD-4B47-B2AB-4C3B723E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E3D17-A056-A649-99B6-05732E72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8BABB-95ED-264A-859B-C6F46E0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4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BAA2-3D95-0C49-9E03-89F906D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4CC04-70CA-C849-A852-9365E39F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94E6C-F54F-EB41-883D-6726D235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A225-9C93-904E-8F50-4878D017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5ADCE-EE22-4A42-8AD7-ED36AAC88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2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72E82-23AB-C049-8424-E6BBA42EA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백준성</a:t>
            </a:r>
            <a:r>
              <a:rPr kumimoji="1" lang="en-US" altLang="ko-KR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신다혜</a:t>
            </a:r>
            <a:r>
              <a:rPr kumimoji="1" lang="en-US" altLang="ko-KR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전웅</a:t>
            </a:r>
            <a:endParaRPr kumimoji="1" lang="ko-KR" altLang="en-US" sz="2000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D7258D-7B78-D74E-BDEB-F8628CB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kumimoji="1" lang="en-US" altLang="ko-KR" sz="3600" b="1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0125</a:t>
            </a:r>
            <a:endParaRPr kumimoji="1" lang="ko-KR" altLang="en-US" sz="3600" b="1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FB5FC-62D9-5945-8B99-3AF2CBD4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46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Multivariate Linear Regression Example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98D438-82E0-9742-B73F-62B5332AC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220087"/>
            <a:ext cx="5455917" cy="24110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BDCC9F3-8063-AE42-8475-6537CD76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631085"/>
            <a:ext cx="5455917" cy="15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2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FB5FC-62D9-5945-8B99-3AF2CBD4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Multivariate Linear Regression Example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E57101-899A-0D47-BC69-8C523B37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1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FB5FC-62D9-5945-8B99-3AF2CBD4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Multivariate Linear Regression Example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78470-675A-D745-B380-7070D30C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Degree1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예측 곡선은 단순한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직선형태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단순선형회귀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실제 데이터 세트를 직선으로 예측하기에는 너무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단순해보이며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예측 곡선이 학습 데이터의 패턴을 제대로 반영하지 못하고 있는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과소적합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모델이 되었음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MSE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값은 약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0.107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CD7AED-666F-B748-B70B-D107426B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041065"/>
            <a:ext cx="6253212" cy="38457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464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FB5FC-62D9-5945-8B99-3AF2CBD4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265755" cy="1135737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Multivariate Linear Regression Example</a:t>
            </a:r>
            <a:endParaRPr kumimoji="1" lang="ko-KR" alt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78470-675A-D745-B380-7070D30C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Degree4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곡선은 실제 데이터 세트와 유사한 모습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변동하는 잡음까지 예측하지 못하였지만 학습 데이터 세트를 비교적 잘 반영해 코사인 곡선 기반으로 테스트 데이터를 잘 예측한 곡선을 가진 모델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MSE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값은 약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0.043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가장 뛰어난 예측 성능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sp>
        <p:nvSpPr>
          <p:cNvPr id="18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B13E1-E86B-4A45-91DF-A238423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73" y="1261767"/>
            <a:ext cx="4562666" cy="54317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FB5FC-62D9-5945-8B99-3AF2CBD4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Multivariate Linear Regression Example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78470-675A-D745-B380-7070D30C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Degree15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예측 곡선은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MSE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자체가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182815432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될정도로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어처구니 없는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오류값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과적합을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강조하기 위해 차수를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15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과하게 설정한 결과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세트의 변동 잡음 값까지 지나치게 반영한 결과 예측 곡선이 학습 데이터 세트만 정확히 예측하고 테스트 값의 실제 곡선과는 완전히 다른 형태의 예측 곡선이 만들어짐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즉 학습데이터에 너무 충실하게 맞춘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과적합이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심한 모델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(MSE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너무 높음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endParaRPr kumimoji="1" lang="ko-KR" altLang="en-US" sz="2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0DAACB-7B67-E640-8ADA-9D13A881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423" y="713127"/>
            <a:ext cx="4277499" cy="54317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967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7786E-C20D-6841-A949-B5B9F88E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kumimoji="1" lang="en-US" altLang="ko-KR" sz="5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Trade-off between Bias and Variance</a:t>
            </a:r>
            <a:endParaRPr kumimoji="1" lang="ko-KR" altLang="en-US" sz="5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D526FA70-89A2-428D-89C5-85C9B8C73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252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4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7786E-C20D-6841-A949-B5B9F88E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5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Trade-off between Bias and Variance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5296798-CEB2-F44B-87B9-FC9910B83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542" y="2426818"/>
            <a:ext cx="4661966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8DF288D-E4C6-DF41-8364-EE12206C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30007"/>
            <a:ext cx="5455917" cy="13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9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7786E-C20D-6841-A949-B5B9F88E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 of Multicollinearity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37EBF2A-5AA0-4CFB-BCD6-AE0E451B8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3408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0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C6E6E-14A1-B44E-B616-4E279BE5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Multicollinearity – What is Multicollinearity?</a:t>
            </a:r>
            <a:endParaRPr kumimoji="1" lang="ko-KR" altLang="en-US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3D117-547D-EA40-B2AD-8A019BAB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수리적으로 어떤 독립 변수가 다른 독립변수들과 완벽한 선형 독립이 아닌 경우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즉 회귀 분석에서 사용된 모형의 일부 설명 변수가 다른 설명 변수와 상관 정도가 높아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분석 시 부정적인 영향을 미치는 현상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어처구니 없는 해석을 하게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될수도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있음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일반적으로 회귀 분석에서는 설명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변수끼리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서로 독립이라고 가정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하지만 두 설명 변수가 서로에게 영향을 주고 있다면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>
              <a:lnSpc>
                <a:spcPct val="170000"/>
              </a:lnSpc>
            </a:pP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학업성취도를 종속 변수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Y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X1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일평균 음주량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X2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혈중 알코올 농도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70000"/>
              </a:lnSpc>
            </a:pP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언뜻 보면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x1 x2 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아주 좋은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설명변수로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보임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일평균 음주량이나 혈중 알코올 농도가 높을수록 학업 성취도가 낮아질 것으로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추측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70000"/>
              </a:lnSpc>
            </a:pP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하지만 이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회귀모형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아주 큰 문제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다중공선성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70000"/>
              </a:lnSpc>
            </a:pP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일평균 음주량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(X1), 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혈중 알코올 농도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(X2)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완벽하게 서로 독립이지 않음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70000"/>
              </a:lnSpc>
            </a:pP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모형 그대로 회귀분석을 진행을 하면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X1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혹은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X2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둘중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하나는 유의한 변수로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드러날것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70000"/>
              </a:lnSpc>
            </a:pP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하지만 하나는 몹시 불안정한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계수값을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보여줄것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WHY? 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회귀 분석을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할때에는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모든 독립변수들이 각각 종속 변수를 정확하게 </a:t>
            </a:r>
            <a:r>
              <a:rPr lang="ko-KR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설명해줘야함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70000"/>
              </a:lnSpc>
            </a:pP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하지만 여기선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X1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설명하는 부분을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X2 </a:t>
            </a:r>
            <a:r>
              <a:rPr lang="ko-KR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또한 설명해주고 있음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15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7786E-C20D-6841-A949-B5B9F88E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1" lang="en-US" altLang="ko-KR" sz="31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Multicollinearity – What is Multicollinearity?</a:t>
            </a:r>
            <a:endParaRPr kumimoji="1" lang="ko-KR" altLang="en-US" sz="3100" b="1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CDB8EDD-9F08-F846-BCFD-6EA832F5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이처럼 다중공선성이 생기면 해당되는 변수들 각각의 설명력이 약해짐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이는 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표준오차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증가로 여실히 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들어남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앞선 예시에서의 독립 변수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X1 X2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각각 회귀 계수를 가지고 이는 각각의 독립변수가 어느 정도의 영향력을 미치는가를 나타냄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예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Y=2X1+3X2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얼마나 유의한 식인가를 알기 위해 각 계수들에 대한 가설검정을 진행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귀무가설을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회귀 계수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=0'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이라고 설정하고 이를 기각하면 그 회귀 계수가 유의미하다고 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판단함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(p-value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유의 수준보다 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작아야함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ko-KR" alt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66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0F31-5BC3-7146-B924-383E989D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목차</a:t>
            </a: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CA93B945-C54F-47AE-8095-99ACBC367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930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01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7786E-C20D-6841-A949-B5B9F88E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Multicollinearity – What is Multicollinearity?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A7A263-E538-EB41-9F31-23AD6503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220000"/>
              </a:lnSpc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p-value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구하기 위한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검정통계량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=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추정된 회귀 계수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/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 계수의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표준오차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20000"/>
              </a:lnSpc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검정통계량의 절대값이 클 수록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p-value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작아져서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귀무가설을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기각할 수 있게 된다</a:t>
            </a:r>
          </a:p>
          <a:p>
            <a:pPr>
              <a:lnSpc>
                <a:spcPct val="220000"/>
              </a:lnSpc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앞선 예시에서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X1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유의한 통계량으로 판별</a:t>
            </a:r>
          </a:p>
          <a:p>
            <a:pPr>
              <a:lnSpc>
                <a:spcPct val="220000"/>
              </a:lnSpc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하지만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설명할 부분을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X1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가져갔기 때문에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설명력이 작아지게 된다</a:t>
            </a:r>
          </a:p>
          <a:p>
            <a:pPr>
              <a:lnSpc>
                <a:spcPct val="220000"/>
              </a:lnSpc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그래서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쓸모없어진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p-value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커서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유의수준을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넘길것이고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검정 통계량의 절대값이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작은것임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20000"/>
              </a:lnSpc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검정 통계량의 절대값이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작으려면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위의 식처럼 표준오차가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커야함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20000"/>
              </a:lnSpc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이것이 다중공선성으로 인해 서로 상관관계가 있는 변수들 중 몇몇의 표준 오차가 커지는 이유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02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7786E-C20D-6841-A949-B5B9F88E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33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Multicollinearity – How to check Multicollinearity?</a:t>
            </a:r>
          </a:p>
        </p:txBody>
      </p:sp>
      <p:pic>
        <p:nvPicPr>
          <p:cNvPr id="17" name="내용 개체 틀 3">
            <a:extLst>
              <a:ext uri="{FF2B5EF4-FFF2-40B4-BE49-F238E27FC236}">
                <a16:creationId xmlns:a16="http://schemas.microsoft.com/office/drawing/2014/main" id="{1291E90D-058F-A64F-AA50-2A0D4609A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46" y="771521"/>
            <a:ext cx="3529109" cy="31850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6AAEC8-00C3-B84D-8E33-2324BB13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88" y="508018"/>
            <a:ext cx="3526424" cy="3712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AB8B53-37C3-C147-BA5A-68A14A4F7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768741"/>
            <a:ext cx="3553968" cy="119057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76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05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7786E-C20D-6841-A949-B5B9F88E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kumimoji="1" lang="en-US" altLang="ko-KR" sz="31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Multicollinearity – Solution for Multicollinearity Issue</a:t>
            </a:r>
            <a:endParaRPr kumimoji="1" lang="ko-KR" altLang="en-US" sz="31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18" name="내용 개체 틀 4">
            <a:extLst>
              <a:ext uri="{FF2B5EF4-FFF2-40B4-BE49-F238E27FC236}">
                <a16:creationId xmlns:a16="http://schemas.microsoft.com/office/drawing/2014/main" id="{F6CA43D1-62E0-4FB4-A8A0-69195122C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20668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868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4FE2E2-CC89-A441-BE1D-3250B1AC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b="1" kern="12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GD vs OLS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4EB7E-A2E8-B847-8A77-171C7FA7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kumimoji="1" lang="en-US" altLang="ko-KR" sz="2000" kern="12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Check out for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6DBA-FB9D-1E45-812E-614FB6FD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Regression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222F2C87-B30C-4FE2-A2F1-D509B46E3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2437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3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407C0F-2881-044E-9793-A29142C7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kumimoji="1" lang="en-US" altLang="ko-KR" sz="5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Regression</a:t>
            </a:r>
            <a:endParaRPr kumimoji="1" lang="ko-KR" altLang="en-US" sz="5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내용 개체 틀 2">
            <a:extLst>
              <a:ext uri="{FF2B5EF4-FFF2-40B4-BE49-F238E27FC236}">
                <a16:creationId xmlns:a16="http://schemas.microsoft.com/office/drawing/2014/main" id="{3300C00F-8195-4276-9CAC-867B9BF95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22189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38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BAF29D-BBCD-AA42-86CB-35B085BE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Univariate Linear Regression</a:t>
            </a:r>
            <a:endParaRPr kumimoji="1" lang="ko-KR" altLang="en-US" b="1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0FB0754-B219-4642-9F6A-86AB11E3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단순 선형회귀는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경사하강법을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통해 학습하게 되는데 이 때 손실함수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RSS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사용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RSS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는 회귀식의 독립변수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X,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종속변수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Y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가 중심 변수가 아니라   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w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변수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(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회귀 계수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)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가 중심 변수임을 인지하는 것이 중요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(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학습 데이터로 입력되는 독립변수와 종속변수는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RSS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에서 모두 상수로 간주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) :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머신러닝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회귀 알고리즘은 데이터를 계속 학습하며 이 비용 함수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(RSS)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가 반환하는 값을 지속해서 감소시키고 최종적으로 더 이상 감소하지 않는 최소의 오류 값을 구하는 것 </a:t>
            </a:r>
          </a:p>
        </p:txBody>
      </p:sp>
    </p:spTree>
    <p:extLst>
      <p:ext uri="{BB962C8B-B14F-4D97-AF65-F5344CB8AC3E}">
        <p14:creationId xmlns:p14="http://schemas.microsoft.com/office/powerpoint/2010/main" val="397552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C15FE8-D46F-C240-B98F-9D52FF4D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/>
              <a:t>Univariate Linear Regression</a:t>
            </a:r>
            <a:endParaRPr kumimoji="1" lang="ko-KR" alt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9A7228C6-8FFE-4EAC-9B50-9C565C24A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720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5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5760DB-96FC-0145-B470-4A322BDA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Regression Metrics</a:t>
            </a:r>
            <a:endParaRPr kumimoji="1" lang="ko-KR" altLang="en-US" sz="5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4A6009-A71F-174C-86F3-5919EBFB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회귀의 평가를 위한 지표는 실제 값과 회귀 </a:t>
            </a:r>
            <a:r>
              <a:rPr lang="ko-KR" altLang="en-US" sz="2200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예측값의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차이 값을 기반으로 한 지표가 중심</a:t>
            </a: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. 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단순히 합하면 오류의 합이 </a:t>
            </a: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0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이 되기 때문에 정확한 지표가 될 수 없어 절대값 평균이나 제곱 또는 제곱한 후 루트를 씌운 평균값을 구함</a:t>
            </a: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1) MAE : Mean </a:t>
            </a:r>
            <a:r>
              <a:rPr lang="en-US" altLang="ko-KR" sz="2200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Abolute</a:t>
            </a: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Error(MAE) 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실제 값과 </a:t>
            </a:r>
            <a:r>
              <a:rPr lang="ko-KR" altLang="en-US" sz="2200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예측값의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차이를 절댓값으로 변환해 평균한 것 </a:t>
            </a:r>
            <a:endParaRPr lang="en-US" altLang="ko-KR" sz="2200" b="1" dirty="0">
              <a:latin typeface="NanumGothic" panose="020D0604000000000000" pitchFamily="34" charset="-127"/>
              <a:ea typeface="NanumGothic" panose="020D0604000000000000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2) MSE : Mean Squared Error(MSE) 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실제 값과 </a:t>
            </a:r>
            <a:r>
              <a:rPr lang="ko-KR" altLang="en-US" sz="2200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예측값의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차이를 제곱해 평균한 것 </a:t>
            </a:r>
            <a:endParaRPr lang="en-US" altLang="ko-KR" sz="2200" b="1" dirty="0">
              <a:latin typeface="NanumGothic" panose="020D0604000000000000" pitchFamily="34" charset="-127"/>
              <a:ea typeface="NanumGothic" panose="020D0604000000000000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3) RMSE : Root Mean Squared Error MSE(RMSE) MSE 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값은 오류의 제곱을 구하므로 실제 오류 </a:t>
            </a:r>
            <a:r>
              <a:rPr lang="ko-KR" altLang="en-US" sz="2200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평륜보다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더 커지는 특성이 있으므로 </a:t>
            </a: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MSE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에 루트를 씌움 </a:t>
            </a:r>
            <a:endParaRPr lang="en-US" altLang="ko-KR" sz="2200" b="1" dirty="0">
              <a:latin typeface="NanumGothic" panose="020D0604000000000000" pitchFamily="34" charset="-127"/>
              <a:ea typeface="NanumGothic" panose="020D0604000000000000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4) R^2 : 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분산 기반으로 예측 성능 평가</a:t>
            </a: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. 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실제 값의 분산 대비 </a:t>
            </a:r>
            <a:r>
              <a:rPr lang="ko-KR" altLang="en-US" sz="2200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예측값의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 분산 비율을 지표로 함</a:t>
            </a:r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. 1</a:t>
            </a:r>
            <a:r>
              <a:rPr lang="ko-KR" altLang="en-US" sz="2200" b="1" dirty="0">
                <a:latin typeface="NanumGothic" panose="020D0604000000000000" pitchFamily="34" charset="-127"/>
                <a:ea typeface="NanumGothic" panose="020D0604000000000000" pitchFamily="34" charset="-127"/>
                <a:cs typeface="Microsoft GothicNeo" panose="020B0500000101010101" pitchFamily="34" charset="-127"/>
              </a:rPr>
              <a:t>에 가까울수록 예측 정확도가 높음</a:t>
            </a:r>
          </a:p>
        </p:txBody>
      </p:sp>
    </p:spTree>
    <p:extLst>
      <p:ext uri="{BB962C8B-B14F-4D97-AF65-F5344CB8AC3E}">
        <p14:creationId xmlns:p14="http://schemas.microsoft.com/office/powerpoint/2010/main" val="332747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043EBA-1B02-A447-A2A7-E7A3659B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kumimoji="1" lang="en-US" altLang="ko-KR" sz="4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Multivariate Linear Regression</a:t>
            </a:r>
            <a:endParaRPr kumimoji="1" lang="ko-KR" altLang="en-US" sz="4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F475DCA-1703-4D32-B528-E9D9BEDD9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75146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88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FB5FC-62D9-5945-8B99-3AF2CBD4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Multivariate Linear Regression Example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6303ED-D311-6346-A145-BAA3A7A6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36745"/>
            <a:ext cx="6780700" cy="39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1085</Words>
  <Application>Microsoft Macintosh PowerPoint</Application>
  <PresentationFormat>와이드스크린</PresentationFormat>
  <Paragraphs>107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NanumGothic</vt:lpstr>
      <vt:lpstr>맑은 고딕</vt:lpstr>
      <vt:lpstr>Arial</vt:lpstr>
      <vt:lpstr>Calibri</vt:lpstr>
      <vt:lpstr>Office 테마</vt:lpstr>
      <vt:lpstr>0125</vt:lpstr>
      <vt:lpstr>목차</vt:lpstr>
      <vt:lpstr>Regression</vt:lpstr>
      <vt:lpstr>Regression</vt:lpstr>
      <vt:lpstr>Univariate Linear Regression</vt:lpstr>
      <vt:lpstr>Univariate Linear Regression</vt:lpstr>
      <vt:lpstr>Regression Metrics</vt:lpstr>
      <vt:lpstr>Multivariate Linear Regression</vt:lpstr>
      <vt:lpstr>Multivariate Linear Regression Example</vt:lpstr>
      <vt:lpstr>Multivariate Linear Regression Example</vt:lpstr>
      <vt:lpstr>Multivariate Linear Regression Example</vt:lpstr>
      <vt:lpstr>Multivariate Linear Regression Example</vt:lpstr>
      <vt:lpstr>Multivariate Linear Regression Example</vt:lpstr>
      <vt:lpstr>Multivariate Linear Regression Example</vt:lpstr>
      <vt:lpstr>Trade-off between Bias and Variance</vt:lpstr>
      <vt:lpstr>Trade-off between Bias and Variance</vt:lpstr>
      <vt:lpstr>Contents of Multicollinearity</vt:lpstr>
      <vt:lpstr>Multicollinearity – What is Multicollinearity?</vt:lpstr>
      <vt:lpstr>Multicollinearity – What is Multicollinearity?</vt:lpstr>
      <vt:lpstr>Multicollinearity – What is Multicollinearity?</vt:lpstr>
      <vt:lpstr>Multicollinearity – How to check Multicollinearity?</vt:lpstr>
      <vt:lpstr>Multicollinearity – Solution for Multicollinearity Issue</vt:lpstr>
      <vt:lpstr>GD vs 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1228 전반부</dc:title>
  <dc:creator>김현우</dc:creator>
  <cp:lastModifiedBy>김현우</cp:lastModifiedBy>
  <cp:revision>11</cp:revision>
  <dcterms:created xsi:type="dcterms:W3CDTF">2022-02-24T07:35:17Z</dcterms:created>
  <dcterms:modified xsi:type="dcterms:W3CDTF">2022-02-25T10:42:54Z</dcterms:modified>
</cp:coreProperties>
</file>