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4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8" r:id="rId11"/>
    <p:sldId id="424" r:id="rId12"/>
    <p:sldId id="425" r:id="rId13"/>
    <p:sldId id="426" r:id="rId14"/>
    <p:sldId id="427" r:id="rId15"/>
    <p:sldId id="430" r:id="rId16"/>
    <p:sldId id="42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CA8ED9-A940-8C82-F314-DFE81E0339CF}" name="김현우" initials="김" userId="S::henry0430@konkuk.ac.kr::1806998b-4ab3-481d-8f6d-53e8c40885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847"/>
    <p:restoredTop sz="94192"/>
  </p:normalViewPr>
  <p:slideViewPr>
    <p:cSldViewPr snapToGrid="0" snapToObjects="1">
      <p:cViewPr varScale="1">
        <p:scale>
          <a:sx n="103" d="100"/>
          <a:sy n="103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AEC717-20AC-46C1-A380-5C2BA2A177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24E7DEA-AAF5-4927-931C-5BF8C35063C4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Regression Regularization Method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831BF60-8E5C-453C-A4CE-865856ED5B62}" type="parTrans" cxnId="{536F41AA-1B50-47F0-B74E-162DB9CEFB06}">
      <dgm:prSet/>
      <dgm:spPr/>
      <dgm:t>
        <a:bodyPr/>
        <a:lstStyle/>
        <a:p>
          <a:endParaRPr lang="en-US"/>
        </a:p>
      </dgm:t>
    </dgm:pt>
    <dgm:pt modelId="{844DDF7D-F77E-45B7-88B3-93E6CE54AAC6}" type="sibTrans" cxnId="{536F41AA-1B50-47F0-B74E-162DB9CEFB06}">
      <dgm:prSet/>
      <dgm:spPr/>
      <dgm:t>
        <a:bodyPr/>
        <a:lstStyle/>
        <a:p>
          <a:endParaRPr lang="en-US"/>
        </a:p>
      </dgm:t>
    </dgm:pt>
    <dgm:pt modelId="{2EA4D0D8-8270-472D-9BBA-2FF53449B7B7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Logistic Regression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046D5E9C-A442-4000-AC52-AD5749E4449A}" type="parTrans" cxnId="{1431EA71-CE57-47E4-9E27-4F05994D0264}">
      <dgm:prSet/>
      <dgm:spPr/>
      <dgm:t>
        <a:bodyPr/>
        <a:lstStyle/>
        <a:p>
          <a:endParaRPr lang="en-US"/>
        </a:p>
      </dgm:t>
    </dgm:pt>
    <dgm:pt modelId="{5D5771AE-A662-4533-B631-BB63A78AF88E}" type="sibTrans" cxnId="{1431EA71-CE57-47E4-9E27-4F05994D0264}">
      <dgm:prSet/>
      <dgm:spPr/>
      <dgm:t>
        <a:bodyPr/>
        <a:lstStyle/>
        <a:p>
          <a:endParaRPr lang="en-US"/>
        </a:p>
      </dgm:t>
    </dgm:pt>
    <dgm:pt modelId="{908160FF-D252-461C-A564-D53EB613A67B}">
      <dgm:prSet/>
      <dgm:spPr/>
      <dgm:t>
        <a:bodyPr/>
        <a:lstStyle/>
        <a:p>
          <a:pPr>
            <a:defRPr cap="all"/>
          </a:pP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Regression Tree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F6F0651E-7A7E-4CEE-BBBD-C78A5188B2A3}" type="parTrans" cxnId="{F8EA5B8C-076E-4343-BA28-11A791CBC315}">
      <dgm:prSet/>
      <dgm:spPr/>
      <dgm:t>
        <a:bodyPr/>
        <a:lstStyle/>
        <a:p>
          <a:endParaRPr lang="en-US"/>
        </a:p>
      </dgm:t>
    </dgm:pt>
    <dgm:pt modelId="{F2986249-8068-47AB-B079-A2F328753DF4}" type="sibTrans" cxnId="{F8EA5B8C-076E-4343-BA28-11A791CBC315}">
      <dgm:prSet/>
      <dgm:spPr/>
      <dgm:t>
        <a:bodyPr/>
        <a:lstStyle/>
        <a:p>
          <a:endParaRPr lang="en-US"/>
        </a:p>
      </dgm:t>
    </dgm:pt>
    <dgm:pt modelId="{2CA42AC2-8058-48C0-8E2E-29929128CA93}" type="pres">
      <dgm:prSet presAssocID="{DEAEC717-20AC-46C1-A380-5C2BA2A17719}" presName="root" presStyleCnt="0">
        <dgm:presLayoutVars>
          <dgm:dir/>
          <dgm:resizeHandles val="exact"/>
        </dgm:presLayoutVars>
      </dgm:prSet>
      <dgm:spPr/>
    </dgm:pt>
    <dgm:pt modelId="{2EBC96CA-871B-4F88-B25D-7554771825BC}" type="pres">
      <dgm:prSet presAssocID="{824E7DEA-AAF5-4927-931C-5BF8C35063C4}" presName="compNode" presStyleCnt="0"/>
      <dgm:spPr/>
    </dgm:pt>
    <dgm:pt modelId="{165486E5-5023-4CD7-9561-F57CA0245AC8}" type="pres">
      <dgm:prSet presAssocID="{824E7DEA-AAF5-4927-931C-5BF8C35063C4}" presName="iconBgRect" presStyleLbl="bgShp" presStyleIdx="0" presStyleCnt="3"/>
      <dgm:spPr/>
    </dgm:pt>
    <dgm:pt modelId="{151911B6-9E2B-4F07-8493-BBC35245289F}" type="pres">
      <dgm:prSet presAssocID="{824E7DEA-AAF5-4927-931C-5BF8C35063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확인 표시"/>
        </a:ext>
      </dgm:extLst>
    </dgm:pt>
    <dgm:pt modelId="{FE8253E7-EF53-473C-85E9-6FE70C65CC7C}" type="pres">
      <dgm:prSet presAssocID="{824E7DEA-AAF5-4927-931C-5BF8C35063C4}" presName="spaceRect" presStyleCnt="0"/>
      <dgm:spPr/>
    </dgm:pt>
    <dgm:pt modelId="{22D53B72-DDD1-48F7-801D-F0DCF4F02EF6}" type="pres">
      <dgm:prSet presAssocID="{824E7DEA-AAF5-4927-931C-5BF8C35063C4}" presName="textRect" presStyleLbl="revTx" presStyleIdx="0" presStyleCnt="3">
        <dgm:presLayoutVars>
          <dgm:chMax val="1"/>
          <dgm:chPref val="1"/>
        </dgm:presLayoutVars>
      </dgm:prSet>
      <dgm:spPr/>
    </dgm:pt>
    <dgm:pt modelId="{BFEE4554-18C8-44A9-A1A6-F9481E5E76C4}" type="pres">
      <dgm:prSet presAssocID="{844DDF7D-F77E-45B7-88B3-93E6CE54AAC6}" presName="sibTrans" presStyleCnt="0"/>
      <dgm:spPr/>
    </dgm:pt>
    <dgm:pt modelId="{513A1C55-8E32-4F86-937B-68FA50D3C4E9}" type="pres">
      <dgm:prSet presAssocID="{2EA4D0D8-8270-472D-9BBA-2FF53449B7B7}" presName="compNode" presStyleCnt="0"/>
      <dgm:spPr/>
    </dgm:pt>
    <dgm:pt modelId="{29D6324B-5B51-45F9-9E58-44A7ADB6B673}" type="pres">
      <dgm:prSet presAssocID="{2EA4D0D8-8270-472D-9BBA-2FF53449B7B7}" presName="iconBgRect" presStyleLbl="bgShp" presStyleIdx="1" presStyleCnt="3"/>
      <dgm:spPr/>
    </dgm:pt>
    <dgm:pt modelId="{D299A0C1-7165-4EA3-874B-4FA798FC0483}" type="pres">
      <dgm:prSet presAssocID="{2EA4D0D8-8270-472D-9BBA-2FF53449B7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708CD3F-6011-4FEF-AD9B-FA16EF2A0C61}" type="pres">
      <dgm:prSet presAssocID="{2EA4D0D8-8270-472D-9BBA-2FF53449B7B7}" presName="spaceRect" presStyleCnt="0"/>
      <dgm:spPr/>
    </dgm:pt>
    <dgm:pt modelId="{7312B526-7AC9-4D1E-8857-BE624CCADF1F}" type="pres">
      <dgm:prSet presAssocID="{2EA4D0D8-8270-472D-9BBA-2FF53449B7B7}" presName="textRect" presStyleLbl="revTx" presStyleIdx="1" presStyleCnt="3">
        <dgm:presLayoutVars>
          <dgm:chMax val="1"/>
          <dgm:chPref val="1"/>
        </dgm:presLayoutVars>
      </dgm:prSet>
      <dgm:spPr/>
    </dgm:pt>
    <dgm:pt modelId="{D9C5E485-C459-48E2-B2A2-35B2EBC289CA}" type="pres">
      <dgm:prSet presAssocID="{5D5771AE-A662-4533-B631-BB63A78AF88E}" presName="sibTrans" presStyleCnt="0"/>
      <dgm:spPr/>
    </dgm:pt>
    <dgm:pt modelId="{522AC9A0-5F03-487E-B213-07BED718654C}" type="pres">
      <dgm:prSet presAssocID="{908160FF-D252-461C-A564-D53EB613A67B}" presName="compNode" presStyleCnt="0"/>
      <dgm:spPr/>
    </dgm:pt>
    <dgm:pt modelId="{809CB29E-3FA2-4579-84DB-3FEB1A4FF0E9}" type="pres">
      <dgm:prSet presAssocID="{908160FF-D252-461C-A564-D53EB613A67B}" presName="iconBgRect" presStyleLbl="bgShp" presStyleIdx="2" presStyleCnt="3"/>
      <dgm:spPr/>
    </dgm:pt>
    <dgm:pt modelId="{1BB8FBB8-5DB4-482F-8E3C-F02716658CDF}" type="pres">
      <dgm:prSet presAssocID="{908160FF-D252-461C-A564-D53EB613A6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6036E02-781D-4DE3-8B9F-D8DBB6331362}" type="pres">
      <dgm:prSet presAssocID="{908160FF-D252-461C-A564-D53EB613A67B}" presName="spaceRect" presStyleCnt="0"/>
      <dgm:spPr/>
    </dgm:pt>
    <dgm:pt modelId="{ECE05AE0-6711-42C9-AADF-2142B687F908}" type="pres">
      <dgm:prSet presAssocID="{908160FF-D252-461C-A564-D53EB613A6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B9D215-4C3D-42F5-8D55-9E5CA097D660}" type="presOf" srcId="{2EA4D0D8-8270-472D-9BBA-2FF53449B7B7}" destId="{7312B526-7AC9-4D1E-8857-BE624CCADF1F}" srcOrd="0" destOrd="0" presId="urn:microsoft.com/office/officeart/2018/5/layout/IconCircleLabelList"/>
    <dgm:cxn modelId="{1431EA71-CE57-47E4-9E27-4F05994D0264}" srcId="{DEAEC717-20AC-46C1-A380-5C2BA2A17719}" destId="{2EA4D0D8-8270-472D-9BBA-2FF53449B7B7}" srcOrd="1" destOrd="0" parTransId="{046D5E9C-A442-4000-AC52-AD5749E4449A}" sibTransId="{5D5771AE-A662-4533-B631-BB63A78AF88E}"/>
    <dgm:cxn modelId="{F8EA5B8C-076E-4343-BA28-11A791CBC315}" srcId="{DEAEC717-20AC-46C1-A380-5C2BA2A17719}" destId="{908160FF-D252-461C-A564-D53EB613A67B}" srcOrd="2" destOrd="0" parTransId="{F6F0651E-7A7E-4CEE-BBBD-C78A5188B2A3}" sibTransId="{F2986249-8068-47AB-B079-A2F328753DF4}"/>
    <dgm:cxn modelId="{139597A8-7629-49A2-B7AC-2F4036BB1B61}" type="presOf" srcId="{DEAEC717-20AC-46C1-A380-5C2BA2A17719}" destId="{2CA42AC2-8058-48C0-8E2E-29929128CA93}" srcOrd="0" destOrd="0" presId="urn:microsoft.com/office/officeart/2018/5/layout/IconCircleLabelList"/>
    <dgm:cxn modelId="{536F41AA-1B50-47F0-B74E-162DB9CEFB06}" srcId="{DEAEC717-20AC-46C1-A380-5C2BA2A17719}" destId="{824E7DEA-AAF5-4927-931C-5BF8C35063C4}" srcOrd="0" destOrd="0" parTransId="{0831BF60-8E5C-453C-A4CE-865856ED5B62}" sibTransId="{844DDF7D-F77E-45B7-88B3-93E6CE54AAC6}"/>
    <dgm:cxn modelId="{C60181B3-5BD1-4E8B-B675-113FDB86DEDB}" type="presOf" srcId="{824E7DEA-AAF5-4927-931C-5BF8C35063C4}" destId="{22D53B72-DDD1-48F7-801D-F0DCF4F02EF6}" srcOrd="0" destOrd="0" presId="urn:microsoft.com/office/officeart/2018/5/layout/IconCircleLabelList"/>
    <dgm:cxn modelId="{613922C8-45F6-4191-9992-33411787446D}" type="presOf" srcId="{908160FF-D252-461C-A564-D53EB613A67B}" destId="{ECE05AE0-6711-42C9-AADF-2142B687F908}" srcOrd="0" destOrd="0" presId="urn:microsoft.com/office/officeart/2018/5/layout/IconCircleLabelList"/>
    <dgm:cxn modelId="{BABA0202-F66B-459B-A517-1CAE5E53D4BB}" type="presParOf" srcId="{2CA42AC2-8058-48C0-8E2E-29929128CA93}" destId="{2EBC96CA-871B-4F88-B25D-7554771825BC}" srcOrd="0" destOrd="0" presId="urn:microsoft.com/office/officeart/2018/5/layout/IconCircleLabelList"/>
    <dgm:cxn modelId="{0DCB0284-3291-49D7-8B91-955599A73E41}" type="presParOf" srcId="{2EBC96CA-871B-4F88-B25D-7554771825BC}" destId="{165486E5-5023-4CD7-9561-F57CA0245AC8}" srcOrd="0" destOrd="0" presId="urn:microsoft.com/office/officeart/2018/5/layout/IconCircleLabelList"/>
    <dgm:cxn modelId="{1D55A86A-8F83-42C2-8DE2-4A52A3C39EA5}" type="presParOf" srcId="{2EBC96CA-871B-4F88-B25D-7554771825BC}" destId="{151911B6-9E2B-4F07-8493-BBC35245289F}" srcOrd="1" destOrd="0" presId="urn:microsoft.com/office/officeart/2018/5/layout/IconCircleLabelList"/>
    <dgm:cxn modelId="{356EF9D6-4D7D-4BE7-B321-F811922B338D}" type="presParOf" srcId="{2EBC96CA-871B-4F88-B25D-7554771825BC}" destId="{FE8253E7-EF53-473C-85E9-6FE70C65CC7C}" srcOrd="2" destOrd="0" presId="urn:microsoft.com/office/officeart/2018/5/layout/IconCircleLabelList"/>
    <dgm:cxn modelId="{5FC49D3B-84CC-4C7E-A348-10AE8A19C068}" type="presParOf" srcId="{2EBC96CA-871B-4F88-B25D-7554771825BC}" destId="{22D53B72-DDD1-48F7-801D-F0DCF4F02EF6}" srcOrd="3" destOrd="0" presId="urn:microsoft.com/office/officeart/2018/5/layout/IconCircleLabelList"/>
    <dgm:cxn modelId="{0B8451D7-1B6A-4460-8B5E-4E44B4A6FE84}" type="presParOf" srcId="{2CA42AC2-8058-48C0-8E2E-29929128CA93}" destId="{BFEE4554-18C8-44A9-A1A6-F9481E5E76C4}" srcOrd="1" destOrd="0" presId="urn:microsoft.com/office/officeart/2018/5/layout/IconCircleLabelList"/>
    <dgm:cxn modelId="{EAA25B30-8192-4BC1-B409-F9AF097C6683}" type="presParOf" srcId="{2CA42AC2-8058-48C0-8E2E-29929128CA93}" destId="{513A1C55-8E32-4F86-937B-68FA50D3C4E9}" srcOrd="2" destOrd="0" presId="urn:microsoft.com/office/officeart/2018/5/layout/IconCircleLabelList"/>
    <dgm:cxn modelId="{D7178890-F9FA-43C6-BD97-A1452E4CA263}" type="presParOf" srcId="{513A1C55-8E32-4F86-937B-68FA50D3C4E9}" destId="{29D6324B-5B51-45F9-9E58-44A7ADB6B673}" srcOrd="0" destOrd="0" presId="urn:microsoft.com/office/officeart/2018/5/layout/IconCircleLabelList"/>
    <dgm:cxn modelId="{B7155E5D-7B13-4519-B449-8CFDEA82C63A}" type="presParOf" srcId="{513A1C55-8E32-4F86-937B-68FA50D3C4E9}" destId="{D299A0C1-7165-4EA3-874B-4FA798FC0483}" srcOrd="1" destOrd="0" presId="urn:microsoft.com/office/officeart/2018/5/layout/IconCircleLabelList"/>
    <dgm:cxn modelId="{E5F71DB0-029B-4E4A-92BD-3DABBBB85051}" type="presParOf" srcId="{513A1C55-8E32-4F86-937B-68FA50D3C4E9}" destId="{B708CD3F-6011-4FEF-AD9B-FA16EF2A0C61}" srcOrd="2" destOrd="0" presId="urn:microsoft.com/office/officeart/2018/5/layout/IconCircleLabelList"/>
    <dgm:cxn modelId="{66115F83-B695-450C-87EE-ED998C701070}" type="presParOf" srcId="{513A1C55-8E32-4F86-937B-68FA50D3C4E9}" destId="{7312B526-7AC9-4D1E-8857-BE624CCADF1F}" srcOrd="3" destOrd="0" presId="urn:microsoft.com/office/officeart/2018/5/layout/IconCircleLabelList"/>
    <dgm:cxn modelId="{BAFEA2FF-EF39-486D-80D1-38177D307B4B}" type="presParOf" srcId="{2CA42AC2-8058-48C0-8E2E-29929128CA93}" destId="{D9C5E485-C459-48E2-B2A2-35B2EBC289CA}" srcOrd="3" destOrd="0" presId="urn:microsoft.com/office/officeart/2018/5/layout/IconCircleLabelList"/>
    <dgm:cxn modelId="{BF0EEB89-EB3D-4F61-93A8-62A0FDCD1A01}" type="presParOf" srcId="{2CA42AC2-8058-48C0-8E2E-29929128CA93}" destId="{522AC9A0-5F03-487E-B213-07BED718654C}" srcOrd="4" destOrd="0" presId="urn:microsoft.com/office/officeart/2018/5/layout/IconCircleLabelList"/>
    <dgm:cxn modelId="{8E70D463-1259-4F8A-88FB-5A05D17E37BB}" type="presParOf" srcId="{522AC9A0-5F03-487E-B213-07BED718654C}" destId="{809CB29E-3FA2-4579-84DB-3FEB1A4FF0E9}" srcOrd="0" destOrd="0" presId="urn:microsoft.com/office/officeart/2018/5/layout/IconCircleLabelList"/>
    <dgm:cxn modelId="{2E7054AB-CC8F-4C6E-B88E-DF8E0AE8D131}" type="presParOf" srcId="{522AC9A0-5F03-487E-B213-07BED718654C}" destId="{1BB8FBB8-5DB4-482F-8E3C-F02716658CDF}" srcOrd="1" destOrd="0" presId="urn:microsoft.com/office/officeart/2018/5/layout/IconCircleLabelList"/>
    <dgm:cxn modelId="{94A7F222-3AA2-4658-9493-CD1EDE711D85}" type="presParOf" srcId="{522AC9A0-5F03-487E-B213-07BED718654C}" destId="{A6036E02-781D-4DE3-8B9F-D8DBB6331362}" srcOrd="2" destOrd="0" presId="urn:microsoft.com/office/officeart/2018/5/layout/IconCircleLabelList"/>
    <dgm:cxn modelId="{77FB9923-89CC-4FA8-AF06-46ED3A989333}" type="presParOf" srcId="{522AC9A0-5F03-487E-B213-07BED718654C}" destId="{ECE05AE0-6711-42C9-AADF-2142B687F9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132E5-6E49-4D91-BC01-9B4A00D7E3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6FD949-5A6C-48A4-A708-80B5E4F3E4B0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Reason why we regularize – bias vs variance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973110E4-CA6E-45AA-BFBB-BC544D6A314C}" type="parTrans" cxnId="{08318252-3E7E-44B8-874A-8A65856DFF5D}">
      <dgm:prSet/>
      <dgm:spPr/>
      <dgm:t>
        <a:bodyPr/>
        <a:lstStyle/>
        <a:p>
          <a:endParaRPr lang="en-US"/>
        </a:p>
      </dgm:t>
    </dgm:pt>
    <dgm:pt modelId="{2A0876BE-0F5E-4071-9AAC-4A543C91E86D}" type="sibTrans" cxnId="{08318252-3E7E-44B8-874A-8A65856DFF5D}">
      <dgm:prSet/>
      <dgm:spPr/>
      <dgm:t>
        <a:bodyPr/>
        <a:lstStyle/>
        <a:p>
          <a:endParaRPr lang="en-US"/>
        </a:p>
      </dgm:t>
    </dgm:pt>
    <dgm:pt modelId="{1C6684CB-CCD1-417C-AD0B-4390970A4D3A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Ridge</a:t>
          </a:r>
          <a:r>
            <a: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en-US" alt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Regression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C84528D7-1BAE-488E-B3F1-926BFDD5484B}" type="parTrans" cxnId="{07698D4C-709C-4B88-A615-0F19E737F4BF}">
      <dgm:prSet/>
      <dgm:spPr/>
      <dgm:t>
        <a:bodyPr/>
        <a:lstStyle/>
        <a:p>
          <a:endParaRPr lang="en-US"/>
        </a:p>
      </dgm:t>
    </dgm:pt>
    <dgm:pt modelId="{3A008423-8585-4912-8019-80D56F421D9E}" type="sibTrans" cxnId="{07698D4C-709C-4B88-A615-0F19E737F4BF}">
      <dgm:prSet/>
      <dgm:spPr/>
      <dgm:t>
        <a:bodyPr/>
        <a:lstStyle/>
        <a:p>
          <a:endParaRPr lang="en-US"/>
        </a:p>
      </dgm:t>
    </dgm:pt>
    <dgm:pt modelId="{322FFC75-C144-41F6-9712-3A74E420DED7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Lasso Regression 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35965E2-750F-4BBE-80AF-5BBDEB30C727}" type="parTrans" cxnId="{31EACBC3-3D63-4F54-B60C-9EA46C259A67}">
      <dgm:prSet/>
      <dgm:spPr/>
      <dgm:t>
        <a:bodyPr/>
        <a:lstStyle/>
        <a:p>
          <a:endParaRPr lang="en-US"/>
        </a:p>
      </dgm:t>
    </dgm:pt>
    <dgm:pt modelId="{87BF691B-6775-447E-8FED-1D700AE2A925}" type="sibTrans" cxnId="{31EACBC3-3D63-4F54-B60C-9EA46C259A67}">
      <dgm:prSet/>
      <dgm:spPr/>
      <dgm:t>
        <a:bodyPr/>
        <a:lstStyle/>
        <a:p>
          <a:endParaRPr lang="en-US"/>
        </a:p>
      </dgm:t>
    </dgm:pt>
    <dgm:pt modelId="{C33F1BE0-A2EF-41BD-AD83-2C5BFD82B57B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Elastic Regression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B151FD31-932B-48A6-A62B-7484ED957A64}" type="parTrans" cxnId="{363324BC-A662-4C16-B6DB-D9EF2B17EE60}">
      <dgm:prSet/>
      <dgm:spPr/>
      <dgm:t>
        <a:bodyPr/>
        <a:lstStyle/>
        <a:p>
          <a:endParaRPr lang="en-US"/>
        </a:p>
      </dgm:t>
    </dgm:pt>
    <dgm:pt modelId="{BBE4A8DE-DC25-4E31-9D6A-FB99D2FE8C5F}" type="sibTrans" cxnId="{363324BC-A662-4C16-B6DB-D9EF2B17EE60}">
      <dgm:prSet/>
      <dgm:spPr/>
      <dgm:t>
        <a:bodyPr/>
        <a:lstStyle/>
        <a:p>
          <a:endParaRPr lang="en-US"/>
        </a:p>
      </dgm:t>
    </dgm:pt>
    <dgm:pt modelId="{A64B5390-15EB-4B81-8F38-6D9643105AFC}" type="pres">
      <dgm:prSet presAssocID="{810132E5-6E49-4D91-BC01-9B4A00D7E3AB}" presName="root" presStyleCnt="0">
        <dgm:presLayoutVars>
          <dgm:dir/>
          <dgm:resizeHandles val="exact"/>
        </dgm:presLayoutVars>
      </dgm:prSet>
      <dgm:spPr/>
    </dgm:pt>
    <dgm:pt modelId="{C57E792E-BDAB-425A-A225-3873960223B8}" type="pres">
      <dgm:prSet presAssocID="{0C6FD949-5A6C-48A4-A708-80B5E4F3E4B0}" presName="compNode" presStyleCnt="0"/>
      <dgm:spPr/>
    </dgm:pt>
    <dgm:pt modelId="{F103E772-24FB-46A2-B1A2-2E5A1624C2F3}" type="pres">
      <dgm:prSet presAssocID="{0C6FD949-5A6C-48A4-A708-80B5E4F3E4B0}" presName="bgRect" presStyleLbl="bgShp" presStyleIdx="0" presStyleCnt="4"/>
      <dgm:spPr/>
    </dgm:pt>
    <dgm:pt modelId="{D3F8B42A-42FF-49E7-87D2-0B9A13117196}" type="pres">
      <dgm:prSet presAssocID="{0C6FD949-5A6C-48A4-A708-80B5E4F3E4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66EA01-474B-422A-BDF0-660F72C95159}" type="pres">
      <dgm:prSet presAssocID="{0C6FD949-5A6C-48A4-A708-80B5E4F3E4B0}" presName="spaceRect" presStyleCnt="0"/>
      <dgm:spPr/>
    </dgm:pt>
    <dgm:pt modelId="{0EEBFB8B-FBDA-40D6-BA17-30A96F0DE21A}" type="pres">
      <dgm:prSet presAssocID="{0C6FD949-5A6C-48A4-A708-80B5E4F3E4B0}" presName="parTx" presStyleLbl="revTx" presStyleIdx="0" presStyleCnt="4">
        <dgm:presLayoutVars>
          <dgm:chMax val="0"/>
          <dgm:chPref val="0"/>
        </dgm:presLayoutVars>
      </dgm:prSet>
      <dgm:spPr/>
    </dgm:pt>
    <dgm:pt modelId="{A69FA826-D258-48A5-9875-2E92FDD9CEB7}" type="pres">
      <dgm:prSet presAssocID="{2A0876BE-0F5E-4071-9AAC-4A543C91E86D}" presName="sibTrans" presStyleCnt="0"/>
      <dgm:spPr/>
    </dgm:pt>
    <dgm:pt modelId="{7E3070A4-53BC-4B00-B8B4-B0D075DD60DA}" type="pres">
      <dgm:prSet presAssocID="{1C6684CB-CCD1-417C-AD0B-4390970A4D3A}" presName="compNode" presStyleCnt="0"/>
      <dgm:spPr/>
    </dgm:pt>
    <dgm:pt modelId="{4DD304B8-9A3F-449C-AC4C-4773BA8B9601}" type="pres">
      <dgm:prSet presAssocID="{1C6684CB-CCD1-417C-AD0B-4390970A4D3A}" presName="bgRect" presStyleLbl="bgShp" presStyleIdx="1" presStyleCnt="4"/>
      <dgm:spPr/>
    </dgm:pt>
    <dgm:pt modelId="{4BE91E49-2CE0-44D3-B753-0201E720E4F4}" type="pres">
      <dgm:prSet presAssocID="{1C6684CB-CCD1-417C-AD0B-4390970A4D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ll scene"/>
        </a:ext>
      </dgm:extLst>
    </dgm:pt>
    <dgm:pt modelId="{D0401813-EC02-4D84-B344-AB5BFB13CBCC}" type="pres">
      <dgm:prSet presAssocID="{1C6684CB-CCD1-417C-AD0B-4390970A4D3A}" presName="spaceRect" presStyleCnt="0"/>
      <dgm:spPr/>
    </dgm:pt>
    <dgm:pt modelId="{1CF28159-C45C-4496-ADC3-D6FC240D9648}" type="pres">
      <dgm:prSet presAssocID="{1C6684CB-CCD1-417C-AD0B-4390970A4D3A}" presName="parTx" presStyleLbl="revTx" presStyleIdx="1" presStyleCnt="4">
        <dgm:presLayoutVars>
          <dgm:chMax val="0"/>
          <dgm:chPref val="0"/>
        </dgm:presLayoutVars>
      </dgm:prSet>
      <dgm:spPr/>
    </dgm:pt>
    <dgm:pt modelId="{3F1D9C29-C82B-4997-B5FF-CB9BF855D06B}" type="pres">
      <dgm:prSet presAssocID="{3A008423-8585-4912-8019-80D56F421D9E}" presName="sibTrans" presStyleCnt="0"/>
      <dgm:spPr/>
    </dgm:pt>
    <dgm:pt modelId="{45B06D15-8A75-4E74-9FAA-F8C4BA89D710}" type="pres">
      <dgm:prSet presAssocID="{322FFC75-C144-41F6-9712-3A74E420DED7}" presName="compNode" presStyleCnt="0"/>
      <dgm:spPr/>
    </dgm:pt>
    <dgm:pt modelId="{0959EC14-77D9-4F8E-B783-8070566ACDC7}" type="pres">
      <dgm:prSet presAssocID="{322FFC75-C144-41F6-9712-3A74E420DED7}" presName="bgRect" presStyleLbl="bgShp" presStyleIdx="2" presStyleCnt="4"/>
      <dgm:spPr/>
    </dgm:pt>
    <dgm:pt modelId="{FA5E999C-E46A-4BE6-8AF8-BCCB717231BB}" type="pres">
      <dgm:prSet presAssocID="{322FFC75-C144-41F6-9712-3A74E420DE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개"/>
        </a:ext>
      </dgm:extLst>
    </dgm:pt>
    <dgm:pt modelId="{70435D05-3D67-42B3-A3B0-D564E0D0AF5C}" type="pres">
      <dgm:prSet presAssocID="{322FFC75-C144-41F6-9712-3A74E420DED7}" presName="spaceRect" presStyleCnt="0"/>
      <dgm:spPr/>
    </dgm:pt>
    <dgm:pt modelId="{381BBAB4-5B5F-43FA-B1AE-8E6ACD9C792E}" type="pres">
      <dgm:prSet presAssocID="{322FFC75-C144-41F6-9712-3A74E420DED7}" presName="parTx" presStyleLbl="revTx" presStyleIdx="2" presStyleCnt="4">
        <dgm:presLayoutVars>
          <dgm:chMax val="0"/>
          <dgm:chPref val="0"/>
        </dgm:presLayoutVars>
      </dgm:prSet>
      <dgm:spPr/>
    </dgm:pt>
    <dgm:pt modelId="{60D7FC4D-53B4-46ED-BB64-0CBA244C2D25}" type="pres">
      <dgm:prSet presAssocID="{87BF691B-6775-447E-8FED-1D700AE2A925}" presName="sibTrans" presStyleCnt="0"/>
      <dgm:spPr/>
    </dgm:pt>
    <dgm:pt modelId="{E6827E9C-458B-4499-BC8C-F8CCB08F0F5D}" type="pres">
      <dgm:prSet presAssocID="{C33F1BE0-A2EF-41BD-AD83-2C5BFD82B57B}" presName="compNode" presStyleCnt="0"/>
      <dgm:spPr/>
    </dgm:pt>
    <dgm:pt modelId="{72971610-171C-46B9-B263-F17D98FF14FB}" type="pres">
      <dgm:prSet presAssocID="{C33F1BE0-A2EF-41BD-AD83-2C5BFD82B57B}" presName="bgRect" presStyleLbl="bgShp" presStyleIdx="3" presStyleCnt="4"/>
      <dgm:spPr/>
    </dgm:pt>
    <dgm:pt modelId="{89DA2C0A-64A5-418C-8281-0D8A5893FACD}" type="pres">
      <dgm:prSet presAssocID="{C33F1BE0-A2EF-41BD-AD83-2C5BFD82B5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구름"/>
        </a:ext>
      </dgm:extLst>
    </dgm:pt>
    <dgm:pt modelId="{464F79AE-AB5A-4997-9ECF-E413630C5987}" type="pres">
      <dgm:prSet presAssocID="{C33F1BE0-A2EF-41BD-AD83-2C5BFD82B57B}" presName="spaceRect" presStyleCnt="0"/>
      <dgm:spPr/>
    </dgm:pt>
    <dgm:pt modelId="{E2B60F6A-3C77-45AE-B423-7ED1318569E4}" type="pres">
      <dgm:prSet presAssocID="{C33F1BE0-A2EF-41BD-AD83-2C5BFD82B5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7E911E-6323-45CA-A4AF-945DB0EB60C6}" type="presOf" srcId="{1C6684CB-CCD1-417C-AD0B-4390970A4D3A}" destId="{1CF28159-C45C-4496-ADC3-D6FC240D9648}" srcOrd="0" destOrd="0" presId="urn:microsoft.com/office/officeart/2018/2/layout/IconVerticalSolidList"/>
    <dgm:cxn modelId="{07698D4C-709C-4B88-A615-0F19E737F4BF}" srcId="{810132E5-6E49-4D91-BC01-9B4A00D7E3AB}" destId="{1C6684CB-CCD1-417C-AD0B-4390970A4D3A}" srcOrd="1" destOrd="0" parTransId="{C84528D7-1BAE-488E-B3F1-926BFDD5484B}" sibTransId="{3A008423-8585-4912-8019-80D56F421D9E}"/>
    <dgm:cxn modelId="{08318252-3E7E-44B8-874A-8A65856DFF5D}" srcId="{810132E5-6E49-4D91-BC01-9B4A00D7E3AB}" destId="{0C6FD949-5A6C-48A4-A708-80B5E4F3E4B0}" srcOrd="0" destOrd="0" parTransId="{973110E4-CA6E-45AA-BFBB-BC544D6A314C}" sibTransId="{2A0876BE-0F5E-4071-9AAC-4A543C91E86D}"/>
    <dgm:cxn modelId="{13F2126A-1DB8-4EE2-899D-4F5301EB8A55}" type="presOf" srcId="{C33F1BE0-A2EF-41BD-AD83-2C5BFD82B57B}" destId="{E2B60F6A-3C77-45AE-B423-7ED1318569E4}" srcOrd="0" destOrd="0" presId="urn:microsoft.com/office/officeart/2018/2/layout/IconVerticalSolidList"/>
    <dgm:cxn modelId="{0E90809B-7D04-42C0-B83E-32E21DBCE71E}" type="presOf" srcId="{0C6FD949-5A6C-48A4-A708-80B5E4F3E4B0}" destId="{0EEBFB8B-FBDA-40D6-BA17-30A96F0DE21A}" srcOrd="0" destOrd="0" presId="urn:microsoft.com/office/officeart/2018/2/layout/IconVerticalSolidList"/>
    <dgm:cxn modelId="{2241C6B3-A166-431C-9CE4-B94E5C39E193}" type="presOf" srcId="{810132E5-6E49-4D91-BC01-9B4A00D7E3AB}" destId="{A64B5390-15EB-4B81-8F38-6D9643105AFC}" srcOrd="0" destOrd="0" presId="urn:microsoft.com/office/officeart/2018/2/layout/IconVerticalSolidList"/>
    <dgm:cxn modelId="{363324BC-A662-4C16-B6DB-D9EF2B17EE60}" srcId="{810132E5-6E49-4D91-BC01-9B4A00D7E3AB}" destId="{C33F1BE0-A2EF-41BD-AD83-2C5BFD82B57B}" srcOrd="3" destOrd="0" parTransId="{B151FD31-932B-48A6-A62B-7484ED957A64}" sibTransId="{BBE4A8DE-DC25-4E31-9D6A-FB99D2FE8C5F}"/>
    <dgm:cxn modelId="{31EACBC3-3D63-4F54-B60C-9EA46C259A67}" srcId="{810132E5-6E49-4D91-BC01-9B4A00D7E3AB}" destId="{322FFC75-C144-41F6-9712-3A74E420DED7}" srcOrd="2" destOrd="0" parTransId="{B35965E2-750F-4BBE-80AF-5BBDEB30C727}" sibTransId="{87BF691B-6775-447E-8FED-1D700AE2A925}"/>
    <dgm:cxn modelId="{98637BED-252A-4BE8-92D9-C14907E4E3E3}" type="presOf" srcId="{322FFC75-C144-41F6-9712-3A74E420DED7}" destId="{381BBAB4-5B5F-43FA-B1AE-8E6ACD9C792E}" srcOrd="0" destOrd="0" presId="urn:microsoft.com/office/officeart/2018/2/layout/IconVerticalSolidList"/>
    <dgm:cxn modelId="{CCDDEE1D-DC62-4E98-93FA-EEC3EB9C49D1}" type="presParOf" srcId="{A64B5390-15EB-4B81-8F38-6D9643105AFC}" destId="{C57E792E-BDAB-425A-A225-3873960223B8}" srcOrd="0" destOrd="0" presId="urn:microsoft.com/office/officeart/2018/2/layout/IconVerticalSolidList"/>
    <dgm:cxn modelId="{BCA5F878-9B29-4492-A55A-B7BC85FE8F2A}" type="presParOf" srcId="{C57E792E-BDAB-425A-A225-3873960223B8}" destId="{F103E772-24FB-46A2-B1A2-2E5A1624C2F3}" srcOrd="0" destOrd="0" presId="urn:microsoft.com/office/officeart/2018/2/layout/IconVerticalSolidList"/>
    <dgm:cxn modelId="{DD10FAD9-AA67-4239-9DEA-F58CDBB76F16}" type="presParOf" srcId="{C57E792E-BDAB-425A-A225-3873960223B8}" destId="{D3F8B42A-42FF-49E7-87D2-0B9A13117196}" srcOrd="1" destOrd="0" presId="urn:microsoft.com/office/officeart/2018/2/layout/IconVerticalSolidList"/>
    <dgm:cxn modelId="{9D5268B0-34DB-4D3E-990B-CA2029F8B206}" type="presParOf" srcId="{C57E792E-BDAB-425A-A225-3873960223B8}" destId="{4466EA01-474B-422A-BDF0-660F72C95159}" srcOrd="2" destOrd="0" presId="urn:microsoft.com/office/officeart/2018/2/layout/IconVerticalSolidList"/>
    <dgm:cxn modelId="{4A2F7515-9840-4F8B-A1FF-8EABD49DF3FE}" type="presParOf" srcId="{C57E792E-BDAB-425A-A225-3873960223B8}" destId="{0EEBFB8B-FBDA-40D6-BA17-30A96F0DE21A}" srcOrd="3" destOrd="0" presId="urn:microsoft.com/office/officeart/2018/2/layout/IconVerticalSolidList"/>
    <dgm:cxn modelId="{91375DE1-3EE7-4CB5-870D-9E2954A70384}" type="presParOf" srcId="{A64B5390-15EB-4B81-8F38-6D9643105AFC}" destId="{A69FA826-D258-48A5-9875-2E92FDD9CEB7}" srcOrd="1" destOrd="0" presId="urn:microsoft.com/office/officeart/2018/2/layout/IconVerticalSolidList"/>
    <dgm:cxn modelId="{10FD4476-0914-45CC-9CDD-7E3E21E94F70}" type="presParOf" srcId="{A64B5390-15EB-4B81-8F38-6D9643105AFC}" destId="{7E3070A4-53BC-4B00-B8B4-B0D075DD60DA}" srcOrd="2" destOrd="0" presId="urn:microsoft.com/office/officeart/2018/2/layout/IconVerticalSolidList"/>
    <dgm:cxn modelId="{44322116-10C3-425A-BA1C-CC17C5AC6BAF}" type="presParOf" srcId="{7E3070A4-53BC-4B00-B8B4-B0D075DD60DA}" destId="{4DD304B8-9A3F-449C-AC4C-4773BA8B9601}" srcOrd="0" destOrd="0" presId="urn:microsoft.com/office/officeart/2018/2/layout/IconVerticalSolidList"/>
    <dgm:cxn modelId="{617C2FB6-EE85-4DEA-A0F4-38FBC5A1FEC9}" type="presParOf" srcId="{7E3070A4-53BC-4B00-B8B4-B0D075DD60DA}" destId="{4BE91E49-2CE0-44D3-B753-0201E720E4F4}" srcOrd="1" destOrd="0" presId="urn:microsoft.com/office/officeart/2018/2/layout/IconVerticalSolidList"/>
    <dgm:cxn modelId="{E78BBC32-498C-4555-86FD-27C0A6FD5C19}" type="presParOf" srcId="{7E3070A4-53BC-4B00-B8B4-B0D075DD60DA}" destId="{D0401813-EC02-4D84-B344-AB5BFB13CBCC}" srcOrd="2" destOrd="0" presId="urn:microsoft.com/office/officeart/2018/2/layout/IconVerticalSolidList"/>
    <dgm:cxn modelId="{999983E5-1AF8-465B-A1ED-FAC499DEA4EF}" type="presParOf" srcId="{7E3070A4-53BC-4B00-B8B4-B0D075DD60DA}" destId="{1CF28159-C45C-4496-ADC3-D6FC240D9648}" srcOrd="3" destOrd="0" presId="urn:microsoft.com/office/officeart/2018/2/layout/IconVerticalSolidList"/>
    <dgm:cxn modelId="{9FD390E2-A79F-45DE-A192-6B0CACCAA118}" type="presParOf" srcId="{A64B5390-15EB-4B81-8F38-6D9643105AFC}" destId="{3F1D9C29-C82B-4997-B5FF-CB9BF855D06B}" srcOrd="3" destOrd="0" presId="urn:microsoft.com/office/officeart/2018/2/layout/IconVerticalSolidList"/>
    <dgm:cxn modelId="{590796B8-2666-41C6-85E3-F592FF986872}" type="presParOf" srcId="{A64B5390-15EB-4B81-8F38-6D9643105AFC}" destId="{45B06D15-8A75-4E74-9FAA-F8C4BA89D710}" srcOrd="4" destOrd="0" presId="urn:microsoft.com/office/officeart/2018/2/layout/IconVerticalSolidList"/>
    <dgm:cxn modelId="{5E4AE095-F30A-43F3-90CB-67BC0EF2AE8A}" type="presParOf" srcId="{45B06D15-8A75-4E74-9FAA-F8C4BA89D710}" destId="{0959EC14-77D9-4F8E-B783-8070566ACDC7}" srcOrd="0" destOrd="0" presId="urn:microsoft.com/office/officeart/2018/2/layout/IconVerticalSolidList"/>
    <dgm:cxn modelId="{67D39D94-DAF0-4BFD-B455-4217699063F8}" type="presParOf" srcId="{45B06D15-8A75-4E74-9FAA-F8C4BA89D710}" destId="{FA5E999C-E46A-4BE6-8AF8-BCCB717231BB}" srcOrd="1" destOrd="0" presId="urn:microsoft.com/office/officeart/2018/2/layout/IconVerticalSolidList"/>
    <dgm:cxn modelId="{9EE1AC00-0E33-4B57-ADCA-2B53E6480B50}" type="presParOf" srcId="{45B06D15-8A75-4E74-9FAA-F8C4BA89D710}" destId="{70435D05-3D67-42B3-A3B0-D564E0D0AF5C}" srcOrd="2" destOrd="0" presId="urn:microsoft.com/office/officeart/2018/2/layout/IconVerticalSolidList"/>
    <dgm:cxn modelId="{0DCA9D44-864B-4587-96D8-6CBCF97F6F23}" type="presParOf" srcId="{45B06D15-8A75-4E74-9FAA-F8C4BA89D710}" destId="{381BBAB4-5B5F-43FA-B1AE-8E6ACD9C792E}" srcOrd="3" destOrd="0" presId="urn:microsoft.com/office/officeart/2018/2/layout/IconVerticalSolidList"/>
    <dgm:cxn modelId="{4F95DB4E-1A24-4F76-B396-F3C8EA69CEB3}" type="presParOf" srcId="{A64B5390-15EB-4B81-8F38-6D9643105AFC}" destId="{60D7FC4D-53B4-46ED-BB64-0CBA244C2D25}" srcOrd="5" destOrd="0" presId="urn:microsoft.com/office/officeart/2018/2/layout/IconVerticalSolidList"/>
    <dgm:cxn modelId="{76B32649-0431-4871-A65D-3A3C9736B13F}" type="presParOf" srcId="{A64B5390-15EB-4B81-8F38-6D9643105AFC}" destId="{E6827E9C-458B-4499-BC8C-F8CCB08F0F5D}" srcOrd="6" destOrd="0" presId="urn:microsoft.com/office/officeart/2018/2/layout/IconVerticalSolidList"/>
    <dgm:cxn modelId="{8F66FF2D-14D7-4ACA-BE00-AF575BF13174}" type="presParOf" srcId="{E6827E9C-458B-4499-BC8C-F8CCB08F0F5D}" destId="{72971610-171C-46B9-B263-F17D98FF14FB}" srcOrd="0" destOrd="0" presId="urn:microsoft.com/office/officeart/2018/2/layout/IconVerticalSolidList"/>
    <dgm:cxn modelId="{2FBA7C2D-3932-4B20-80C8-617FC27268D4}" type="presParOf" srcId="{E6827E9C-458B-4499-BC8C-F8CCB08F0F5D}" destId="{89DA2C0A-64A5-418C-8281-0D8A5893FACD}" srcOrd="1" destOrd="0" presId="urn:microsoft.com/office/officeart/2018/2/layout/IconVerticalSolidList"/>
    <dgm:cxn modelId="{BC20C78E-50F1-4841-B60A-0E90D21EC04E}" type="presParOf" srcId="{E6827E9C-458B-4499-BC8C-F8CCB08F0F5D}" destId="{464F79AE-AB5A-4997-9ECF-E413630C5987}" srcOrd="2" destOrd="0" presId="urn:microsoft.com/office/officeart/2018/2/layout/IconVerticalSolidList"/>
    <dgm:cxn modelId="{194711BC-5FD6-4182-B9B4-9F6261D793A4}" type="presParOf" srcId="{E6827E9C-458B-4499-BC8C-F8CCB08F0F5D}" destId="{E2B60F6A-3C77-45AE-B423-7ED131856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CF984-8013-413E-8644-DE7AF6B8312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866BFC-D608-45D3-810C-4B78889DFFA1}">
      <dgm:prSet/>
      <dgm:spPr/>
      <dgm:t>
        <a:bodyPr/>
        <a:lstStyle/>
        <a:p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우리는 왜 알고리즘을 사용하는가</a:t>
          </a: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?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3E58BCE0-D096-4270-8E1B-AA90FC962EB5}" type="parTrans" cxnId="{1BB67A11-A045-44B9-B936-4AE4BBDC8BD9}">
      <dgm:prSet/>
      <dgm:spPr/>
      <dgm:t>
        <a:bodyPr/>
        <a:lstStyle/>
        <a:p>
          <a:endParaRPr lang="en-US"/>
        </a:p>
      </dgm:t>
    </dgm:pt>
    <dgm:pt modelId="{E7CA705E-AF69-4AEA-B646-76E9AC12A295}" type="sibTrans" cxnId="{1BB67A11-A045-44B9-B936-4AE4BBDC8BD9}">
      <dgm:prSet/>
      <dgm:spPr/>
      <dgm:t>
        <a:bodyPr/>
        <a:lstStyle/>
        <a:p>
          <a:endParaRPr lang="en-US"/>
        </a:p>
      </dgm:t>
    </dgm:pt>
    <dgm:pt modelId="{840CC154-014D-49DF-83D4-3C75D09BBAE1}">
      <dgm:prSet/>
      <dgm:spPr/>
      <dgm:t>
        <a:bodyPr/>
        <a:lstStyle/>
        <a:p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TRAIN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데이터를 최대한 정확하게 맞추어 보자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169F2AD0-A54A-49A9-B23B-580228CF3892}" type="parTrans" cxnId="{618EF9FC-EF11-4CE5-9AB6-760198659898}">
      <dgm:prSet/>
      <dgm:spPr/>
      <dgm:t>
        <a:bodyPr/>
        <a:lstStyle/>
        <a:p>
          <a:endParaRPr lang="en-US"/>
        </a:p>
      </dgm:t>
    </dgm:pt>
    <dgm:pt modelId="{01EFB711-5364-4C36-B57E-1EC61827B68E}" type="sibTrans" cxnId="{618EF9FC-EF11-4CE5-9AB6-760198659898}">
      <dgm:prSet/>
      <dgm:spPr/>
      <dgm:t>
        <a:bodyPr/>
        <a:lstStyle/>
        <a:p>
          <a:endParaRPr lang="en-US"/>
        </a:p>
      </dgm:t>
    </dgm:pt>
    <dgm:pt modelId="{AA3A0648-21B7-4FE6-A782-57BDCE0E312A}">
      <dgm:prSet/>
      <dgm:spPr/>
      <dgm:t>
        <a:bodyPr/>
        <a:lstStyle/>
        <a:p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왜 </a:t>
          </a: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TEST 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데이터에선 안 좋아지지</a:t>
          </a:r>
          <a:r>
            <a:rPr kumimoji="1" lang="en-US" b="1" dirty="0">
              <a:latin typeface="NanumGothic" panose="020D0604000000000000" pitchFamily="34" charset="-127"/>
              <a:ea typeface="NanumGothic" panose="020D0604000000000000" pitchFamily="34" charset="-127"/>
            </a:rPr>
            <a:t>?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11926F5-67AE-4EC1-96EC-5725DB908054}" type="parTrans" cxnId="{5538009D-ADF7-40E3-B05D-743E4A869F43}">
      <dgm:prSet/>
      <dgm:spPr/>
      <dgm:t>
        <a:bodyPr/>
        <a:lstStyle/>
        <a:p>
          <a:endParaRPr lang="en-US"/>
        </a:p>
      </dgm:t>
    </dgm:pt>
    <dgm:pt modelId="{AD742D14-233F-42CF-9EC4-F478DC3ADC0B}" type="sibTrans" cxnId="{5538009D-ADF7-40E3-B05D-743E4A869F43}">
      <dgm:prSet/>
      <dgm:spPr/>
      <dgm:t>
        <a:bodyPr/>
        <a:lstStyle/>
        <a:p>
          <a:endParaRPr lang="en-US"/>
        </a:p>
      </dgm:t>
    </dgm:pt>
    <dgm:pt modelId="{323776E2-83E6-4686-AEFB-14C70F7F1E22}">
      <dgm:prSet/>
      <dgm:spPr/>
      <dgm:t>
        <a:bodyPr/>
        <a:lstStyle/>
        <a:p>
          <a:r>
            <a:rPr kumimoji="1"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실제값과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예측값의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차이를 줄이려고만 </a:t>
          </a:r>
          <a:r>
            <a:rPr kumimoji="1"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하다보니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ko-KR" b="1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과적합이</a:t>
          </a:r>
          <a:r>
            <a:rPr kumimoji="1" lang="ko-KR" b="1" dirty="0">
              <a:latin typeface="NanumGothic" panose="020D0604000000000000" pitchFamily="34" charset="-127"/>
              <a:ea typeface="NanumGothic" panose="020D0604000000000000" pitchFamily="34" charset="-127"/>
            </a:rPr>
            <a:t> 발생</a:t>
          </a:r>
          <a:endParaRPr lang="en-US" b="1" dirty="0">
            <a:latin typeface="NanumGothic" panose="020D0604000000000000" pitchFamily="34" charset="-127"/>
            <a:ea typeface="NanumGothic" panose="020D0604000000000000" pitchFamily="34" charset="-127"/>
          </a:endParaRPr>
        </a:p>
      </dgm:t>
    </dgm:pt>
    <dgm:pt modelId="{7D27C809-893D-4E93-BCBD-7AE7B0AF0955}" type="parTrans" cxnId="{7A95C530-7244-4FF6-A099-87CB1B310370}">
      <dgm:prSet/>
      <dgm:spPr/>
      <dgm:t>
        <a:bodyPr/>
        <a:lstStyle/>
        <a:p>
          <a:endParaRPr lang="en-US"/>
        </a:p>
      </dgm:t>
    </dgm:pt>
    <dgm:pt modelId="{7541D24F-FA13-44BB-90EF-6D80823FE852}" type="sibTrans" cxnId="{7A95C530-7244-4FF6-A099-87CB1B310370}">
      <dgm:prSet/>
      <dgm:spPr/>
      <dgm:t>
        <a:bodyPr/>
        <a:lstStyle/>
        <a:p>
          <a:endParaRPr lang="en-US"/>
        </a:p>
      </dgm:t>
    </dgm:pt>
    <dgm:pt modelId="{067DE1BF-19B4-AF4B-A5FE-D3C4463B1680}" type="pres">
      <dgm:prSet presAssocID="{7A1CF984-8013-413E-8644-DE7AF6B8312A}" presName="vert0" presStyleCnt="0">
        <dgm:presLayoutVars>
          <dgm:dir/>
          <dgm:animOne val="branch"/>
          <dgm:animLvl val="lvl"/>
        </dgm:presLayoutVars>
      </dgm:prSet>
      <dgm:spPr/>
    </dgm:pt>
    <dgm:pt modelId="{9F4680B3-5A4F-6C48-83CF-BE96B5497FBD}" type="pres">
      <dgm:prSet presAssocID="{BC866BFC-D608-45D3-810C-4B78889DFFA1}" presName="thickLine" presStyleLbl="alignNode1" presStyleIdx="0" presStyleCnt="4"/>
      <dgm:spPr/>
    </dgm:pt>
    <dgm:pt modelId="{0685EF57-8682-4C4D-9138-227F2892B67F}" type="pres">
      <dgm:prSet presAssocID="{BC866BFC-D608-45D3-810C-4B78889DFFA1}" presName="horz1" presStyleCnt="0"/>
      <dgm:spPr/>
    </dgm:pt>
    <dgm:pt modelId="{9ED07E08-BE4F-CD48-A064-5A79889540B1}" type="pres">
      <dgm:prSet presAssocID="{BC866BFC-D608-45D3-810C-4B78889DFFA1}" presName="tx1" presStyleLbl="revTx" presStyleIdx="0" presStyleCnt="4"/>
      <dgm:spPr/>
    </dgm:pt>
    <dgm:pt modelId="{6214333A-F2A5-0245-B322-3617075ED8BE}" type="pres">
      <dgm:prSet presAssocID="{BC866BFC-D608-45D3-810C-4B78889DFFA1}" presName="vert1" presStyleCnt="0"/>
      <dgm:spPr/>
    </dgm:pt>
    <dgm:pt modelId="{D3AAE351-53C0-0745-907B-599F4DB38A3B}" type="pres">
      <dgm:prSet presAssocID="{840CC154-014D-49DF-83D4-3C75D09BBAE1}" presName="thickLine" presStyleLbl="alignNode1" presStyleIdx="1" presStyleCnt="4"/>
      <dgm:spPr/>
    </dgm:pt>
    <dgm:pt modelId="{1390844D-739D-3D44-A413-D70B948546F6}" type="pres">
      <dgm:prSet presAssocID="{840CC154-014D-49DF-83D4-3C75D09BBAE1}" presName="horz1" presStyleCnt="0"/>
      <dgm:spPr/>
    </dgm:pt>
    <dgm:pt modelId="{E66A96AC-30B6-E343-BCD4-D050EDFCBAD1}" type="pres">
      <dgm:prSet presAssocID="{840CC154-014D-49DF-83D4-3C75D09BBAE1}" presName="tx1" presStyleLbl="revTx" presStyleIdx="1" presStyleCnt="4"/>
      <dgm:spPr/>
    </dgm:pt>
    <dgm:pt modelId="{CE207E24-D2A8-C44D-91EB-F4EC716AEEB8}" type="pres">
      <dgm:prSet presAssocID="{840CC154-014D-49DF-83D4-3C75D09BBAE1}" presName="vert1" presStyleCnt="0"/>
      <dgm:spPr/>
    </dgm:pt>
    <dgm:pt modelId="{92244723-E527-EE43-B443-1013F129EF89}" type="pres">
      <dgm:prSet presAssocID="{AA3A0648-21B7-4FE6-A782-57BDCE0E312A}" presName="thickLine" presStyleLbl="alignNode1" presStyleIdx="2" presStyleCnt="4"/>
      <dgm:spPr/>
    </dgm:pt>
    <dgm:pt modelId="{F84BAEB8-3079-184F-B0A0-2A88BF00A232}" type="pres">
      <dgm:prSet presAssocID="{AA3A0648-21B7-4FE6-A782-57BDCE0E312A}" presName="horz1" presStyleCnt="0"/>
      <dgm:spPr/>
    </dgm:pt>
    <dgm:pt modelId="{1A37B8BC-8F95-314D-A77D-C5E61FB71EBB}" type="pres">
      <dgm:prSet presAssocID="{AA3A0648-21B7-4FE6-A782-57BDCE0E312A}" presName="tx1" presStyleLbl="revTx" presStyleIdx="2" presStyleCnt="4"/>
      <dgm:spPr/>
    </dgm:pt>
    <dgm:pt modelId="{EEFA2DF6-F60A-9441-BE8A-42CBAE359850}" type="pres">
      <dgm:prSet presAssocID="{AA3A0648-21B7-4FE6-A782-57BDCE0E312A}" presName="vert1" presStyleCnt="0"/>
      <dgm:spPr/>
    </dgm:pt>
    <dgm:pt modelId="{03477297-56F5-3A4A-9C4C-E721F8FFA892}" type="pres">
      <dgm:prSet presAssocID="{323776E2-83E6-4686-AEFB-14C70F7F1E22}" presName="thickLine" presStyleLbl="alignNode1" presStyleIdx="3" presStyleCnt="4"/>
      <dgm:spPr/>
    </dgm:pt>
    <dgm:pt modelId="{B199ACA6-7F15-1E45-A4B3-D8BA952B5D80}" type="pres">
      <dgm:prSet presAssocID="{323776E2-83E6-4686-AEFB-14C70F7F1E22}" presName="horz1" presStyleCnt="0"/>
      <dgm:spPr/>
    </dgm:pt>
    <dgm:pt modelId="{937B35FD-2D4F-0F42-9DC0-694C9654D9F1}" type="pres">
      <dgm:prSet presAssocID="{323776E2-83E6-4686-AEFB-14C70F7F1E22}" presName="tx1" presStyleLbl="revTx" presStyleIdx="3" presStyleCnt="4"/>
      <dgm:spPr/>
    </dgm:pt>
    <dgm:pt modelId="{2FA91445-680A-D241-9158-78F2412DB546}" type="pres">
      <dgm:prSet presAssocID="{323776E2-83E6-4686-AEFB-14C70F7F1E22}" presName="vert1" presStyleCnt="0"/>
      <dgm:spPr/>
    </dgm:pt>
  </dgm:ptLst>
  <dgm:cxnLst>
    <dgm:cxn modelId="{1BB67A11-A045-44B9-B936-4AE4BBDC8BD9}" srcId="{7A1CF984-8013-413E-8644-DE7AF6B8312A}" destId="{BC866BFC-D608-45D3-810C-4B78889DFFA1}" srcOrd="0" destOrd="0" parTransId="{3E58BCE0-D096-4270-8E1B-AA90FC962EB5}" sibTransId="{E7CA705E-AF69-4AEA-B646-76E9AC12A295}"/>
    <dgm:cxn modelId="{7A95C530-7244-4FF6-A099-87CB1B310370}" srcId="{7A1CF984-8013-413E-8644-DE7AF6B8312A}" destId="{323776E2-83E6-4686-AEFB-14C70F7F1E22}" srcOrd="3" destOrd="0" parTransId="{7D27C809-893D-4E93-BCBD-7AE7B0AF0955}" sibTransId="{7541D24F-FA13-44BB-90EF-6D80823FE852}"/>
    <dgm:cxn modelId="{E404A56A-2440-4640-87A3-061A4DBA8AB7}" type="presOf" srcId="{323776E2-83E6-4686-AEFB-14C70F7F1E22}" destId="{937B35FD-2D4F-0F42-9DC0-694C9654D9F1}" srcOrd="0" destOrd="0" presId="urn:microsoft.com/office/officeart/2008/layout/LinedList"/>
    <dgm:cxn modelId="{C97DC17F-50A6-AA4A-8989-111E38C9B9A7}" type="presOf" srcId="{840CC154-014D-49DF-83D4-3C75D09BBAE1}" destId="{E66A96AC-30B6-E343-BCD4-D050EDFCBAD1}" srcOrd="0" destOrd="0" presId="urn:microsoft.com/office/officeart/2008/layout/LinedList"/>
    <dgm:cxn modelId="{5538009D-ADF7-40E3-B05D-743E4A869F43}" srcId="{7A1CF984-8013-413E-8644-DE7AF6B8312A}" destId="{AA3A0648-21B7-4FE6-A782-57BDCE0E312A}" srcOrd="2" destOrd="0" parTransId="{711926F5-67AE-4EC1-96EC-5725DB908054}" sibTransId="{AD742D14-233F-42CF-9EC4-F478DC3ADC0B}"/>
    <dgm:cxn modelId="{F705A9BE-EA7B-7141-8C84-465C273E355E}" type="presOf" srcId="{AA3A0648-21B7-4FE6-A782-57BDCE0E312A}" destId="{1A37B8BC-8F95-314D-A77D-C5E61FB71EBB}" srcOrd="0" destOrd="0" presId="urn:microsoft.com/office/officeart/2008/layout/LinedList"/>
    <dgm:cxn modelId="{9E3BDAD4-4B5B-F748-8557-77692B23CD15}" type="presOf" srcId="{7A1CF984-8013-413E-8644-DE7AF6B8312A}" destId="{067DE1BF-19B4-AF4B-A5FE-D3C4463B1680}" srcOrd="0" destOrd="0" presId="urn:microsoft.com/office/officeart/2008/layout/LinedList"/>
    <dgm:cxn modelId="{08AACFE4-9CDC-8743-AE7A-3C071B372837}" type="presOf" srcId="{BC866BFC-D608-45D3-810C-4B78889DFFA1}" destId="{9ED07E08-BE4F-CD48-A064-5A79889540B1}" srcOrd="0" destOrd="0" presId="urn:microsoft.com/office/officeart/2008/layout/LinedList"/>
    <dgm:cxn modelId="{618EF9FC-EF11-4CE5-9AB6-760198659898}" srcId="{7A1CF984-8013-413E-8644-DE7AF6B8312A}" destId="{840CC154-014D-49DF-83D4-3C75D09BBAE1}" srcOrd="1" destOrd="0" parTransId="{169F2AD0-A54A-49A9-B23B-580228CF3892}" sibTransId="{01EFB711-5364-4C36-B57E-1EC61827B68E}"/>
    <dgm:cxn modelId="{22EA0EF8-536A-7B48-9ADF-BEB07E5E2FAF}" type="presParOf" srcId="{067DE1BF-19B4-AF4B-A5FE-D3C4463B1680}" destId="{9F4680B3-5A4F-6C48-83CF-BE96B5497FBD}" srcOrd="0" destOrd="0" presId="urn:microsoft.com/office/officeart/2008/layout/LinedList"/>
    <dgm:cxn modelId="{011CFE14-F888-3743-84E3-3523451FC03C}" type="presParOf" srcId="{067DE1BF-19B4-AF4B-A5FE-D3C4463B1680}" destId="{0685EF57-8682-4C4D-9138-227F2892B67F}" srcOrd="1" destOrd="0" presId="urn:microsoft.com/office/officeart/2008/layout/LinedList"/>
    <dgm:cxn modelId="{F180156D-16A7-A544-96A0-883D03BE01AF}" type="presParOf" srcId="{0685EF57-8682-4C4D-9138-227F2892B67F}" destId="{9ED07E08-BE4F-CD48-A064-5A79889540B1}" srcOrd="0" destOrd="0" presId="urn:microsoft.com/office/officeart/2008/layout/LinedList"/>
    <dgm:cxn modelId="{928EBD96-160E-934C-BA0B-55D1DE7DC1DF}" type="presParOf" srcId="{0685EF57-8682-4C4D-9138-227F2892B67F}" destId="{6214333A-F2A5-0245-B322-3617075ED8BE}" srcOrd="1" destOrd="0" presId="urn:microsoft.com/office/officeart/2008/layout/LinedList"/>
    <dgm:cxn modelId="{9615448E-2D6D-ED43-A9F3-9073F7CF836B}" type="presParOf" srcId="{067DE1BF-19B4-AF4B-A5FE-D3C4463B1680}" destId="{D3AAE351-53C0-0745-907B-599F4DB38A3B}" srcOrd="2" destOrd="0" presId="urn:microsoft.com/office/officeart/2008/layout/LinedList"/>
    <dgm:cxn modelId="{7D064F9A-71AB-D241-B476-AB6EE2621845}" type="presParOf" srcId="{067DE1BF-19B4-AF4B-A5FE-D3C4463B1680}" destId="{1390844D-739D-3D44-A413-D70B948546F6}" srcOrd="3" destOrd="0" presId="urn:microsoft.com/office/officeart/2008/layout/LinedList"/>
    <dgm:cxn modelId="{B9E4AE7C-4410-A64F-95C9-F6AE5763E492}" type="presParOf" srcId="{1390844D-739D-3D44-A413-D70B948546F6}" destId="{E66A96AC-30B6-E343-BCD4-D050EDFCBAD1}" srcOrd="0" destOrd="0" presId="urn:microsoft.com/office/officeart/2008/layout/LinedList"/>
    <dgm:cxn modelId="{BFD9FA79-C816-CE46-B7C7-B09FD93481FF}" type="presParOf" srcId="{1390844D-739D-3D44-A413-D70B948546F6}" destId="{CE207E24-D2A8-C44D-91EB-F4EC716AEEB8}" srcOrd="1" destOrd="0" presId="urn:microsoft.com/office/officeart/2008/layout/LinedList"/>
    <dgm:cxn modelId="{CA702DAC-8266-2A44-A6C4-37CD32CF07BD}" type="presParOf" srcId="{067DE1BF-19B4-AF4B-A5FE-D3C4463B1680}" destId="{92244723-E527-EE43-B443-1013F129EF89}" srcOrd="4" destOrd="0" presId="urn:microsoft.com/office/officeart/2008/layout/LinedList"/>
    <dgm:cxn modelId="{B62D3307-F2D5-7F4C-95D6-D6D629907621}" type="presParOf" srcId="{067DE1BF-19B4-AF4B-A5FE-D3C4463B1680}" destId="{F84BAEB8-3079-184F-B0A0-2A88BF00A232}" srcOrd="5" destOrd="0" presId="urn:microsoft.com/office/officeart/2008/layout/LinedList"/>
    <dgm:cxn modelId="{DA566B37-0FA8-7942-8ED9-237B823D2E05}" type="presParOf" srcId="{F84BAEB8-3079-184F-B0A0-2A88BF00A232}" destId="{1A37B8BC-8F95-314D-A77D-C5E61FB71EBB}" srcOrd="0" destOrd="0" presId="urn:microsoft.com/office/officeart/2008/layout/LinedList"/>
    <dgm:cxn modelId="{4B597C83-C052-8C4F-948D-3AEA07F3BB0F}" type="presParOf" srcId="{F84BAEB8-3079-184F-B0A0-2A88BF00A232}" destId="{EEFA2DF6-F60A-9441-BE8A-42CBAE359850}" srcOrd="1" destOrd="0" presId="urn:microsoft.com/office/officeart/2008/layout/LinedList"/>
    <dgm:cxn modelId="{6C037E7B-FDA6-4C4A-B2A1-5D700B727DC4}" type="presParOf" srcId="{067DE1BF-19B4-AF4B-A5FE-D3C4463B1680}" destId="{03477297-56F5-3A4A-9C4C-E721F8FFA892}" srcOrd="6" destOrd="0" presId="urn:microsoft.com/office/officeart/2008/layout/LinedList"/>
    <dgm:cxn modelId="{8C590977-1B18-9F45-BA98-DED74AFF0533}" type="presParOf" srcId="{067DE1BF-19B4-AF4B-A5FE-D3C4463B1680}" destId="{B199ACA6-7F15-1E45-A4B3-D8BA952B5D80}" srcOrd="7" destOrd="0" presId="urn:microsoft.com/office/officeart/2008/layout/LinedList"/>
    <dgm:cxn modelId="{A8DB2635-F704-CA4E-B481-32232410C764}" type="presParOf" srcId="{B199ACA6-7F15-1E45-A4B3-D8BA952B5D80}" destId="{937B35FD-2D4F-0F42-9DC0-694C9654D9F1}" srcOrd="0" destOrd="0" presId="urn:microsoft.com/office/officeart/2008/layout/LinedList"/>
    <dgm:cxn modelId="{1B97DD41-3346-E94B-92C0-F0B6287436BB}" type="presParOf" srcId="{B199ACA6-7F15-1E45-A4B3-D8BA952B5D80}" destId="{2FA91445-680A-D241-9158-78F2412DB5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3FD388-DA31-0C46-B2B9-D1FA2AF7FA0F}" type="doc">
      <dgm:prSet loTypeId="urn:microsoft.com/office/officeart/2005/8/layout/hierarchy1" loCatId="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F37328E8-8FD6-7542-BE6B-C13737333647}">
      <dgm:prSet phldrT="[텍스트]"/>
      <dgm:spPr/>
      <dgm:t>
        <a:bodyPr/>
        <a:lstStyle/>
        <a:p>
          <a:pPr latinLnBrk="1"/>
          <a:r>
            <a:rPr lang="ko-KR" altLang="en-US" dirty="0"/>
            <a:t>한달 술자리 </a:t>
          </a:r>
          <a:r>
            <a:rPr lang="en-US" altLang="ko-KR" dirty="0"/>
            <a:t>&gt; 4</a:t>
          </a:r>
          <a:endParaRPr lang="ko-KR" altLang="en-US" dirty="0"/>
        </a:p>
      </dgm:t>
    </dgm:pt>
    <dgm:pt modelId="{F7E5FCC2-0483-8A4F-8929-1BB623B99C81}" type="par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1432F582-D4A7-0E4D-9453-2FB2FA376C6C}" type="sibTrans" cxnId="{45C0D2FE-676A-5A4C-85A9-B38A1FA903D7}">
      <dgm:prSet/>
      <dgm:spPr/>
      <dgm:t>
        <a:bodyPr/>
        <a:lstStyle/>
        <a:p>
          <a:pPr latinLnBrk="1"/>
          <a:endParaRPr lang="ko-KR" altLang="en-US"/>
        </a:p>
      </dgm:t>
    </dgm:pt>
    <dgm:pt modelId="{88BE2A67-4257-3742-AC17-D5A9FC4B8E22}">
      <dgm:prSet phldrT="[텍스트]"/>
      <dgm:spPr/>
      <dgm:t>
        <a:bodyPr/>
        <a:lstStyle/>
        <a:p>
          <a:pPr latinLnBrk="1"/>
          <a:r>
            <a:rPr lang="en-US" altLang="ko-KR" dirty="0"/>
            <a:t>100, 95, 90</a:t>
          </a:r>
          <a:endParaRPr lang="ko-KR" altLang="en-US" dirty="0"/>
        </a:p>
      </dgm:t>
    </dgm:pt>
    <dgm:pt modelId="{00AA4802-AFF0-EA40-81CA-224E89553701}" type="par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36CB9E25-3A64-4F42-9E5E-5F0D1E8DB7F8}" type="sibTrans" cxnId="{23DB3B5E-17B4-6C49-81BE-9351698518E2}">
      <dgm:prSet/>
      <dgm:spPr/>
      <dgm:t>
        <a:bodyPr/>
        <a:lstStyle/>
        <a:p>
          <a:pPr latinLnBrk="1"/>
          <a:endParaRPr lang="ko-KR" altLang="en-US"/>
        </a:p>
      </dgm:t>
    </dgm:pt>
    <dgm:pt modelId="{14D7E757-34D5-624E-8EFD-D5ED77FD1531}">
      <dgm:prSet phldrT="[텍스트]"/>
      <dgm:spPr/>
      <dgm:t>
        <a:bodyPr/>
        <a:lstStyle/>
        <a:p>
          <a:pPr latinLnBrk="1"/>
          <a:r>
            <a:rPr lang="en-US" altLang="ko-KR" dirty="0"/>
            <a:t>92, 82, 72, 70</a:t>
          </a:r>
          <a:endParaRPr lang="ko-KR" altLang="en-US" dirty="0"/>
        </a:p>
      </dgm:t>
    </dgm:pt>
    <dgm:pt modelId="{356C1D9B-3BA4-CB42-9DE0-5C012670FB88}" type="par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6E8B95D9-57EA-CF4E-82A8-7F8F8B2C3C6A}" type="sibTrans" cxnId="{3C395A13-D777-4E48-B3A9-0137C37781DA}">
      <dgm:prSet/>
      <dgm:spPr/>
      <dgm:t>
        <a:bodyPr/>
        <a:lstStyle/>
        <a:p>
          <a:pPr latinLnBrk="1"/>
          <a:endParaRPr lang="ko-KR" altLang="en-US"/>
        </a:p>
      </dgm:t>
    </dgm:pt>
    <dgm:pt modelId="{9DB4813A-F135-2441-8683-C955A0259915}">
      <dgm:prSet phldrT="[텍스트]"/>
      <dgm:spPr/>
      <dgm:t>
        <a:bodyPr/>
        <a:lstStyle/>
        <a:p>
          <a:pPr latinLnBrk="1"/>
          <a:r>
            <a:rPr lang="ko-KR" altLang="en-US" dirty="0"/>
            <a:t>학생회</a:t>
          </a:r>
          <a:r>
            <a:rPr lang="en-US" altLang="ko-KR" dirty="0"/>
            <a:t>?</a:t>
          </a:r>
          <a:endParaRPr lang="ko-KR" altLang="en-US" dirty="0"/>
        </a:p>
      </dgm:t>
    </dgm:pt>
    <dgm:pt modelId="{646A9EF6-3369-E34D-82E7-F479B7EF0692}" type="par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8F53E9F5-3CD1-254D-BBA8-C9B64E08F1BD}" type="sibTrans" cxnId="{40C4A543-598C-694F-AA2B-FC87736B6A29}">
      <dgm:prSet/>
      <dgm:spPr/>
      <dgm:t>
        <a:bodyPr/>
        <a:lstStyle/>
        <a:p>
          <a:pPr latinLnBrk="1"/>
          <a:endParaRPr lang="ko-KR" altLang="en-US"/>
        </a:p>
      </dgm:t>
    </dgm:pt>
    <dgm:pt modelId="{47E8F1A3-B551-7B40-A140-EA695CC84318}">
      <dgm:prSet phldrT="[텍스트]"/>
      <dgm:spPr/>
      <dgm:t>
        <a:bodyPr/>
        <a:lstStyle/>
        <a:p>
          <a:pPr latinLnBrk="1"/>
          <a:r>
            <a:rPr lang="en-US" altLang="ko-KR" dirty="0"/>
            <a:t>84, 77, 64 </a:t>
          </a:r>
          <a:endParaRPr lang="ko-KR" altLang="en-US" dirty="0"/>
        </a:p>
      </dgm:t>
    </dgm:pt>
    <dgm:pt modelId="{EB8B0D3F-B3BD-EA46-8F05-5F5539145622}" type="par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2D749C64-1C44-B24D-B086-D0764FCF5E2A}" type="sibTrans" cxnId="{C44733F0-6490-5A48-8616-E33B996B3EC0}">
      <dgm:prSet/>
      <dgm:spPr/>
      <dgm:t>
        <a:bodyPr/>
        <a:lstStyle/>
        <a:p>
          <a:pPr latinLnBrk="1"/>
          <a:endParaRPr lang="ko-KR" altLang="en-US"/>
        </a:p>
      </dgm:t>
    </dgm:pt>
    <dgm:pt modelId="{9888E25C-CA27-8843-AECD-2D9C7EA4FF49}">
      <dgm:prSet phldrT="[텍스트]"/>
      <dgm:spPr/>
      <dgm:t>
        <a:bodyPr/>
        <a:lstStyle/>
        <a:p>
          <a:pPr latinLnBrk="1"/>
          <a:r>
            <a:rPr lang="ko-Kore-KR" altLang="en-US" dirty="0"/>
            <a:t>대학친구 수 </a:t>
          </a:r>
          <a:r>
            <a:rPr lang="en-US" altLang="ko-Kore-KR" dirty="0"/>
            <a:t>&gt; </a:t>
          </a:r>
          <a:r>
            <a:rPr lang="en-US" altLang="ko-KR" dirty="0"/>
            <a:t>20</a:t>
          </a:r>
          <a:endParaRPr lang="ko-KR" altLang="en-US" dirty="0"/>
        </a:p>
      </dgm:t>
    </dgm:pt>
    <dgm:pt modelId="{F6ECD346-3598-7644-8790-B87A7AFB4827}" type="sib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3FBC94E9-6569-BD49-AB18-20C0513CA68E}" type="parTrans" cxnId="{B9E7DBE0-CBD4-BC46-AC01-AE42E16AE1EC}">
      <dgm:prSet/>
      <dgm:spPr/>
      <dgm:t>
        <a:bodyPr/>
        <a:lstStyle/>
        <a:p>
          <a:pPr latinLnBrk="1"/>
          <a:endParaRPr lang="ko-KR" altLang="en-US"/>
        </a:p>
      </dgm:t>
    </dgm:pt>
    <dgm:pt modelId="{2017FB80-CB7A-D344-97BB-2EB277120215}">
      <dgm:prSet/>
      <dgm:spPr/>
      <dgm:t>
        <a:bodyPr/>
        <a:lstStyle/>
        <a:p>
          <a:pPr latinLnBrk="1"/>
          <a:r>
            <a:rPr lang="ko-KR" altLang="en-US" dirty="0"/>
            <a:t>선후배 </a:t>
          </a:r>
          <a:r>
            <a:rPr lang="en-US" altLang="ko-KR" dirty="0"/>
            <a:t>&gt; 5</a:t>
          </a:r>
          <a:endParaRPr lang="ko-KR" altLang="en-US" dirty="0"/>
        </a:p>
      </dgm:t>
    </dgm:pt>
    <dgm:pt modelId="{BAC68B2B-9957-E24D-B610-39BCEFC0C205}" type="par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DFB7FD27-528C-934A-9248-0605F3B92F3C}" type="sibTrans" cxnId="{2964A6AF-F7B2-EE47-A7E4-2F6A1B63F52D}">
      <dgm:prSet/>
      <dgm:spPr/>
      <dgm:t>
        <a:bodyPr/>
        <a:lstStyle/>
        <a:p>
          <a:pPr latinLnBrk="1"/>
          <a:endParaRPr lang="ko-KR" altLang="en-US"/>
        </a:p>
      </dgm:t>
    </dgm:pt>
    <dgm:pt modelId="{67572943-6969-5740-92E9-FA2945F5FB78}">
      <dgm:prSet/>
      <dgm:spPr/>
      <dgm:t>
        <a:bodyPr/>
        <a:lstStyle/>
        <a:p>
          <a:pPr latinLnBrk="1"/>
          <a:r>
            <a:rPr lang="en-US" altLang="ko-KR" dirty="0"/>
            <a:t>56, 44</a:t>
          </a:r>
          <a:endParaRPr lang="ko-KR" altLang="en-US" dirty="0"/>
        </a:p>
      </dgm:t>
    </dgm:pt>
    <dgm:pt modelId="{F1D0448D-BCF0-6C4B-B3F1-FF0EA3207416}" type="par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6F5AE47C-347D-C746-83B4-58B173F0407C}" type="sibTrans" cxnId="{226584FB-BC89-E44D-84C9-165D697B8D2A}">
      <dgm:prSet/>
      <dgm:spPr/>
      <dgm:t>
        <a:bodyPr/>
        <a:lstStyle/>
        <a:p>
          <a:pPr latinLnBrk="1"/>
          <a:endParaRPr lang="ko-KR" altLang="en-US"/>
        </a:p>
      </dgm:t>
    </dgm:pt>
    <dgm:pt modelId="{3924B122-6F2F-3D4B-B07C-A98EBB060F51}">
      <dgm:prSet/>
      <dgm:spPr/>
      <dgm:t>
        <a:bodyPr/>
        <a:lstStyle/>
        <a:p>
          <a:pPr latinLnBrk="1"/>
          <a:r>
            <a:rPr lang="en-US" altLang="ko-KR" dirty="0"/>
            <a:t>41, 32, 23</a:t>
          </a:r>
          <a:endParaRPr lang="ko-KR" altLang="en-US" dirty="0"/>
        </a:p>
      </dgm:t>
    </dgm:pt>
    <dgm:pt modelId="{C41C55F2-7B2B-B441-87ED-128808637B67}" type="par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F59EAF72-20EE-E542-B5BB-25927ECD9359}" type="sibTrans" cxnId="{0A749350-C74C-014B-8634-4A62FB707F5B}">
      <dgm:prSet/>
      <dgm:spPr/>
      <dgm:t>
        <a:bodyPr/>
        <a:lstStyle/>
        <a:p>
          <a:pPr latinLnBrk="1"/>
          <a:endParaRPr lang="ko-KR" altLang="en-US"/>
        </a:p>
      </dgm:t>
    </dgm:pt>
    <dgm:pt modelId="{685A5E3F-29BE-3045-B20C-5C3C231E6884}" type="pres">
      <dgm:prSet presAssocID="{DF3FD388-DA31-0C46-B2B9-D1FA2AF7FA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935D7B-A283-DF46-B2F6-2A176636722D}" type="pres">
      <dgm:prSet presAssocID="{9888E25C-CA27-8843-AECD-2D9C7EA4FF49}" presName="hierRoot1" presStyleCnt="0"/>
      <dgm:spPr/>
    </dgm:pt>
    <dgm:pt modelId="{A0F31DE0-E7A0-C449-89A3-94E859BB6ACA}" type="pres">
      <dgm:prSet presAssocID="{9888E25C-CA27-8843-AECD-2D9C7EA4FF49}" presName="composite" presStyleCnt="0"/>
      <dgm:spPr/>
    </dgm:pt>
    <dgm:pt modelId="{4C459671-A007-0D4F-A046-3D7452FEFD25}" type="pres">
      <dgm:prSet presAssocID="{9888E25C-CA27-8843-AECD-2D9C7EA4FF49}" presName="background" presStyleLbl="node0" presStyleIdx="0" presStyleCnt="1"/>
      <dgm:spPr/>
    </dgm:pt>
    <dgm:pt modelId="{F0996665-E770-CB4A-AE53-F5C49613A91C}" type="pres">
      <dgm:prSet presAssocID="{9888E25C-CA27-8843-AECD-2D9C7EA4FF49}" presName="text" presStyleLbl="fgAcc0" presStyleIdx="0" presStyleCnt="1">
        <dgm:presLayoutVars>
          <dgm:chPref val="3"/>
        </dgm:presLayoutVars>
      </dgm:prSet>
      <dgm:spPr/>
    </dgm:pt>
    <dgm:pt modelId="{CBC48308-A4D3-9746-9279-C376A88DB197}" type="pres">
      <dgm:prSet presAssocID="{9888E25C-CA27-8843-AECD-2D9C7EA4FF49}" presName="hierChild2" presStyleCnt="0"/>
      <dgm:spPr/>
    </dgm:pt>
    <dgm:pt modelId="{7592C642-F72B-AA46-988E-4A96BB7D0249}" type="pres">
      <dgm:prSet presAssocID="{F7E5FCC2-0483-8A4F-8929-1BB623B99C81}" presName="Name10" presStyleLbl="parChTrans1D2" presStyleIdx="0" presStyleCnt="2"/>
      <dgm:spPr/>
    </dgm:pt>
    <dgm:pt modelId="{E282F4A3-1A36-8344-9277-DCD65FA5D4FE}" type="pres">
      <dgm:prSet presAssocID="{F37328E8-8FD6-7542-BE6B-C13737333647}" presName="hierRoot2" presStyleCnt="0"/>
      <dgm:spPr/>
    </dgm:pt>
    <dgm:pt modelId="{A534B0FB-AAA3-9B44-A5FE-9838555A6973}" type="pres">
      <dgm:prSet presAssocID="{F37328E8-8FD6-7542-BE6B-C13737333647}" presName="composite2" presStyleCnt="0"/>
      <dgm:spPr/>
    </dgm:pt>
    <dgm:pt modelId="{7D02E64E-1295-BB44-875A-E62F660C916F}" type="pres">
      <dgm:prSet presAssocID="{F37328E8-8FD6-7542-BE6B-C13737333647}" presName="background2" presStyleLbl="node2" presStyleIdx="0" presStyleCnt="2"/>
      <dgm:spPr/>
    </dgm:pt>
    <dgm:pt modelId="{C604BD71-0FEE-4040-A32E-5E015ECBE1F7}" type="pres">
      <dgm:prSet presAssocID="{F37328E8-8FD6-7542-BE6B-C13737333647}" presName="text2" presStyleLbl="fgAcc2" presStyleIdx="0" presStyleCnt="2">
        <dgm:presLayoutVars>
          <dgm:chPref val="3"/>
        </dgm:presLayoutVars>
      </dgm:prSet>
      <dgm:spPr/>
    </dgm:pt>
    <dgm:pt modelId="{CF2A053D-0DC8-ED4E-B29C-A192818BC0A4}" type="pres">
      <dgm:prSet presAssocID="{F37328E8-8FD6-7542-BE6B-C13737333647}" presName="hierChild3" presStyleCnt="0"/>
      <dgm:spPr/>
    </dgm:pt>
    <dgm:pt modelId="{33970F2E-78F1-F24D-87D6-1F5AF35688DB}" type="pres">
      <dgm:prSet presAssocID="{00AA4802-AFF0-EA40-81CA-224E89553701}" presName="Name17" presStyleLbl="parChTrans1D3" presStyleIdx="0" presStyleCnt="4"/>
      <dgm:spPr/>
    </dgm:pt>
    <dgm:pt modelId="{B4A6F1CA-737E-E74D-AB08-09D3B045CE67}" type="pres">
      <dgm:prSet presAssocID="{88BE2A67-4257-3742-AC17-D5A9FC4B8E22}" presName="hierRoot3" presStyleCnt="0"/>
      <dgm:spPr/>
    </dgm:pt>
    <dgm:pt modelId="{52FC5C86-9A3F-B541-80DD-20DE1464FBA3}" type="pres">
      <dgm:prSet presAssocID="{88BE2A67-4257-3742-AC17-D5A9FC4B8E22}" presName="composite3" presStyleCnt="0"/>
      <dgm:spPr/>
    </dgm:pt>
    <dgm:pt modelId="{4606B87E-22A4-B445-ABD8-1C7C397F5FAA}" type="pres">
      <dgm:prSet presAssocID="{88BE2A67-4257-3742-AC17-D5A9FC4B8E22}" presName="background3" presStyleLbl="node3" presStyleIdx="0" presStyleCnt="4"/>
      <dgm:spPr/>
    </dgm:pt>
    <dgm:pt modelId="{02BBF38C-C56C-3D4C-A70B-519112842C63}" type="pres">
      <dgm:prSet presAssocID="{88BE2A67-4257-3742-AC17-D5A9FC4B8E22}" presName="text3" presStyleLbl="fgAcc3" presStyleIdx="0" presStyleCnt="4">
        <dgm:presLayoutVars>
          <dgm:chPref val="3"/>
        </dgm:presLayoutVars>
      </dgm:prSet>
      <dgm:spPr/>
    </dgm:pt>
    <dgm:pt modelId="{DC0A7FB7-DA7A-7841-96BE-E8B0858366A8}" type="pres">
      <dgm:prSet presAssocID="{88BE2A67-4257-3742-AC17-D5A9FC4B8E22}" presName="hierChild4" presStyleCnt="0"/>
      <dgm:spPr/>
    </dgm:pt>
    <dgm:pt modelId="{26A5EDF9-896C-3740-BCD4-5218B65D2DE9}" type="pres">
      <dgm:prSet presAssocID="{356C1D9B-3BA4-CB42-9DE0-5C012670FB88}" presName="Name17" presStyleLbl="parChTrans1D3" presStyleIdx="1" presStyleCnt="4"/>
      <dgm:spPr/>
    </dgm:pt>
    <dgm:pt modelId="{94D4FDCB-88E9-4044-B58D-FC6717430A86}" type="pres">
      <dgm:prSet presAssocID="{14D7E757-34D5-624E-8EFD-D5ED77FD1531}" presName="hierRoot3" presStyleCnt="0"/>
      <dgm:spPr/>
    </dgm:pt>
    <dgm:pt modelId="{5629294A-F68E-5B46-AE58-584E90A6B833}" type="pres">
      <dgm:prSet presAssocID="{14D7E757-34D5-624E-8EFD-D5ED77FD1531}" presName="composite3" presStyleCnt="0"/>
      <dgm:spPr/>
    </dgm:pt>
    <dgm:pt modelId="{1652B7EB-2031-3A48-86A0-B2AB68F26A44}" type="pres">
      <dgm:prSet presAssocID="{14D7E757-34D5-624E-8EFD-D5ED77FD1531}" presName="background3" presStyleLbl="node3" presStyleIdx="1" presStyleCnt="4"/>
      <dgm:spPr/>
    </dgm:pt>
    <dgm:pt modelId="{DCEA0CD4-215C-7240-9D91-386FF8780BD2}" type="pres">
      <dgm:prSet presAssocID="{14D7E757-34D5-624E-8EFD-D5ED77FD1531}" presName="text3" presStyleLbl="fgAcc3" presStyleIdx="1" presStyleCnt="4">
        <dgm:presLayoutVars>
          <dgm:chPref val="3"/>
        </dgm:presLayoutVars>
      </dgm:prSet>
      <dgm:spPr/>
    </dgm:pt>
    <dgm:pt modelId="{05F4B58A-0F6D-4542-93B1-F1D38700634B}" type="pres">
      <dgm:prSet presAssocID="{14D7E757-34D5-624E-8EFD-D5ED77FD1531}" presName="hierChild4" presStyleCnt="0"/>
      <dgm:spPr/>
    </dgm:pt>
    <dgm:pt modelId="{8442E3BF-1A5A-974E-B231-7BCB49904EB7}" type="pres">
      <dgm:prSet presAssocID="{646A9EF6-3369-E34D-82E7-F479B7EF0692}" presName="Name10" presStyleLbl="parChTrans1D2" presStyleIdx="1" presStyleCnt="2"/>
      <dgm:spPr/>
    </dgm:pt>
    <dgm:pt modelId="{6E908EA4-288F-7441-AB40-AAD98C5EC737}" type="pres">
      <dgm:prSet presAssocID="{9DB4813A-F135-2441-8683-C955A0259915}" presName="hierRoot2" presStyleCnt="0"/>
      <dgm:spPr/>
    </dgm:pt>
    <dgm:pt modelId="{5E3F12EF-FAEB-B24D-B770-8169A80CF8F4}" type="pres">
      <dgm:prSet presAssocID="{9DB4813A-F135-2441-8683-C955A0259915}" presName="composite2" presStyleCnt="0"/>
      <dgm:spPr/>
    </dgm:pt>
    <dgm:pt modelId="{318DABEB-EB8E-D04D-A471-99AD4BF4A5AC}" type="pres">
      <dgm:prSet presAssocID="{9DB4813A-F135-2441-8683-C955A0259915}" presName="background2" presStyleLbl="node2" presStyleIdx="1" presStyleCnt="2"/>
      <dgm:spPr/>
    </dgm:pt>
    <dgm:pt modelId="{DA1E6307-157A-144A-A8AE-24ACD98D33B5}" type="pres">
      <dgm:prSet presAssocID="{9DB4813A-F135-2441-8683-C955A0259915}" presName="text2" presStyleLbl="fgAcc2" presStyleIdx="1" presStyleCnt="2">
        <dgm:presLayoutVars>
          <dgm:chPref val="3"/>
        </dgm:presLayoutVars>
      </dgm:prSet>
      <dgm:spPr/>
    </dgm:pt>
    <dgm:pt modelId="{DCD825F5-940A-3B44-9DAC-7157A8405288}" type="pres">
      <dgm:prSet presAssocID="{9DB4813A-F135-2441-8683-C955A0259915}" presName="hierChild3" presStyleCnt="0"/>
      <dgm:spPr/>
    </dgm:pt>
    <dgm:pt modelId="{52383793-E8C8-DD40-803B-DEFC1DA6A077}" type="pres">
      <dgm:prSet presAssocID="{EB8B0D3F-B3BD-EA46-8F05-5F5539145622}" presName="Name17" presStyleLbl="parChTrans1D3" presStyleIdx="2" presStyleCnt="4"/>
      <dgm:spPr/>
    </dgm:pt>
    <dgm:pt modelId="{C9BD332A-2050-7046-93F1-94AE36482719}" type="pres">
      <dgm:prSet presAssocID="{47E8F1A3-B551-7B40-A140-EA695CC84318}" presName="hierRoot3" presStyleCnt="0"/>
      <dgm:spPr/>
    </dgm:pt>
    <dgm:pt modelId="{53D571DA-1D9D-C541-A0D2-6B5F17AA4545}" type="pres">
      <dgm:prSet presAssocID="{47E8F1A3-B551-7B40-A140-EA695CC84318}" presName="composite3" presStyleCnt="0"/>
      <dgm:spPr/>
    </dgm:pt>
    <dgm:pt modelId="{C8713D98-756F-6E4A-8351-4E808D727EC2}" type="pres">
      <dgm:prSet presAssocID="{47E8F1A3-B551-7B40-A140-EA695CC84318}" presName="background3" presStyleLbl="node3" presStyleIdx="2" presStyleCnt="4"/>
      <dgm:spPr/>
    </dgm:pt>
    <dgm:pt modelId="{01DFBECD-5E34-504C-88CF-FDF682796F59}" type="pres">
      <dgm:prSet presAssocID="{47E8F1A3-B551-7B40-A140-EA695CC84318}" presName="text3" presStyleLbl="fgAcc3" presStyleIdx="2" presStyleCnt="4">
        <dgm:presLayoutVars>
          <dgm:chPref val="3"/>
        </dgm:presLayoutVars>
      </dgm:prSet>
      <dgm:spPr/>
    </dgm:pt>
    <dgm:pt modelId="{D55204E8-DD38-CE40-BE29-198F167BA4A7}" type="pres">
      <dgm:prSet presAssocID="{47E8F1A3-B551-7B40-A140-EA695CC84318}" presName="hierChild4" presStyleCnt="0"/>
      <dgm:spPr/>
    </dgm:pt>
    <dgm:pt modelId="{FC03EAF1-C0CF-D149-9BFF-9264801F5B8D}" type="pres">
      <dgm:prSet presAssocID="{BAC68B2B-9957-E24D-B610-39BCEFC0C205}" presName="Name17" presStyleLbl="parChTrans1D3" presStyleIdx="3" presStyleCnt="4"/>
      <dgm:spPr/>
    </dgm:pt>
    <dgm:pt modelId="{EF2B784F-DEE0-AE47-99B9-869BF4E01D6F}" type="pres">
      <dgm:prSet presAssocID="{2017FB80-CB7A-D344-97BB-2EB277120215}" presName="hierRoot3" presStyleCnt="0"/>
      <dgm:spPr/>
    </dgm:pt>
    <dgm:pt modelId="{3720F2AB-66D9-3642-A2B8-6D3BA9B96EFF}" type="pres">
      <dgm:prSet presAssocID="{2017FB80-CB7A-D344-97BB-2EB277120215}" presName="composite3" presStyleCnt="0"/>
      <dgm:spPr/>
    </dgm:pt>
    <dgm:pt modelId="{F94640F2-6216-324D-9377-5F82549F0101}" type="pres">
      <dgm:prSet presAssocID="{2017FB80-CB7A-D344-97BB-2EB277120215}" presName="background3" presStyleLbl="node3" presStyleIdx="3" presStyleCnt="4"/>
      <dgm:spPr/>
    </dgm:pt>
    <dgm:pt modelId="{D7CC6AA2-B616-6543-BA1F-8FA085FDF153}" type="pres">
      <dgm:prSet presAssocID="{2017FB80-CB7A-D344-97BB-2EB277120215}" presName="text3" presStyleLbl="fgAcc3" presStyleIdx="3" presStyleCnt="4">
        <dgm:presLayoutVars>
          <dgm:chPref val="3"/>
        </dgm:presLayoutVars>
      </dgm:prSet>
      <dgm:spPr/>
    </dgm:pt>
    <dgm:pt modelId="{77A4DAB4-B3E5-1944-B980-0332939CBC88}" type="pres">
      <dgm:prSet presAssocID="{2017FB80-CB7A-D344-97BB-2EB277120215}" presName="hierChild4" presStyleCnt="0"/>
      <dgm:spPr/>
    </dgm:pt>
    <dgm:pt modelId="{B06F5658-407B-4E44-B577-88BC78F256BB}" type="pres">
      <dgm:prSet presAssocID="{F1D0448D-BCF0-6C4B-B3F1-FF0EA3207416}" presName="Name23" presStyleLbl="parChTrans1D4" presStyleIdx="0" presStyleCnt="2"/>
      <dgm:spPr/>
    </dgm:pt>
    <dgm:pt modelId="{1DA59D77-E2ED-194B-8AE2-9A6F9656A14B}" type="pres">
      <dgm:prSet presAssocID="{67572943-6969-5740-92E9-FA2945F5FB78}" presName="hierRoot4" presStyleCnt="0"/>
      <dgm:spPr/>
    </dgm:pt>
    <dgm:pt modelId="{C88ADE53-4126-A146-AE2C-35DBF8D056F2}" type="pres">
      <dgm:prSet presAssocID="{67572943-6969-5740-92E9-FA2945F5FB78}" presName="composite4" presStyleCnt="0"/>
      <dgm:spPr/>
    </dgm:pt>
    <dgm:pt modelId="{9470117B-2A9D-0643-8524-A8B4613391B5}" type="pres">
      <dgm:prSet presAssocID="{67572943-6969-5740-92E9-FA2945F5FB78}" presName="background4" presStyleLbl="node4" presStyleIdx="0" presStyleCnt="2"/>
      <dgm:spPr/>
    </dgm:pt>
    <dgm:pt modelId="{790ED3D1-D861-F341-847C-1EF34F3AF42E}" type="pres">
      <dgm:prSet presAssocID="{67572943-6969-5740-92E9-FA2945F5FB78}" presName="text4" presStyleLbl="fgAcc4" presStyleIdx="0" presStyleCnt="2">
        <dgm:presLayoutVars>
          <dgm:chPref val="3"/>
        </dgm:presLayoutVars>
      </dgm:prSet>
      <dgm:spPr/>
    </dgm:pt>
    <dgm:pt modelId="{CAB38B24-B8E5-1A46-9452-50D711C4A21A}" type="pres">
      <dgm:prSet presAssocID="{67572943-6969-5740-92E9-FA2945F5FB78}" presName="hierChild5" presStyleCnt="0"/>
      <dgm:spPr/>
    </dgm:pt>
    <dgm:pt modelId="{47737879-CD54-5942-A894-55FBE7F97FFF}" type="pres">
      <dgm:prSet presAssocID="{C41C55F2-7B2B-B441-87ED-128808637B67}" presName="Name23" presStyleLbl="parChTrans1D4" presStyleIdx="1" presStyleCnt="2"/>
      <dgm:spPr/>
    </dgm:pt>
    <dgm:pt modelId="{D9250189-3775-E341-A473-BECDA2BF6F60}" type="pres">
      <dgm:prSet presAssocID="{3924B122-6F2F-3D4B-B07C-A98EBB060F51}" presName="hierRoot4" presStyleCnt="0"/>
      <dgm:spPr/>
    </dgm:pt>
    <dgm:pt modelId="{81918F9F-1E2B-7D4A-A075-6FEB610168D9}" type="pres">
      <dgm:prSet presAssocID="{3924B122-6F2F-3D4B-B07C-A98EBB060F51}" presName="composite4" presStyleCnt="0"/>
      <dgm:spPr/>
    </dgm:pt>
    <dgm:pt modelId="{522C453F-3E53-3B4A-B79F-F385D287F266}" type="pres">
      <dgm:prSet presAssocID="{3924B122-6F2F-3D4B-B07C-A98EBB060F51}" presName="background4" presStyleLbl="node4" presStyleIdx="1" presStyleCnt="2"/>
      <dgm:spPr/>
    </dgm:pt>
    <dgm:pt modelId="{F2E02C44-410B-F24E-A667-382F911CF8E6}" type="pres">
      <dgm:prSet presAssocID="{3924B122-6F2F-3D4B-B07C-A98EBB060F51}" presName="text4" presStyleLbl="fgAcc4" presStyleIdx="1" presStyleCnt="2">
        <dgm:presLayoutVars>
          <dgm:chPref val="3"/>
        </dgm:presLayoutVars>
      </dgm:prSet>
      <dgm:spPr/>
    </dgm:pt>
    <dgm:pt modelId="{94A89853-3613-EC41-BBC6-C6B303A751D2}" type="pres">
      <dgm:prSet presAssocID="{3924B122-6F2F-3D4B-B07C-A98EBB060F51}" presName="hierChild5" presStyleCnt="0"/>
      <dgm:spPr/>
    </dgm:pt>
  </dgm:ptLst>
  <dgm:cxnLst>
    <dgm:cxn modelId="{3C395A13-D777-4E48-B3A9-0137C37781DA}" srcId="{F37328E8-8FD6-7542-BE6B-C13737333647}" destId="{14D7E757-34D5-624E-8EFD-D5ED77FD1531}" srcOrd="1" destOrd="0" parTransId="{356C1D9B-3BA4-CB42-9DE0-5C012670FB88}" sibTransId="{6E8B95D9-57EA-CF4E-82A8-7F8F8B2C3C6A}"/>
    <dgm:cxn modelId="{A227E216-BF4E-E14A-B208-F957DD06D976}" type="presOf" srcId="{F37328E8-8FD6-7542-BE6B-C13737333647}" destId="{C604BD71-0FEE-4040-A32E-5E015ECBE1F7}" srcOrd="0" destOrd="0" presId="urn:microsoft.com/office/officeart/2005/8/layout/hierarchy1"/>
    <dgm:cxn modelId="{9F45F93E-11DD-D349-B46E-776FCB8CA6CB}" type="presOf" srcId="{9DB4813A-F135-2441-8683-C955A0259915}" destId="{DA1E6307-157A-144A-A8AE-24ACD98D33B5}" srcOrd="0" destOrd="0" presId="urn:microsoft.com/office/officeart/2005/8/layout/hierarchy1"/>
    <dgm:cxn modelId="{40C4A543-598C-694F-AA2B-FC87736B6A29}" srcId="{9888E25C-CA27-8843-AECD-2D9C7EA4FF49}" destId="{9DB4813A-F135-2441-8683-C955A0259915}" srcOrd="1" destOrd="0" parTransId="{646A9EF6-3369-E34D-82E7-F479B7EF0692}" sibTransId="{8F53E9F5-3CD1-254D-BBA8-C9B64E08F1BD}"/>
    <dgm:cxn modelId="{4A88DD4E-5810-B240-9056-70BFC83DF8BB}" type="presOf" srcId="{14D7E757-34D5-624E-8EFD-D5ED77FD1531}" destId="{DCEA0CD4-215C-7240-9D91-386FF8780BD2}" srcOrd="0" destOrd="0" presId="urn:microsoft.com/office/officeart/2005/8/layout/hierarchy1"/>
    <dgm:cxn modelId="{0A749350-C74C-014B-8634-4A62FB707F5B}" srcId="{2017FB80-CB7A-D344-97BB-2EB277120215}" destId="{3924B122-6F2F-3D4B-B07C-A98EBB060F51}" srcOrd="1" destOrd="0" parTransId="{C41C55F2-7B2B-B441-87ED-128808637B67}" sibTransId="{F59EAF72-20EE-E542-B5BB-25927ECD9359}"/>
    <dgm:cxn modelId="{23DB3B5E-17B4-6C49-81BE-9351698518E2}" srcId="{F37328E8-8FD6-7542-BE6B-C13737333647}" destId="{88BE2A67-4257-3742-AC17-D5A9FC4B8E22}" srcOrd="0" destOrd="0" parTransId="{00AA4802-AFF0-EA40-81CA-224E89553701}" sibTransId="{36CB9E25-3A64-4F42-9E5E-5F0D1E8DB7F8}"/>
    <dgm:cxn modelId="{FD79A679-FD47-1348-A3BC-916049592C56}" type="presOf" srcId="{356C1D9B-3BA4-CB42-9DE0-5C012670FB88}" destId="{26A5EDF9-896C-3740-BCD4-5218B65D2DE9}" srcOrd="0" destOrd="0" presId="urn:microsoft.com/office/officeart/2005/8/layout/hierarchy1"/>
    <dgm:cxn modelId="{5221A384-1CAB-D54D-B8F7-FD7E0ACE25C5}" type="presOf" srcId="{3924B122-6F2F-3D4B-B07C-A98EBB060F51}" destId="{F2E02C44-410B-F24E-A667-382F911CF8E6}" srcOrd="0" destOrd="0" presId="urn:microsoft.com/office/officeart/2005/8/layout/hierarchy1"/>
    <dgm:cxn modelId="{2071B88A-980C-A946-BF7D-7AB3B72100D6}" type="presOf" srcId="{C41C55F2-7B2B-B441-87ED-128808637B67}" destId="{47737879-CD54-5942-A894-55FBE7F97FFF}" srcOrd="0" destOrd="0" presId="urn:microsoft.com/office/officeart/2005/8/layout/hierarchy1"/>
    <dgm:cxn modelId="{A5D6619D-763A-F047-8F52-4129CE688191}" type="presOf" srcId="{2017FB80-CB7A-D344-97BB-2EB277120215}" destId="{D7CC6AA2-B616-6543-BA1F-8FA085FDF153}" srcOrd="0" destOrd="0" presId="urn:microsoft.com/office/officeart/2005/8/layout/hierarchy1"/>
    <dgm:cxn modelId="{2964A6AF-F7B2-EE47-A7E4-2F6A1B63F52D}" srcId="{9DB4813A-F135-2441-8683-C955A0259915}" destId="{2017FB80-CB7A-D344-97BB-2EB277120215}" srcOrd="1" destOrd="0" parTransId="{BAC68B2B-9957-E24D-B610-39BCEFC0C205}" sibTransId="{DFB7FD27-528C-934A-9248-0605F3B92F3C}"/>
    <dgm:cxn modelId="{FAD285B0-E98A-3B45-AD74-1648AF935A66}" type="presOf" srcId="{F1D0448D-BCF0-6C4B-B3F1-FF0EA3207416}" destId="{B06F5658-407B-4E44-B577-88BC78F256BB}" srcOrd="0" destOrd="0" presId="urn:microsoft.com/office/officeart/2005/8/layout/hierarchy1"/>
    <dgm:cxn modelId="{459CA0B8-4BFC-3F46-8825-AADC4CF2EC32}" type="presOf" srcId="{00AA4802-AFF0-EA40-81CA-224E89553701}" destId="{33970F2E-78F1-F24D-87D6-1F5AF35688DB}" srcOrd="0" destOrd="0" presId="urn:microsoft.com/office/officeart/2005/8/layout/hierarchy1"/>
    <dgm:cxn modelId="{DBFEF4D1-4148-5D4A-9336-5ED5DFC35E8C}" type="presOf" srcId="{47E8F1A3-B551-7B40-A140-EA695CC84318}" destId="{01DFBECD-5E34-504C-88CF-FDF682796F59}" srcOrd="0" destOrd="0" presId="urn:microsoft.com/office/officeart/2005/8/layout/hierarchy1"/>
    <dgm:cxn modelId="{6BBB11D6-0A2A-5748-98E3-67DD2C7FDEE8}" type="presOf" srcId="{88BE2A67-4257-3742-AC17-D5A9FC4B8E22}" destId="{02BBF38C-C56C-3D4C-A70B-519112842C63}" srcOrd="0" destOrd="0" presId="urn:microsoft.com/office/officeart/2005/8/layout/hierarchy1"/>
    <dgm:cxn modelId="{CF86DFDA-A96F-9E42-948D-F2F3D5652B12}" type="presOf" srcId="{F7E5FCC2-0483-8A4F-8929-1BB623B99C81}" destId="{7592C642-F72B-AA46-988E-4A96BB7D0249}" srcOrd="0" destOrd="0" presId="urn:microsoft.com/office/officeart/2005/8/layout/hierarchy1"/>
    <dgm:cxn modelId="{5045F6DC-F526-3D4B-9412-EA88C44A277A}" type="presOf" srcId="{646A9EF6-3369-E34D-82E7-F479B7EF0692}" destId="{8442E3BF-1A5A-974E-B231-7BCB49904EB7}" srcOrd="0" destOrd="0" presId="urn:microsoft.com/office/officeart/2005/8/layout/hierarchy1"/>
    <dgm:cxn modelId="{166471DF-6F9C-0046-B6CC-AE614C715213}" type="presOf" srcId="{67572943-6969-5740-92E9-FA2945F5FB78}" destId="{790ED3D1-D861-F341-847C-1EF34F3AF42E}" srcOrd="0" destOrd="0" presId="urn:microsoft.com/office/officeart/2005/8/layout/hierarchy1"/>
    <dgm:cxn modelId="{B9E7DBE0-CBD4-BC46-AC01-AE42E16AE1EC}" srcId="{DF3FD388-DA31-0C46-B2B9-D1FA2AF7FA0F}" destId="{9888E25C-CA27-8843-AECD-2D9C7EA4FF49}" srcOrd="0" destOrd="0" parTransId="{3FBC94E9-6569-BD49-AB18-20C0513CA68E}" sibTransId="{F6ECD346-3598-7644-8790-B87A7AFB4827}"/>
    <dgm:cxn modelId="{751812EF-4F2E-9248-BB25-5DCEEDCA798C}" type="presOf" srcId="{BAC68B2B-9957-E24D-B610-39BCEFC0C205}" destId="{FC03EAF1-C0CF-D149-9BFF-9264801F5B8D}" srcOrd="0" destOrd="0" presId="urn:microsoft.com/office/officeart/2005/8/layout/hierarchy1"/>
    <dgm:cxn modelId="{C44733F0-6490-5A48-8616-E33B996B3EC0}" srcId="{9DB4813A-F135-2441-8683-C955A0259915}" destId="{47E8F1A3-B551-7B40-A140-EA695CC84318}" srcOrd="0" destOrd="0" parTransId="{EB8B0D3F-B3BD-EA46-8F05-5F5539145622}" sibTransId="{2D749C64-1C44-B24D-B086-D0764FCF5E2A}"/>
    <dgm:cxn modelId="{36A376F4-D9A9-2345-81D3-C0718779A91E}" type="presOf" srcId="{EB8B0D3F-B3BD-EA46-8F05-5F5539145622}" destId="{52383793-E8C8-DD40-803B-DEFC1DA6A077}" srcOrd="0" destOrd="0" presId="urn:microsoft.com/office/officeart/2005/8/layout/hierarchy1"/>
    <dgm:cxn modelId="{226584FB-BC89-E44D-84C9-165D697B8D2A}" srcId="{2017FB80-CB7A-D344-97BB-2EB277120215}" destId="{67572943-6969-5740-92E9-FA2945F5FB78}" srcOrd="0" destOrd="0" parTransId="{F1D0448D-BCF0-6C4B-B3F1-FF0EA3207416}" sibTransId="{6F5AE47C-347D-C746-83B4-58B173F0407C}"/>
    <dgm:cxn modelId="{79A6C1FC-6797-7B4E-94DC-FE94CEE1B8D0}" type="presOf" srcId="{9888E25C-CA27-8843-AECD-2D9C7EA4FF49}" destId="{F0996665-E770-CB4A-AE53-F5C49613A91C}" srcOrd="0" destOrd="0" presId="urn:microsoft.com/office/officeart/2005/8/layout/hierarchy1"/>
    <dgm:cxn modelId="{F4F1CBFE-71A5-054D-ADB5-AE2530FF8C07}" type="presOf" srcId="{DF3FD388-DA31-0C46-B2B9-D1FA2AF7FA0F}" destId="{685A5E3F-29BE-3045-B20C-5C3C231E6884}" srcOrd="0" destOrd="0" presId="urn:microsoft.com/office/officeart/2005/8/layout/hierarchy1"/>
    <dgm:cxn modelId="{45C0D2FE-676A-5A4C-85A9-B38A1FA903D7}" srcId="{9888E25C-CA27-8843-AECD-2D9C7EA4FF49}" destId="{F37328E8-8FD6-7542-BE6B-C13737333647}" srcOrd="0" destOrd="0" parTransId="{F7E5FCC2-0483-8A4F-8929-1BB623B99C81}" sibTransId="{1432F582-D4A7-0E4D-9453-2FB2FA376C6C}"/>
    <dgm:cxn modelId="{2082FEB7-55FF-6247-9452-2A36CDEFFA92}" type="presParOf" srcId="{685A5E3F-29BE-3045-B20C-5C3C231E6884}" destId="{35935D7B-A283-DF46-B2F6-2A176636722D}" srcOrd="0" destOrd="0" presId="urn:microsoft.com/office/officeart/2005/8/layout/hierarchy1"/>
    <dgm:cxn modelId="{96E7ED4C-FC3D-4C44-B2C6-D1221744D6DC}" type="presParOf" srcId="{35935D7B-A283-DF46-B2F6-2A176636722D}" destId="{A0F31DE0-E7A0-C449-89A3-94E859BB6ACA}" srcOrd="0" destOrd="0" presId="urn:microsoft.com/office/officeart/2005/8/layout/hierarchy1"/>
    <dgm:cxn modelId="{2D6CF43B-2C06-2047-BF73-162ACA7F3808}" type="presParOf" srcId="{A0F31DE0-E7A0-C449-89A3-94E859BB6ACA}" destId="{4C459671-A007-0D4F-A046-3D7452FEFD25}" srcOrd="0" destOrd="0" presId="urn:microsoft.com/office/officeart/2005/8/layout/hierarchy1"/>
    <dgm:cxn modelId="{E4BD02DC-F30A-F949-99A3-596494E8328B}" type="presParOf" srcId="{A0F31DE0-E7A0-C449-89A3-94E859BB6ACA}" destId="{F0996665-E770-CB4A-AE53-F5C49613A91C}" srcOrd="1" destOrd="0" presId="urn:microsoft.com/office/officeart/2005/8/layout/hierarchy1"/>
    <dgm:cxn modelId="{C27CC334-8061-4849-913E-EC26E4CD01ED}" type="presParOf" srcId="{35935D7B-A283-DF46-B2F6-2A176636722D}" destId="{CBC48308-A4D3-9746-9279-C376A88DB197}" srcOrd="1" destOrd="0" presId="urn:microsoft.com/office/officeart/2005/8/layout/hierarchy1"/>
    <dgm:cxn modelId="{416C484F-D3B4-F74B-BEEC-6A10AB6AF480}" type="presParOf" srcId="{CBC48308-A4D3-9746-9279-C376A88DB197}" destId="{7592C642-F72B-AA46-988E-4A96BB7D0249}" srcOrd="0" destOrd="0" presId="urn:microsoft.com/office/officeart/2005/8/layout/hierarchy1"/>
    <dgm:cxn modelId="{DFF7CD61-E241-0A4B-A72F-07B268E5E361}" type="presParOf" srcId="{CBC48308-A4D3-9746-9279-C376A88DB197}" destId="{E282F4A3-1A36-8344-9277-DCD65FA5D4FE}" srcOrd="1" destOrd="0" presId="urn:microsoft.com/office/officeart/2005/8/layout/hierarchy1"/>
    <dgm:cxn modelId="{915843B4-34A7-E445-99FE-664FF82EB282}" type="presParOf" srcId="{E282F4A3-1A36-8344-9277-DCD65FA5D4FE}" destId="{A534B0FB-AAA3-9B44-A5FE-9838555A6973}" srcOrd="0" destOrd="0" presId="urn:microsoft.com/office/officeart/2005/8/layout/hierarchy1"/>
    <dgm:cxn modelId="{F4E6E4C5-9CDA-0E45-B03F-7C46FD0DB212}" type="presParOf" srcId="{A534B0FB-AAA3-9B44-A5FE-9838555A6973}" destId="{7D02E64E-1295-BB44-875A-E62F660C916F}" srcOrd="0" destOrd="0" presId="urn:microsoft.com/office/officeart/2005/8/layout/hierarchy1"/>
    <dgm:cxn modelId="{1EA1B81A-99BB-3E4F-8304-34510ECD6BAC}" type="presParOf" srcId="{A534B0FB-AAA3-9B44-A5FE-9838555A6973}" destId="{C604BD71-0FEE-4040-A32E-5E015ECBE1F7}" srcOrd="1" destOrd="0" presId="urn:microsoft.com/office/officeart/2005/8/layout/hierarchy1"/>
    <dgm:cxn modelId="{7AC0BB02-971F-A746-91D8-2DBC0FC026F0}" type="presParOf" srcId="{E282F4A3-1A36-8344-9277-DCD65FA5D4FE}" destId="{CF2A053D-0DC8-ED4E-B29C-A192818BC0A4}" srcOrd="1" destOrd="0" presId="urn:microsoft.com/office/officeart/2005/8/layout/hierarchy1"/>
    <dgm:cxn modelId="{91E78253-CCA7-3B4E-B69F-861E1E81803E}" type="presParOf" srcId="{CF2A053D-0DC8-ED4E-B29C-A192818BC0A4}" destId="{33970F2E-78F1-F24D-87D6-1F5AF35688DB}" srcOrd="0" destOrd="0" presId="urn:microsoft.com/office/officeart/2005/8/layout/hierarchy1"/>
    <dgm:cxn modelId="{4BCBD521-4D75-B744-A300-72EF0A6D413A}" type="presParOf" srcId="{CF2A053D-0DC8-ED4E-B29C-A192818BC0A4}" destId="{B4A6F1CA-737E-E74D-AB08-09D3B045CE67}" srcOrd="1" destOrd="0" presId="urn:microsoft.com/office/officeart/2005/8/layout/hierarchy1"/>
    <dgm:cxn modelId="{A417C536-B208-EB4F-97B2-2AEAEA54C4C4}" type="presParOf" srcId="{B4A6F1CA-737E-E74D-AB08-09D3B045CE67}" destId="{52FC5C86-9A3F-B541-80DD-20DE1464FBA3}" srcOrd="0" destOrd="0" presId="urn:microsoft.com/office/officeart/2005/8/layout/hierarchy1"/>
    <dgm:cxn modelId="{53657D69-BDB2-6649-8B9E-92F11358BDF7}" type="presParOf" srcId="{52FC5C86-9A3F-B541-80DD-20DE1464FBA3}" destId="{4606B87E-22A4-B445-ABD8-1C7C397F5FAA}" srcOrd="0" destOrd="0" presId="urn:microsoft.com/office/officeart/2005/8/layout/hierarchy1"/>
    <dgm:cxn modelId="{58E4957C-11EA-5E46-A861-23C5CD5F4A0D}" type="presParOf" srcId="{52FC5C86-9A3F-B541-80DD-20DE1464FBA3}" destId="{02BBF38C-C56C-3D4C-A70B-519112842C63}" srcOrd="1" destOrd="0" presId="urn:microsoft.com/office/officeart/2005/8/layout/hierarchy1"/>
    <dgm:cxn modelId="{5771CC81-B7AF-774E-A488-B10398DFE30E}" type="presParOf" srcId="{B4A6F1CA-737E-E74D-AB08-09D3B045CE67}" destId="{DC0A7FB7-DA7A-7841-96BE-E8B0858366A8}" srcOrd="1" destOrd="0" presId="urn:microsoft.com/office/officeart/2005/8/layout/hierarchy1"/>
    <dgm:cxn modelId="{C511676B-A583-7C4E-A80B-D8A0A14C6BC5}" type="presParOf" srcId="{CF2A053D-0DC8-ED4E-B29C-A192818BC0A4}" destId="{26A5EDF9-896C-3740-BCD4-5218B65D2DE9}" srcOrd="2" destOrd="0" presId="urn:microsoft.com/office/officeart/2005/8/layout/hierarchy1"/>
    <dgm:cxn modelId="{7287691B-8DCC-EA4E-BC54-666DD8D1534A}" type="presParOf" srcId="{CF2A053D-0DC8-ED4E-B29C-A192818BC0A4}" destId="{94D4FDCB-88E9-4044-B58D-FC6717430A86}" srcOrd="3" destOrd="0" presId="urn:microsoft.com/office/officeart/2005/8/layout/hierarchy1"/>
    <dgm:cxn modelId="{67D82F35-C240-D348-8154-A15FDF569E32}" type="presParOf" srcId="{94D4FDCB-88E9-4044-B58D-FC6717430A86}" destId="{5629294A-F68E-5B46-AE58-584E90A6B833}" srcOrd="0" destOrd="0" presId="urn:microsoft.com/office/officeart/2005/8/layout/hierarchy1"/>
    <dgm:cxn modelId="{8D4FB9F5-14E3-3145-9B4C-EA1120B5EF4E}" type="presParOf" srcId="{5629294A-F68E-5B46-AE58-584E90A6B833}" destId="{1652B7EB-2031-3A48-86A0-B2AB68F26A44}" srcOrd="0" destOrd="0" presId="urn:microsoft.com/office/officeart/2005/8/layout/hierarchy1"/>
    <dgm:cxn modelId="{B6E05F18-E101-B249-8710-11980DE7F85F}" type="presParOf" srcId="{5629294A-F68E-5B46-AE58-584E90A6B833}" destId="{DCEA0CD4-215C-7240-9D91-386FF8780BD2}" srcOrd="1" destOrd="0" presId="urn:microsoft.com/office/officeart/2005/8/layout/hierarchy1"/>
    <dgm:cxn modelId="{8CB0A551-CE7C-D346-94BB-9EC1BB18CBEF}" type="presParOf" srcId="{94D4FDCB-88E9-4044-B58D-FC6717430A86}" destId="{05F4B58A-0F6D-4542-93B1-F1D38700634B}" srcOrd="1" destOrd="0" presId="urn:microsoft.com/office/officeart/2005/8/layout/hierarchy1"/>
    <dgm:cxn modelId="{C96E2AFE-B77B-6E41-B097-A1068932DA4F}" type="presParOf" srcId="{CBC48308-A4D3-9746-9279-C376A88DB197}" destId="{8442E3BF-1A5A-974E-B231-7BCB49904EB7}" srcOrd="2" destOrd="0" presId="urn:microsoft.com/office/officeart/2005/8/layout/hierarchy1"/>
    <dgm:cxn modelId="{CFA031EB-A953-544D-B152-6419D36383DE}" type="presParOf" srcId="{CBC48308-A4D3-9746-9279-C376A88DB197}" destId="{6E908EA4-288F-7441-AB40-AAD98C5EC737}" srcOrd="3" destOrd="0" presId="urn:microsoft.com/office/officeart/2005/8/layout/hierarchy1"/>
    <dgm:cxn modelId="{035CA6B9-F2A3-BB4C-85E1-F0E1967FD04C}" type="presParOf" srcId="{6E908EA4-288F-7441-AB40-AAD98C5EC737}" destId="{5E3F12EF-FAEB-B24D-B770-8169A80CF8F4}" srcOrd="0" destOrd="0" presId="urn:microsoft.com/office/officeart/2005/8/layout/hierarchy1"/>
    <dgm:cxn modelId="{941D0535-2BBF-1642-AB5E-AC36715DF44B}" type="presParOf" srcId="{5E3F12EF-FAEB-B24D-B770-8169A80CF8F4}" destId="{318DABEB-EB8E-D04D-A471-99AD4BF4A5AC}" srcOrd="0" destOrd="0" presId="urn:microsoft.com/office/officeart/2005/8/layout/hierarchy1"/>
    <dgm:cxn modelId="{EFDE9BBD-06FF-C747-8B95-265B7D915C0E}" type="presParOf" srcId="{5E3F12EF-FAEB-B24D-B770-8169A80CF8F4}" destId="{DA1E6307-157A-144A-A8AE-24ACD98D33B5}" srcOrd="1" destOrd="0" presId="urn:microsoft.com/office/officeart/2005/8/layout/hierarchy1"/>
    <dgm:cxn modelId="{9D110063-C10E-1D43-8EE5-47B1C8972AD4}" type="presParOf" srcId="{6E908EA4-288F-7441-AB40-AAD98C5EC737}" destId="{DCD825F5-940A-3B44-9DAC-7157A8405288}" srcOrd="1" destOrd="0" presId="urn:microsoft.com/office/officeart/2005/8/layout/hierarchy1"/>
    <dgm:cxn modelId="{D7BBD0FC-E6B2-F047-BD2A-50BCB6C1EAC8}" type="presParOf" srcId="{DCD825F5-940A-3B44-9DAC-7157A8405288}" destId="{52383793-E8C8-DD40-803B-DEFC1DA6A077}" srcOrd="0" destOrd="0" presId="urn:microsoft.com/office/officeart/2005/8/layout/hierarchy1"/>
    <dgm:cxn modelId="{241BAC9A-0B34-F042-8DC0-3E30DD8A4A1F}" type="presParOf" srcId="{DCD825F5-940A-3B44-9DAC-7157A8405288}" destId="{C9BD332A-2050-7046-93F1-94AE36482719}" srcOrd="1" destOrd="0" presId="urn:microsoft.com/office/officeart/2005/8/layout/hierarchy1"/>
    <dgm:cxn modelId="{0BCDB7D2-E773-D54D-B803-424524062C31}" type="presParOf" srcId="{C9BD332A-2050-7046-93F1-94AE36482719}" destId="{53D571DA-1D9D-C541-A0D2-6B5F17AA4545}" srcOrd="0" destOrd="0" presId="urn:microsoft.com/office/officeart/2005/8/layout/hierarchy1"/>
    <dgm:cxn modelId="{F0E6B50A-E637-7C4E-AB06-C0B3A33CCABD}" type="presParOf" srcId="{53D571DA-1D9D-C541-A0D2-6B5F17AA4545}" destId="{C8713D98-756F-6E4A-8351-4E808D727EC2}" srcOrd="0" destOrd="0" presId="urn:microsoft.com/office/officeart/2005/8/layout/hierarchy1"/>
    <dgm:cxn modelId="{A4ED911E-6CFC-6744-B29A-A0099A4F2B34}" type="presParOf" srcId="{53D571DA-1D9D-C541-A0D2-6B5F17AA4545}" destId="{01DFBECD-5E34-504C-88CF-FDF682796F59}" srcOrd="1" destOrd="0" presId="urn:microsoft.com/office/officeart/2005/8/layout/hierarchy1"/>
    <dgm:cxn modelId="{2595D16F-83D8-FC4C-AF03-906F7325BD5E}" type="presParOf" srcId="{C9BD332A-2050-7046-93F1-94AE36482719}" destId="{D55204E8-DD38-CE40-BE29-198F167BA4A7}" srcOrd="1" destOrd="0" presId="urn:microsoft.com/office/officeart/2005/8/layout/hierarchy1"/>
    <dgm:cxn modelId="{F2DE74B3-CF0F-B547-9D1B-18C91B13DB46}" type="presParOf" srcId="{DCD825F5-940A-3B44-9DAC-7157A8405288}" destId="{FC03EAF1-C0CF-D149-9BFF-9264801F5B8D}" srcOrd="2" destOrd="0" presId="urn:microsoft.com/office/officeart/2005/8/layout/hierarchy1"/>
    <dgm:cxn modelId="{5BDCA87C-FFFA-874D-87CB-255F2A37729A}" type="presParOf" srcId="{DCD825F5-940A-3B44-9DAC-7157A8405288}" destId="{EF2B784F-DEE0-AE47-99B9-869BF4E01D6F}" srcOrd="3" destOrd="0" presId="urn:microsoft.com/office/officeart/2005/8/layout/hierarchy1"/>
    <dgm:cxn modelId="{0B68B03A-0029-754A-AD69-FDE2A415F719}" type="presParOf" srcId="{EF2B784F-DEE0-AE47-99B9-869BF4E01D6F}" destId="{3720F2AB-66D9-3642-A2B8-6D3BA9B96EFF}" srcOrd="0" destOrd="0" presId="urn:microsoft.com/office/officeart/2005/8/layout/hierarchy1"/>
    <dgm:cxn modelId="{3FFE26F5-A661-6342-B3AE-3E54BB1EDD97}" type="presParOf" srcId="{3720F2AB-66D9-3642-A2B8-6D3BA9B96EFF}" destId="{F94640F2-6216-324D-9377-5F82549F0101}" srcOrd="0" destOrd="0" presId="urn:microsoft.com/office/officeart/2005/8/layout/hierarchy1"/>
    <dgm:cxn modelId="{764474A2-3950-8147-BBFD-854DCF0B8A5F}" type="presParOf" srcId="{3720F2AB-66D9-3642-A2B8-6D3BA9B96EFF}" destId="{D7CC6AA2-B616-6543-BA1F-8FA085FDF153}" srcOrd="1" destOrd="0" presId="urn:microsoft.com/office/officeart/2005/8/layout/hierarchy1"/>
    <dgm:cxn modelId="{8B916073-F5B9-C24E-B985-4F26FDA44765}" type="presParOf" srcId="{EF2B784F-DEE0-AE47-99B9-869BF4E01D6F}" destId="{77A4DAB4-B3E5-1944-B980-0332939CBC88}" srcOrd="1" destOrd="0" presId="urn:microsoft.com/office/officeart/2005/8/layout/hierarchy1"/>
    <dgm:cxn modelId="{F699F02B-EFEC-6D42-A740-98545236BD63}" type="presParOf" srcId="{77A4DAB4-B3E5-1944-B980-0332939CBC88}" destId="{B06F5658-407B-4E44-B577-88BC78F256BB}" srcOrd="0" destOrd="0" presId="urn:microsoft.com/office/officeart/2005/8/layout/hierarchy1"/>
    <dgm:cxn modelId="{5FA9598D-0C69-3046-A426-763463315789}" type="presParOf" srcId="{77A4DAB4-B3E5-1944-B980-0332939CBC88}" destId="{1DA59D77-E2ED-194B-8AE2-9A6F9656A14B}" srcOrd="1" destOrd="0" presId="urn:microsoft.com/office/officeart/2005/8/layout/hierarchy1"/>
    <dgm:cxn modelId="{03D78684-B05E-A64B-A65F-CA68E854035C}" type="presParOf" srcId="{1DA59D77-E2ED-194B-8AE2-9A6F9656A14B}" destId="{C88ADE53-4126-A146-AE2C-35DBF8D056F2}" srcOrd="0" destOrd="0" presId="urn:microsoft.com/office/officeart/2005/8/layout/hierarchy1"/>
    <dgm:cxn modelId="{92F0FE61-B30D-AE4A-8D4B-B69061393A25}" type="presParOf" srcId="{C88ADE53-4126-A146-AE2C-35DBF8D056F2}" destId="{9470117B-2A9D-0643-8524-A8B4613391B5}" srcOrd="0" destOrd="0" presId="urn:microsoft.com/office/officeart/2005/8/layout/hierarchy1"/>
    <dgm:cxn modelId="{F46F96DA-58C8-244D-BC45-B4D62AB9CA9A}" type="presParOf" srcId="{C88ADE53-4126-A146-AE2C-35DBF8D056F2}" destId="{790ED3D1-D861-F341-847C-1EF34F3AF42E}" srcOrd="1" destOrd="0" presId="urn:microsoft.com/office/officeart/2005/8/layout/hierarchy1"/>
    <dgm:cxn modelId="{B33D8ED2-23C1-8546-9A9E-72D207854BF6}" type="presParOf" srcId="{1DA59D77-E2ED-194B-8AE2-9A6F9656A14B}" destId="{CAB38B24-B8E5-1A46-9452-50D711C4A21A}" srcOrd="1" destOrd="0" presId="urn:microsoft.com/office/officeart/2005/8/layout/hierarchy1"/>
    <dgm:cxn modelId="{B03948B6-3C80-C946-BAD8-18E0EC4DDACB}" type="presParOf" srcId="{77A4DAB4-B3E5-1944-B980-0332939CBC88}" destId="{47737879-CD54-5942-A894-55FBE7F97FFF}" srcOrd="2" destOrd="0" presId="urn:microsoft.com/office/officeart/2005/8/layout/hierarchy1"/>
    <dgm:cxn modelId="{D8C7DA7C-9AB0-0E4A-969A-E2BB964D55C9}" type="presParOf" srcId="{77A4DAB4-B3E5-1944-B980-0332939CBC88}" destId="{D9250189-3775-E341-A473-BECDA2BF6F60}" srcOrd="3" destOrd="0" presId="urn:microsoft.com/office/officeart/2005/8/layout/hierarchy1"/>
    <dgm:cxn modelId="{53FEDA0D-CEEE-7540-A34D-9EF3A75867A4}" type="presParOf" srcId="{D9250189-3775-E341-A473-BECDA2BF6F60}" destId="{81918F9F-1E2B-7D4A-A075-6FEB610168D9}" srcOrd="0" destOrd="0" presId="urn:microsoft.com/office/officeart/2005/8/layout/hierarchy1"/>
    <dgm:cxn modelId="{C690041D-1417-5040-86E8-C1FD7CB20E9A}" type="presParOf" srcId="{81918F9F-1E2B-7D4A-A075-6FEB610168D9}" destId="{522C453F-3E53-3B4A-B79F-F385D287F266}" srcOrd="0" destOrd="0" presId="urn:microsoft.com/office/officeart/2005/8/layout/hierarchy1"/>
    <dgm:cxn modelId="{B0A4AFA5-1E68-564F-BA39-548CDE86D7C4}" type="presParOf" srcId="{81918F9F-1E2B-7D4A-A075-6FEB610168D9}" destId="{F2E02C44-410B-F24E-A667-382F911CF8E6}" srcOrd="1" destOrd="0" presId="urn:microsoft.com/office/officeart/2005/8/layout/hierarchy1"/>
    <dgm:cxn modelId="{DCA70BD4-E3DA-7940-B277-6918E235D34B}" type="presParOf" srcId="{D9250189-3775-E341-A473-BECDA2BF6F60}" destId="{94A89853-3613-EC41-BBC6-C6B303A751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486E5-5023-4CD7-9561-F57CA0245AC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911B6-9E2B-4F07-8493-BBC35245289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53B72-DDD1-48F7-801D-F0DCF4F02EF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8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Regression Regularization Method</a:t>
          </a:r>
          <a:endParaRPr lang="en-US" sz="18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75768" y="3053169"/>
        <a:ext cx="3093750" cy="720000"/>
      </dsp:txXfrm>
    </dsp:sp>
    <dsp:sp modelId="{29D6324B-5B51-45F9-9E58-44A7ADB6B67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9A0C1-7165-4EA3-874B-4FA798FC048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2B526-7AC9-4D1E-8857-BE624CCADF1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8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Logistic Regression</a:t>
          </a:r>
          <a:endParaRPr lang="en-US" sz="18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3710925" y="3053169"/>
        <a:ext cx="3093750" cy="720000"/>
      </dsp:txXfrm>
    </dsp:sp>
    <dsp:sp modelId="{809CB29E-3FA2-4579-84DB-3FEB1A4FF0E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8FBB8-5DB4-482F-8E3C-F02716658CD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05AE0-6711-42C9-AADF-2142B687F90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kumimoji="1" lang="en-US" sz="18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Regression Tree</a:t>
          </a:r>
          <a:endParaRPr lang="en-US" sz="18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3E772-24FB-46A2-B1A2-2E5A1624C2F3}">
      <dsp:nvSpPr>
        <dsp:cNvPr id="0" name=""/>
        <dsp:cNvSpPr/>
      </dsp:nvSpPr>
      <dsp:spPr>
        <a:xfrm>
          <a:off x="0" y="1961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8B42A-42FF-49E7-87D2-0B9A13117196}">
      <dsp:nvSpPr>
        <dsp:cNvPr id="0" name=""/>
        <dsp:cNvSpPr/>
      </dsp:nvSpPr>
      <dsp:spPr>
        <a:xfrm>
          <a:off x="300739" y="225651"/>
          <a:ext cx="546798" cy="546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BFB8B-FBDA-40D6-BA17-30A96F0DE21A}">
      <dsp:nvSpPr>
        <dsp:cNvPr id="0" name=""/>
        <dsp:cNvSpPr/>
      </dsp:nvSpPr>
      <dsp:spPr>
        <a:xfrm>
          <a:off x="1148277" y="1961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Reason why we regularize – bias vs variance</a:t>
          </a:r>
          <a:endParaRPr lang="en-US" sz="2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148277" y="1961"/>
        <a:ext cx="4596407" cy="994179"/>
      </dsp:txXfrm>
    </dsp:sp>
    <dsp:sp modelId="{4DD304B8-9A3F-449C-AC4C-4773BA8B9601}">
      <dsp:nvSpPr>
        <dsp:cNvPr id="0" name=""/>
        <dsp:cNvSpPr/>
      </dsp:nvSpPr>
      <dsp:spPr>
        <a:xfrm>
          <a:off x="0" y="1244686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91E49-2CE0-44D3-B753-0201E720E4F4}">
      <dsp:nvSpPr>
        <dsp:cNvPr id="0" name=""/>
        <dsp:cNvSpPr/>
      </dsp:nvSpPr>
      <dsp:spPr>
        <a:xfrm>
          <a:off x="300739" y="1468376"/>
          <a:ext cx="546798" cy="546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28159-C45C-4496-ADC3-D6FC240D9648}">
      <dsp:nvSpPr>
        <dsp:cNvPr id="0" name=""/>
        <dsp:cNvSpPr/>
      </dsp:nvSpPr>
      <dsp:spPr>
        <a:xfrm>
          <a:off x="1148277" y="1244686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Ridge</a:t>
          </a:r>
          <a:r>
            <a:rPr kumimoji="1" lang="ko-KR" alt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en-US" altLang="ko-KR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Regression</a:t>
          </a:r>
          <a:endParaRPr lang="en-US" sz="2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148277" y="1244686"/>
        <a:ext cx="4596407" cy="994179"/>
      </dsp:txXfrm>
    </dsp:sp>
    <dsp:sp modelId="{0959EC14-77D9-4F8E-B783-8070566ACDC7}">
      <dsp:nvSpPr>
        <dsp:cNvPr id="0" name=""/>
        <dsp:cNvSpPr/>
      </dsp:nvSpPr>
      <dsp:spPr>
        <a:xfrm>
          <a:off x="0" y="2487410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5E999C-E46A-4BE6-8AF8-BCCB717231BB}">
      <dsp:nvSpPr>
        <dsp:cNvPr id="0" name=""/>
        <dsp:cNvSpPr/>
      </dsp:nvSpPr>
      <dsp:spPr>
        <a:xfrm>
          <a:off x="300739" y="2711100"/>
          <a:ext cx="546798" cy="546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BBAB4-5B5F-43FA-B1AE-8E6ACD9C792E}">
      <dsp:nvSpPr>
        <dsp:cNvPr id="0" name=""/>
        <dsp:cNvSpPr/>
      </dsp:nvSpPr>
      <dsp:spPr>
        <a:xfrm>
          <a:off x="1148277" y="2487410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Lasso Regression </a:t>
          </a:r>
          <a:endParaRPr lang="en-US" sz="2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148277" y="2487410"/>
        <a:ext cx="4596407" cy="994179"/>
      </dsp:txXfrm>
    </dsp:sp>
    <dsp:sp modelId="{72971610-171C-46B9-B263-F17D98FF14FB}">
      <dsp:nvSpPr>
        <dsp:cNvPr id="0" name=""/>
        <dsp:cNvSpPr/>
      </dsp:nvSpPr>
      <dsp:spPr>
        <a:xfrm>
          <a:off x="0" y="3730134"/>
          <a:ext cx="5744684" cy="994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A2C0A-64A5-418C-8281-0D8A5893FACD}">
      <dsp:nvSpPr>
        <dsp:cNvPr id="0" name=""/>
        <dsp:cNvSpPr/>
      </dsp:nvSpPr>
      <dsp:spPr>
        <a:xfrm>
          <a:off x="300739" y="3953825"/>
          <a:ext cx="546798" cy="546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60F6A-3C77-45AE-B423-7ED1318569E4}">
      <dsp:nvSpPr>
        <dsp:cNvPr id="0" name=""/>
        <dsp:cNvSpPr/>
      </dsp:nvSpPr>
      <dsp:spPr>
        <a:xfrm>
          <a:off x="1148277" y="3730134"/>
          <a:ext cx="4596407" cy="99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17" tIns="105217" rIns="105217" bIns="1052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Elastic Regression</a:t>
          </a:r>
          <a:endParaRPr lang="en-US" sz="2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1148277" y="3730134"/>
        <a:ext cx="4596407" cy="994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680B3-5A4F-6C48-83CF-BE96B5497FB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07E08-BE4F-CD48-A064-5A79889540B1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우리는 왜 알고리즘을 사용하는가</a:t>
          </a:r>
          <a:r>
            <a:rPr kumimoji="1" lang="en-US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?</a:t>
          </a:r>
          <a:endParaRPr lang="en-US" sz="3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0"/>
        <a:ext cx="6900512" cy="1384035"/>
      </dsp:txXfrm>
    </dsp:sp>
    <dsp:sp modelId="{D3AAE351-53C0-0745-907B-599F4DB38A3B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A96AC-30B6-E343-BCD4-D050EDFCBAD1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TRAIN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데이터를 최대한 정확하게 맞추어 보자</a:t>
          </a:r>
          <a:endParaRPr lang="en-US" sz="3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1384035"/>
        <a:ext cx="6900512" cy="1384035"/>
      </dsp:txXfrm>
    </dsp:sp>
    <dsp:sp modelId="{92244723-E527-EE43-B443-1013F129EF8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7B8BC-8F95-314D-A77D-C5E61FB71EB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왜 </a:t>
          </a:r>
          <a:r>
            <a:rPr kumimoji="1" lang="en-US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TEST 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데이터에선 안 좋아지지</a:t>
          </a:r>
          <a:r>
            <a:rPr kumimoji="1" lang="en-US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?</a:t>
          </a:r>
          <a:endParaRPr lang="en-US" sz="3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2768070"/>
        <a:ext cx="6900512" cy="1384035"/>
      </dsp:txXfrm>
    </dsp:sp>
    <dsp:sp modelId="{03477297-56F5-3A4A-9C4C-E721F8FFA89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B35FD-2D4F-0F42-9DC0-694C9654D9F1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2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실제값과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ko-KR" sz="32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예측값의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차이를 줄이려고만 </a:t>
          </a:r>
          <a:r>
            <a:rPr kumimoji="1" lang="ko-KR" sz="32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하다보니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</a:t>
          </a:r>
          <a:r>
            <a:rPr kumimoji="1" lang="ko-KR" sz="3200" b="1" kern="1200" dirty="0" err="1">
              <a:latin typeface="NanumGothic" panose="020D0604000000000000" pitchFamily="34" charset="-127"/>
              <a:ea typeface="NanumGothic" panose="020D0604000000000000" pitchFamily="34" charset="-127"/>
            </a:rPr>
            <a:t>과적합이</a:t>
          </a:r>
          <a:r>
            <a:rPr kumimoji="1" lang="ko-KR" sz="3200" b="1" kern="1200" dirty="0">
              <a:latin typeface="NanumGothic" panose="020D0604000000000000" pitchFamily="34" charset="-127"/>
              <a:ea typeface="NanumGothic" panose="020D0604000000000000" pitchFamily="34" charset="-127"/>
            </a:rPr>
            <a:t> 발생</a:t>
          </a:r>
          <a:endParaRPr lang="en-US" sz="3200" b="1" kern="1200" dirty="0">
            <a:latin typeface="NanumGothic" panose="020D0604000000000000" pitchFamily="34" charset="-127"/>
            <a:ea typeface="NanumGothic" panose="020D0604000000000000" pitchFamily="34" charset="-127"/>
          </a:endParaRPr>
        </a:p>
      </dsp:txBody>
      <dsp:txXfrm>
        <a:off x="0" y="4152105"/>
        <a:ext cx="6900512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37879-CD54-5942-A894-55FBE7F97FFF}">
      <dsp:nvSpPr>
        <dsp:cNvPr id="0" name=""/>
        <dsp:cNvSpPr/>
      </dsp:nvSpPr>
      <dsp:spPr>
        <a:xfrm>
          <a:off x="3098570" y="273788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8"/>
              </a:lnTo>
              <a:lnTo>
                <a:pt x="454270" y="147328"/>
              </a:lnTo>
              <a:lnTo>
                <a:pt x="454270" y="216191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F5658-407B-4E44-B577-88BC78F256BB}">
      <dsp:nvSpPr>
        <dsp:cNvPr id="0" name=""/>
        <dsp:cNvSpPr/>
      </dsp:nvSpPr>
      <dsp:spPr>
        <a:xfrm>
          <a:off x="2644300" y="273788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454270" y="0"/>
              </a:moveTo>
              <a:lnTo>
                <a:pt x="454270" y="147328"/>
              </a:lnTo>
              <a:lnTo>
                <a:pt x="0" y="147328"/>
              </a:lnTo>
              <a:lnTo>
                <a:pt x="0" y="216191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3EAF1-C0CF-D149-9BFF-9264801F5B8D}">
      <dsp:nvSpPr>
        <dsp:cNvPr id="0" name=""/>
        <dsp:cNvSpPr/>
      </dsp:nvSpPr>
      <dsp:spPr>
        <a:xfrm>
          <a:off x="2644300" y="204966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8"/>
              </a:lnTo>
              <a:lnTo>
                <a:pt x="454270" y="147328"/>
              </a:lnTo>
              <a:lnTo>
                <a:pt x="454270" y="2161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83793-E8C8-DD40-803B-DEFC1DA6A077}">
      <dsp:nvSpPr>
        <dsp:cNvPr id="0" name=""/>
        <dsp:cNvSpPr/>
      </dsp:nvSpPr>
      <dsp:spPr>
        <a:xfrm>
          <a:off x="2190029" y="204966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454270" y="0"/>
              </a:moveTo>
              <a:lnTo>
                <a:pt x="454270" y="147328"/>
              </a:lnTo>
              <a:lnTo>
                <a:pt x="0" y="147328"/>
              </a:lnTo>
              <a:lnTo>
                <a:pt x="0" y="2161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42E3BF-1A5A-974E-B231-7BCB49904EB7}">
      <dsp:nvSpPr>
        <dsp:cNvPr id="0" name=""/>
        <dsp:cNvSpPr/>
      </dsp:nvSpPr>
      <dsp:spPr>
        <a:xfrm>
          <a:off x="1735759" y="1361443"/>
          <a:ext cx="908540" cy="21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8"/>
              </a:lnTo>
              <a:lnTo>
                <a:pt x="908540" y="147328"/>
              </a:lnTo>
              <a:lnTo>
                <a:pt x="908540" y="21619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5EDF9-896C-3740-BCD4-5218B65D2DE9}">
      <dsp:nvSpPr>
        <dsp:cNvPr id="0" name=""/>
        <dsp:cNvSpPr/>
      </dsp:nvSpPr>
      <dsp:spPr>
        <a:xfrm>
          <a:off x="827218" y="204966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328"/>
              </a:lnTo>
              <a:lnTo>
                <a:pt x="454270" y="147328"/>
              </a:lnTo>
              <a:lnTo>
                <a:pt x="454270" y="2161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70F2E-78F1-F24D-87D6-1F5AF35688DB}">
      <dsp:nvSpPr>
        <dsp:cNvPr id="0" name=""/>
        <dsp:cNvSpPr/>
      </dsp:nvSpPr>
      <dsp:spPr>
        <a:xfrm>
          <a:off x="372948" y="2049662"/>
          <a:ext cx="454270" cy="216191"/>
        </a:xfrm>
        <a:custGeom>
          <a:avLst/>
          <a:gdLst/>
          <a:ahLst/>
          <a:cxnLst/>
          <a:rect l="0" t="0" r="0" b="0"/>
          <a:pathLst>
            <a:path>
              <a:moveTo>
                <a:pt x="454270" y="0"/>
              </a:moveTo>
              <a:lnTo>
                <a:pt x="454270" y="147328"/>
              </a:lnTo>
              <a:lnTo>
                <a:pt x="0" y="147328"/>
              </a:lnTo>
              <a:lnTo>
                <a:pt x="0" y="21619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2C642-F72B-AA46-988E-4A96BB7D0249}">
      <dsp:nvSpPr>
        <dsp:cNvPr id="0" name=""/>
        <dsp:cNvSpPr/>
      </dsp:nvSpPr>
      <dsp:spPr>
        <a:xfrm>
          <a:off x="827218" y="1361443"/>
          <a:ext cx="908540" cy="216191"/>
        </a:xfrm>
        <a:custGeom>
          <a:avLst/>
          <a:gdLst/>
          <a:ahLst/>
          <a:cxnLst/>
          <a:rect l="0" t="0" r="0" b="0"/>
          <a:pathLst>
            <a:path>
              <a:moveTo>
                <a:pt x="908540" y="0"/>
              </a:moveTo>
              <a:lnTo>
                <a:pt x="908540" y="147328"/>
              </a:lnTo>
              <a:lnTo>
                <a:pt x="0" y="147328"/>
              </a:lnTo>
              <a:lnTo>
                <a:pt x="0" y="21619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59671-A007-0D4F-A046-3D7452FEFD25}">
      <dsp:nvSpPr>
        <dsp:cNvPr id="0" name=""/>
        <dsp:cNvSpPr/>
      </dsp:nvSpPr>
      <dsp:spPr>
        <a:xfrm>
          <a:off x="1364083" y="88941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996665-E770-CB4A-AE53-F5C49613A91C}">
      <dsp:nvSpPr>
        <dsp:cNvPr id="0" name=""/>
        <dsp:cNvSpPr/>
      </dsp:nvSpPr>
      <dsp:spPr>
        <a:xfrm>
          <a:off x="1446678" y="96787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ore-KR" altLang="en-US" sz="900" kern="1200" dirty="0"/>
            <a:t>대학친구 수 </a:t>
          </a:r>
          <a:r>
            <a:rPr lang="en-US" altLang="ko-Kore-KR" sz="900" kern="1200" dirty="0"/>
            <a:t>&gt; </a:t>
          </a:r>
          <a:r>
            <a:rPr lang="en-US" altLang="ko-KR" sz="900" kern="1200" dirty="0"/>
            <a:t>20</a:t>
          </a:r>
          <a:endParaRPr lang="ko-KR" altLang="en-US" sz="900" kern="1200" dirty="0"/>
        </a:p>
      </dsp:txBody>
      <dsp:txXfrm>
        <a:off x="1460503" y="981704"/>
        <a:ext cx="715701" cy="444378"/>
      </dsp:txXfrm>
    </dsp:sp>
    <dsp:sp modelId="{7D02E64E-1295-BB44-875A-E62F660C916F}">
      <dsp:nvSpPr>
        <dsp:cNvPr id="0" name=""/>
        <dsp:cNvSpPr/>
      </dsp:nvSpPr>
      <dsp:spPr>
        <a:xfrm>
          <a:off x="455542" y="157763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04BD71-0FEE-4040-A32E-5E015ECBE1F7}">
      <dsp:nvSpPr>
        <dsp:cNvPr id="0" name=""/>
        <dsp:cNvSpPr/>
      </dsp:nvSpPr>
      <dsp:spPr>
        <a:xfrm>
          <a:off x="538137" y="165609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한달 술자리 </a:t>
          </a:r>
          <a:r>
            <a:rPr lang="en-US" altLang="ko-KR" sz="900" kern="1200" dirty="0"/>
            <a:t>&gt; 4</a:t>
          </a:r>
          <a:endParaRPr lang="ko-KR" altLang="en-US" sz="900" kern="1200" dirty="0"/>
        </a:p>
      </dsp:txBody>
      <dsp:txXfrm>
        <a:off x="551962" y="1669924"/>
        <a:ext cx="715701" cy="444378"/>
      </dsp:txXfrm>
    </dsp:sp>
    <dsp:sp modelId="{4606B87E-22A4-B445-ABD8-1C7C397F5FAA}">
      <dsp:nvSpPr>
        <dsp:cNvPr id="0" name=""/>
        <dsp:cNvSpPr/>
      </dsp:nvSpPr>
      <dsp:spPr>
        <a:xfrm>
          <a:off x="1272" y="226585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BBF38C-C56C-3D4C-A70B-519112842C63}">
      <dsp:nvSpPr>
        <dsp:cNvPr id="0" name=""/>
        <dsp:cNvSpPr/>
      </dsp:nvSpPr>
      <dsp:spPr>
        <a:xfrm>
          <a:off x="83866" y="234431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100, 95, 90</a:t>
          </a:r>
          <a:endParaRPr lang="ko-KR" altLang="en-US" sz="900" kern="1200" dirty="0"/>
        </a:p>
      </dsp:txBody>
      <dsp:txXfrm>
        <a:off x="97691" y="2358144"/>
        <a:ext cx="715701" cy="444378"/>
      </dsp:txXfrm>
    </dsp:sp>
    <dsp:sp modelId="{1652B7EB-2031-3A48-86A0-B2AB68F26A44}">
      <dsp:nvSpPr>
        <dsp:cNvPr id="0" name=""/>
        <dsp:cNvSpPr/>
      </dsp:nvSpPr>
      <dsp:spPr>
        <a:xfrm>
          <a:off x="909813" y="226585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EA0CD4-215C-7240-9D91-386FF8780BD2}">
      <dsp:nvSpPr>
        <dsp:cNvPr id="0" name=""/>
        <dsp:cNvSpPr/>
      </dsp:nvSpPr>
      <dsp:spPr>
        <a:xfrm>
          <a:off x="992407" y="234431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92, 82, 72, 70</a:t>
          </a:r>
          <a:endParaRPr lang="ko-KR" altLang="en-US" sz="900" kern="1200" dirty="0"/>
        </a:p>
      </dsp:txBody>
      <dsp:txXfrm>
        <a:off x="1006232" y="2358144"/>
        <a:ext cx="715701" cy="444378"/>
      </dsp:txXfrm>
    </dsp:sp>
    <dsp:sp modelId="{318DABEB-EB8E-D04D-A471-99AD4BF4A5AC}">
      <dsp:nvSpPr>
        <dsp:cNvPr id="0" name=""/>
        <dsp:cNvSpPr/>
      </dsp:nvSpPr>
      <dsp:spPr>
        <a:xfrm>
          <a:off x="2272624" y="157763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1E6307-157A-144A-A8AE-24ACD98D33B5}">
      <dsp:nvSpPr>
        <dsp:cNvPr id="0" name=""/>
        <dsp:cNvSpPr/>
      </dsp:nvSpPr>
      <dsp:spPr>
        <a:xfrm>
          <a:off x="2355219" y="165609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학생회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2369044" y="1669924"/>
        <a:ext cx="715701" cy="444378"/>
      </dsp:txXfrm>
    </dsp:sp>
    <dsp:sp modelId="{C8713D98-756F-6E4A-8351-4E808D727EC2}">
      <dsp:nvSpPr>
        <dsp:cNvPr id="0" name=""/>
        <dsp:cNvSpPr/>
      </dsp:nvSpPr>
      <dsp:spPr>
        <a:xfrm>
          <a:off x="1818354" y="226585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DFBECD-5E34-504C-88CF-FDF682796F59}">
      <dsp:nvSpPr>
        <dsp:cNvPr id="0" name=""/>
        <dsp:cNvSpPr/>
      </dsp:nvSpPr>
      <dsp:spPr>
        <a:xfrm>
          <a:off x="1900948" y="234431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84, 77, 64 </a:t>
          </a:r>
          <a:endParaRPr lang="ko-KR" altLang="en-US" sz="900" kern="1200" dirty="0"/>
        </a:p>
      </dsp:txBody>
      <dsp:txXfrm>
        <a:off x="1914773" y="2358144"/>
        <a:ext cx="715701" cy="444378"/>
      </dsp:txXfrm>
    </dsp:sp>
    <dsp:sp modelId="{F94640F2-6216-324D-9377-5F82549F0101}">
      <dsp:nvSpPr>
        <dsp:cNvPr id="0" name=""/>
        <dsp:cNvSpPr/>
      </dsp:nvSpPr>
      <dsp:spPr>
        <a:xfrm>
          <a:off x="2726895" y="226585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C6AA2-B616-6543-BA1F-8FA085FDF153}">
      <dsp:nvSpPr>
        <dsp:cNvPr id="0" name=""/>
        <dsp:cNvSpPr/>
      </dsp:nvSpPr>
      <dsp:spPr>
        <a:xfrm>
          <a:off x="2809489" y="2344319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선후배 </a:t>
          </a:r>
          <a:r>
            <a:rPr lang="en-US" altLang="ko-KR" sz="900" kern="1200" dirty="0"/>
            <a:t>&gt; 5</a:t>
          </a:r>
          <a:endParaRPr lang="ko-KR" altLang="en-US" sz="900" kern="1200" dirty="0"/>
        </a:p>
      </dsp:txBody>
      <dsp:txXfrm>
        <a:off x="2823314" y="2358144"/>
        <a:ext cx="715701" cy="444378"/>
      </dsp:txXfrm>
    </dsp:sp>
    <dsp:sp modelId="{9470117B-2A9D-0643-8524-A8B4613391B5}">
      <dsp:nvSpPr>
        <dsp:cNvPr id="0" name=""/>
        <dsp:cNvSpPr/>
      </dsp:nvSpPr>
      <dsp:spPr>
        <a:xfrm>
          <a:off x="2272624" y="295407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0ED3D1-D861-F341-847C-1EF34F3AF42E}">
      <dsp:nvSpPr>
        <dsp:cNvPr id="0" name=""/>
        <dsp:cNvSpPr/>
      </dsp:nvSpPr>
      <dsp:spPr>
        <a:xfrm>
          <a:off x="2355219" y="3032538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56, 44</a:t>
          </a:r>
          <a:endParaRPr lang="ko-KR" altLang="en-US" sz="900" kern="1200" dirty="0"/>
        </a:p>
      </dsp:txBody>
      <dsp:txXfrm>
        <a:off x="2369044" y="3046363"/>
        <a:ext cx="715701" cy="444378"/>
      </dsp:txXfrm>
    </dsp:sp>
    <dsp:sp modelId="{522C453F-3E53-3B4A-B79F-F385D287F266}">
      <dsp:nvSpPr>
        <dsp:cNvPr id="0" name=""/>
        <dsp:cNvSpPr/>
      </dsp:nvSpPr>
      <dsp:spPr>
        <a:xfrm>
          <a:off x="3181165" y="2954074"/>
          <a:ext cx="743351" cy="47202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02C44-410B-F24E-A667-382F911CF8E6}">
      <dsp:nvSpPr>
        <dsp:cNvPr id="0" name=""/>
        <dsp:cNvSpPr/>
      </dsp:nvSpPr>
      <dsp:spPr>
        <a:xfrm>
          <a:off x="3263760" y="3032538"/>
          <a:ext cx="743351" cy="4720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41, 32, 23</a:t>
          </a:r>
          <a:endParaRPr lang="ko-KR" altLang="en-US" sz="900" kern="1200" dirty="0"/>
        </a:p>
      </dsp:txBody>
      <dsp:txXfrm>
        <a:off x="3277585" y="3046363"/>
        <a:ext cx="715701" cy="44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5A988-2153-0141-864B-A20E88C28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8524E-C1B4-174E-949A-FDAFD5B0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C4B3-A985-9144-900C-CC7EDAAD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10A20-FF9F-DA44-A873-C2ACC6F4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C348F-34AA-4441-A61F-8F7F3222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248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B657-06BF-284A-9C45-92AD1F7F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F332B8-E643-8D46-A1BB-62DA066B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DF519-6F5E-234B-B8E3-9A3E5F10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DE30-A041-A146-A7C4-1E00295B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7E890-862E-0247-9BF8-2E628E6E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943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C7F66-D10E-CF4A-BD37-530B9061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D6157-83B2-F548-AC81-F3ED41D5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97A63-AA7C-9748-840D-95BF5D33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535450-D825-1A45-8865-68A2AC5F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508AF-0189-C443-967B-A8FE1DA0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6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9F32D-7B4F-2E4F-A44F-8F952707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D5946-2A2D-2844-8C19-AD52AA46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724456-8EAF-C142-B846-A8B92E31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39E0E-34EF-5843-9F94-0081C760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7F725-C681-8142-9EEA-4CE15D9F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9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47CC-D4F1-3A40-AD3D-7A09237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77213-4B7D-1342-A7DF-8C4B4229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B37EB-1113-5646-A3E2-E15C3CD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3F008-2FF8-5C4A-A69F-01F9745A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C5154-6102-FB46-8E92-C19058BF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394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B1630-F820-C745-B490-C238901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AC31D-C160-5141-BC0A-E77C197FD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36E8CD-7464-AE44-B3FE-70CD97C8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EDE7-0B12-C64D-A71E-89920416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5589FC-18C9-F64B-9BD8-D36D0B8D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3C327-03D1-F644-AD54-4731DD2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590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144C3-6507-934C-9068-AEF58353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DAFED-5408-D845-9F83-92E12FB6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D01F0-C2A7-FC4D-9AE3-287A7BD95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61B48-C2EB-6549-94E2-9C90BD960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5FC3C-A44C-974F-B51D-395AFFB99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313898-0B17-5F44-8D1A-E554889E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B28029-37F1-8C47-89D6-5D830C42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E22604-516E-3F42-8F34-7B96147F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2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6131-CE27-BA46-A2BC-4CFA91D1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C74565-6678-0845-9A59-AD0E3DAC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9DCF5-1486-B941-BD65-0B22108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8B9FA-4E95-AD44-935B-6461F575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05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D84AF1-1C4B-854C-9F9E-6F022DC4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22A89-8469-8B46-9696-11235AAD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78264-306F-E447-9CA4-403B4DC6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413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116F-A0D1-4A4E-BF4C-3DED0D26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6B8151-A9D8-A749-B238-F0A9EDC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BC311D-73EE-A94B-ADCE-07D52E9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2849B-AB01-E543-B096-3C9A69C6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A8E2F-00B0-504E-9C0C-F9E6987F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506CC-B09F-5144-BD70-F18A9E27F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39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1EC1-D714-DE45-84C2-21D9F492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EFC7E3-10C0-A448-98C5-A193A795C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EB58B-1190-1D46-A8BD-220ED13F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5E7F8-3ECD-4B47-B2AB-4C3B723E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E3D17-A056-A649-99B6-05732E72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BABB-95ED-264A-859B-C6F46E03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4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18BAA2-3D95-0C49-9E03-89F906DF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4CC04-70CA-C849-A852-9365E39F3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94E6C-F54F-EB41-883D-6726D235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DF04-3EA7-E84A-9214-E2BB6EF00DDF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7A225-9C93-904E-8F50-4878D0175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5ADCE-EE22-4A42-8AD7-ED36AAC88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54E63-1034-294F-831C-D31AC2E1CD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328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0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3EA0EF-260B-0E4F-A5F0-74E3469DF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김보경</a:t>
            </a:r>
            <a:r>
              <a:rPr kumimoji="1" lang="en-US" altLang="ko-KR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dirty="0" err="1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문강석</a:t>
            </a:r>
            <a:endParaRPr kumimoji="1" lang="ko-KR" altLang="en-US" sz="2000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754D21-3DEA-0F4D-8013-11BB49A51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kumimoji="1" lang="en-US" altLang="ko-KR" sz="3600" b="1" dirty="0">
                <a:solidFill>
                  <a:srgbClr val="080808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0208</a:t>
            </a:r>
            <a:endParaRPr kumimoji="1" lang="ko-KR" altLang="en-US" sz="3600" b="1" dirty="0">
              <a:solidFill>
                <a:srgbClr val="080808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5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A1E108-E7D1-984A-A172-72860F9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2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r>
              <a:rPr kumimoji="1" lang="en-US" altLang="ko-KR" sz="3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Limitation of Linear Regression</a:t>
            </a:r>
            <a:endParaRPr kumimoji="1" lang="ko-KR" altLang="en-US" sz="3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059C5432-1F37-1443-B7DB-019F8C61F8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kumimoji="1" lang="ko-Kore-KR" altLang="en-US" sz="2000" b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을 넘어서는 값 존재</a:t>
            </a:r>
            <a:endParaRPr kumimoji="1"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확률이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1.2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 혹은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1.2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인 경우는 어떻게 할 것인가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ore-KR" altLang="en-US" sz="2000" b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중간부분에서의 변화가 일정함</a:t>
            </a:r>
            <a:r>
              <a:rPr kumimoji="1" lang="ko-KR" altLang="en-US" sz="2000" b="1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 </a:t>
            </a:r>
            <a:endParaRPr kumimoji="1" lang="en-US" altLang="ko-KR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ex)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직관적으로 이해가 가능한가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가령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성적분포를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본다면 점수가 일정하게 분포가 되어있는가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90-100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점수대보다 평균 점수인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50-60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점수대가 훨씬 빈도수가 많지 않을까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즉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구역마다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영향력이 같을 리 없다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비현실적이다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9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A6605D-FE3C-1C45-BC20-B0CA2F0122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573"/>
          <a:stretch/>
        </p:blipFill>
        <p:spPr>
          <a:xfrm>
            <a:off x="1287463" y="3508375"/>
            <a:ext cx="8169275" cy="1728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2355CD-480E-F84A-91F6-3B5B5C42C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29" r="51859"/>
          <a:stretch/>
        </p:blipFill>
        <p:spPr>
          <a:xfrm>
            <a:off x="9523413" y="3508375"/>
            <a:ext cx="1827213" cy="17287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A1E108-E7D1-984A-A172-72860F9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kumimoji="1" lang="en-US" altLang="ko-KR" sz="3100" b="1" dirty="0" err="1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r>
              <a:rPr kumimoji="1" lang="en-US" altLang="ko-KR" sz="31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– Limitation of Linear Regression</a:t>
            </a:r>
            <a:endParaRPr kumimoji="1" lang="ko-KR" altLang="en-US" sz="3100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478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9D05DD-0D1E-7C4B-826A-8DCDAA21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Probit</a:t>
            </a:r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Regression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8378E59A-5078-F64A-BEFD-7176C252A4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장점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사용하기 쉽다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우리는 이미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z-value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알고 있기에 기존의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z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표를 보고 계산할 수 있다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직관적인 해석이 가능하다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z-value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XB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이기 때문이다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  <a:defRPr/>
            </a:pP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단점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그런데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,,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beta0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beta1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해석은 어떻게 구하지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?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해석이 쉽지가 않다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logit regression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필요성 대두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1AABA54-393C-424C-9C39-CFF64E9FF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95320" y="3158826"/>
            <a:ext cx="6253212" cy="161020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65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F8F9C-4365-4B43-9C3C-B5259F81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- Logit Regression</a:t>
            </a:r>
            <a:endParaRPr kumimoji="1" lang="ko-KR" altLang="en-US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68888-3F4C-0644-98B9-03B89AD31EC3}"/>
              </a:ext>
            </a:extLst>
          </p:cNvPr>
          <p:cNvSpPr txBox="1"/>
          <p:nvPr/>
        </p:nvSpPr>
        <p:spPr>
          <a:xfrm>
            <a:off x="838200" y="1653015"/>
            <a:ext cx="8215711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ore-KR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ko-KR" altLang="en-US" sz="25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ore-KR" altLang="en-US" sz="2500" b="1">
                <a:latin typeface="NanumGothic" panose="020D0604000000000000" pitchFamily="34" charset="-127"/>
                <a:ea typeface="NanumGothic" panose="020D0604000000000000" pitchFamily="34" charset="-127"/>
              </a:rPr>
              <a:t>성공 또는 실패 와 같이 표현되니 베르누이 분포에서 시작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965649-1FEB-4C4B-A486-F29C99EDD47F}"/>
                  </a:ext>
                </a:extLst>
              </p:cNvPr>
              <p:cNvSpPr txBox="1"/>
              <p:nvPr/>
            </p:nvSpPr>
            <p:spPr>
              <a:xfrm>
                <a:off x="838200" y="2331110"/>
                <a:ext cx="10732893" cy="158562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marL="342900" indent="-342900">
                  <a:buAutoNum type="arabicPeriod" startAt="2"/>
                </a:pPr>
                <a:r>
                  <a:rPr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</a:t>
                </a:r>
                <a:r>
                  <a:rPr lang="ko-KR" altLang="en-US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~</a:t>
                </a:r>
                <a:r>
                  <a:rPr lang="ko-KR" altLang="en-US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lang="en-US" altLang="ko-KR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</a:t>
                </a:r>
                <a:r>
                  <a:rPr lang="ko-KR" altLang="en-US" sz="24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까지의</a:t>
                </a:r>
                <a:r>
                  <a:rPr lang="ko-KR" altLang="en-US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값을 가지는 </a:t>
                </a:r>
                <a:r>
                  <a:rPr lang="ko-KR" altLang="en-US" sz="24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확률값이</a:t>
                </a:r>
                <a:r>
                  <a:rPr lang="ko-KR" altLang="en-US" sz="24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무한대의 값 까지 가질 수 있도록 함</a:t>
                </a:r>
              </a:p>
              <a:p>
                <a:endParaRPr lang="ko-KR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sz="25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ar-AE" altLang="ko-Kore-KR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ar-AE" altLang="ko-Kore-KR" sz="25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ar-AE" altLang="ko-Kore-KR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965649-1FEB-4C4B-A486-F29C99EDD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1110"/>
                <a:ext cx="10732893" cy="1585627"/>
              </a:xfrm>
              <a:prstGeom prst="rect">
                <a:avLst/>
              </a:prstGeom>
              <a:blipFill>
                <a:blip r:embed="rId2"/>
                <a:stretch>
                  <a:fillRect l="-827" t="-31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D740099-7BB2-564D-8CAA-2918B87F0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838200" y="4000098"/>
            <a:ext cx="8737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A1E108-E7D1-984A-A172-72860F9D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4085A-83E1-3747-9A85-3ED9A97B2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1. </a:t>
                </a:r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성공 또는 실패 와 같이 표현되니 베르누이 분포에서 시작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2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0 ~ 1 </a:t>
                </a:r>
                <a:r>
                  <a:rPr kumimoji="1" lang="ko-KR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까지의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값만 가지는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kumimoji="1" lang="en-US" altLang="ko-Kore-KR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ko-Kore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에서 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0~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무한대가 나오는 함수로 변환</a:t>
                </a:r>
                <a:endParaRPr kumimoji="1" lang="en-US" altLang="ko-KR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kumimoji="1" lang="en-US" altLang="ko-Kore-KR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b="1" i="1" smtClean="0">
                          <a:latin typeface="Cambria Math" panose="02040503050406030204" pitchFamily="18" charset="0"/>
                        </a:rPr>
                        <m:t>𝒐𝒅𝒅𝒔</m:t>
                      </m:r>
                      <m:r>
                        <a:rPr kumimoji="1" lang="en-US" altLang="ko-Kore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ore-KR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ko-Kore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ko-Kore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ko-Kore-KR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ko-Kore-KR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ko-Kore-KR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0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ko-Kore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en-US" sz="20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3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 ~ ∞</m:t>
                    </m:r>
                  </m:oMath>
                </a14:m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가 나올 수 있게 변환</a:t>
                </a:r>
                <a:endParaRPr kumimoji="1" lang="en-US" altLang="ko-Kore-KR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en-US" sz="2000" b="1" dirty="0"/>
                  <a:t>					</a:t>
                </a:r>
                <a:r>
                  <a:rPr kumimoji="1" lang="ko-Kore-KR" altLang="en-US" sz="2000" b="1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ko-Kore-KR" sz="2000" b="1" i="1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1" lang="en-US" altLang="ko-Kore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kumimoji="1" lang="en-US" altLang="ko-Kore-KR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1" lang="en-US" altLang="ko-Kore-KR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1" lang="en-US" altLang="ko-Kore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1" lang="en-US" altLang="ko-Kore-K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20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kumimoji="1" lang="en-US" altLang="ko-Kore-KR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1" lang="en-US" altLang="en-US" sz="20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4. 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위 함수의 역함수를 구하면 완성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!</a:t>
                </a:r>
                <a:endParaRPr kumimoji="1" lang="en-US" altLang="ko-Kore-KR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en-US" sz="2000" b="1" dirty="0"/>
                  <a:t>					</a:t>
                </a:r>
                <a:r>
                  <a:rPr kumimoji="1" lang="ko-Kore-KR" altLang="en-US" sz="2000" b="1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kumimoji="1"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kumimoji="1" lang="en-US" altLang="ko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𝐞𝐱𝐩</m:t>
                                </m:r>
                              </m:e>
                              <m:sup>
                                <m:r>
                                  <a:rPr kumimoji="1" lang="en-US" altLang="ko-KR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sup>
                            </m:sSup>
                          </m:fName>
                          <m:e>
                            <m:r>
                              <a:rPr kumimoji="1" lang="en-US" altLang="ko-K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</m:oMath>
                </a14:m>
                <a:endParaRPr kumimoji="1" lang="en-US" altLang="en-US" sz="20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kumimoji="1" lang="en-US" altLang="en-US" sz="20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=&gt;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종속변수가 카테고리 </a:t>
                </a: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</a:t>
                </a:r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 속할 </a:t>
                </a: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“</a:t>
                </a:r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확률</a:t>
                </a:r>
                <a:r>
                  <a:rPr kumimoji="1" lang="en-US" altLang="ko-Kore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”</a:t>
                </a:r>
                <a:r>
                  <a:rPr kumimoji="1" lang="ko-Kore-KR" altLang="en-US" sz="2000" b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을 의미</a:t>
                </a:r>
              </a:p>
              <a:p>
                <a:endParaRPr kumimoji="1" lang="ko-Kore-KR" altLang="en-US" sz="2000"/>
              </a:p>
              <a:p>
                <a:endParaRPr kumimoji="1" lang="ko-Kore-KR" altLang="en-US" sz="2000"/>
              </a:p>
              <a:p>
                <a:endParaRPr kumimoji="1" lang="ko-Kore-KR" altLang="en-US" sz="2000"/>
              </a:p>
              <a:p>
                <a:endParaRPr kumimoji="1"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4085A-83E1-3747-9A85-3ED9A97B2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467" y="1782981"/>
                <a:ext cx="10905066" cy="43939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F14CE8-6648-2541-90BD-7CCF5B32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Regression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2C1858-DF24-2C40-845B-83DFFF13C721}"/>
              </a:ext>
            </a:extLst>
          </p:cNvPr>
          <p:cNvSpPr txBox="1"/>
          <p:nvPr/>
        </p:nvSpPr>
        <p:spPr>
          <a:xfrm>
            <a:off x="643467" y="1797739"/>
            <a:ext cx="609924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rPr>
              <a:t>각 변수를 이용한 리프로 데이터를 나누고</a:t>
            </a:r>
            <a:endParaRPr kumimoji="1" lang="en-US" altLang="ko-Kore-KR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>
              <a:spcAft>
                <a:spcPts val="600"/>
              </a:spcAft>
            </a:pPr>
            <a:r>
              <a:rPr kumimoji="1" lang="ko-Kore-KR" altLang="en-US" b="1">
                <a:latin typeface="NanumGothic" panose="020D0604000000000000" pitchFamily="34" charset="-127"/>
                <a:ea typeface="NanumGothic" panose="020D0604000000000000" pitchFamily="34" charset="-127"/>
              </a:rPr>
              <a:t>최종적으로 분리된 </a:t>
            </a:r>
            <a:r>
              <a:rPr kumimoji="1" lang="ko-Kore-KR" altLang="en-US" b="1">
                <a:solidFill>
                  <a:srgbClr val="00B05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노드 자체를 특정 카테고리로 예측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FE1F5F6-31C9-2F49-989E-29D08C887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638592"/>
              </p:ext>
            </p:extLst>
          </p:nvPr>
        </p:nvGraphicFramePr>
        <p:xfrm>
          <a:off x="5381984" y="1877587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2467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F14CE8-6648-2541-90BD-7CCF5B32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Regression Tree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12A376-DD69-8144-964C-350BC06175E8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라는 모델은 전체 데이터의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target variable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평균을 예측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&gt;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실제값</a:t>
            </a:r>
            <a:r>
              <a:rPr kumimoji="1" lang="en-US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– </a:t>
            </a:r>
            <a:r>
              <a:rPr kumimoji="1"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=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잔차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(residual)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B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모델은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학습에 사용된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가지고 앞선 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예측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실제값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– (A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+ learning rate*B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kumimoji="1"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= 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새로운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residual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</a:t>
            </a:r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모델은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모델의 학습에 사용했던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features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가지고 바로 위에서 언급한 새로운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 </a:t>
            </a:r>
            <a:r>
              <a:rPr lang="en-US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</a:t>
            </a:r>
            <a:b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-&gt;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실제값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- (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A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+ </a:t>
            </a:r>
            <a:r>
              <a:rPr lang="en-US" altLang="ko-Kore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*B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 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+ </a:t>
            </a:r>
            <a:r>
              <a:rPr lang="en-US" altLang="ko-Kore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learning_rate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*C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모델 </a:t>
            </a:r>
            <a:r>
              <a:rPr lang="ko-KR" altLang="en-US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평균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 = 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새로운 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residual</a:t>
            </a:r>
            <a:r>
              <a:rPr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을 구함</a:t>
            </a:r>
            <a:endParaRPr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indent="-228600" latinLnBrk="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1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0">
              <a:lnSpc>
                <a:spcPct val="150000"/>
              </a:lnSpc>
              <a:spcAft>
                <a:spcPts val="600"/>
              </a:spcAft>
            </a:pPr>
            <a:r>
              <a:rPr lang="en-US" altLang="ko-KR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r>
              <a:rPr lang="ko-KR" altLang="en-US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최종 </a:t>
            </a:r>
            <a:r>
              <a:rPr lang="ko-KR" altLang="en-US" sz="2000" b="1" u="sng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예측값은</a:t>
            </a:r>
            <a:r>
              <a:rPr lang="en-US" altLang="ko-KR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모델의 </a:t>
            </a:r>
            <a:r>
              <a:rPr lang="ko-KR" altLang="en-US" sz="2000" b="1" u="sng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예측값의</a:t>
            </a:r>
            <a:r>
              <a:rPr lang="en-US" altLang="ko-KR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ore-KR" sz="2000" b="1" u="sng" dirty="0">
                <a:latin typeface="NanumGothic" panose="020D0604000000000000" pitchFamily="34" charset="-127"/>
                <a:ea typeface="NanumGothic" panose="020D0604000000000000" pitchFamily="34" charset="-127"/>
              </a:rPr>
              <a:t>weighted sum</a:t>
            </a:r>
            <a:endParaRPr kumimoji="1" lang="en-US" altLang="ko-KR" sz="2000" b="1" u="sng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54DA4EB-6F98-8543-B336-DE485ADF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ko-KR" altLang="en-US" sz="3600"/>
              <a:t>목차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9CA290C-A85B-43DA-90D5-A300BA842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10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0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F1A3B-6AE7-487C-B6C5-06C7E178B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7" b="464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2A9AEA-79A3-5042-8416-EC9E5F03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R" sz="37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Contents of Regression Regularization Method </a:t>
            </a:r>
            <a:endParaRPr kumimoji="1" lang="ko-KR" altLang="en-US" sz="3700" b="1" dirty="0">
              <a:solidFill>
                <a:srgbClr val="FFFFFF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7A7EEE2-FB6A-4E38-B0E0-EC68351F4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748913"/>
              </p:ext>
            </p:extLst>
          </p:nvPr>
        </p:nvGraphicFramePr>
        <p:xfrm>
          <a:off x="5155379" y="1065862"/>
          <a:ext cx="5744685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219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55B0ED-D108-0443-B08B-C47276C4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kumimoji="1" lang="en-US" altLang="ko-KR" sz="3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Regression Regularization Method - Reason why we regularize – bias vs variance </a:t>
            </a:r>
            <a:endParaRPr kumimoji="1" lang="ko-KR" altLang="en-US" sz="38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EE99D83-2CE4-478B-ADF1-2D141EB8D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1597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10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59FFB-2413-114E-AA94-116E23F5D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2800" b="1" dirty="0">
                <a:solidFill>
                  <a:srgbClr val="FFFFFF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Regression Regularization Method - Reason why we regularize – bias vs variance </a:t>
            </a: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내용 개체 틀 64">
            <a:extLst>
              <a:ext uri="{FF2B5EF4-FFF2-40B4-BE49-F238E27FC236}">
                <a16:creationId xmlns:a16="http://schemas.microsoft.com/office/drawing/2014/main" id="{17681ABD-D430-6C4F-819C-0674F7752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6575" b="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317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BEF851-D4AF-1046-9D19-5212469C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Regression Regularization Method -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383D18-511F-2240-A3FC-B717B7222BBF}"/>
                  </a:ext>
                </a:extLst>
              </p:cNvPr>
              <p:cNvSpPr txBox="1"/>
              <p:nvPr/>
            </p:nvSpPr>
            <p:spPr>
              <a:xfrm>
                <a:off x="643469" y="1782981"/>
                <a:ext cx="4008384" cy="4393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latinLnBrk="0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kumimoji="1" lang="en-US" altLang="ko-Kore-KR" sz="20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ore-KR" sz="20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num>
                      <m:den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e>
                          <m:sub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indent="-228600" latinLnBrk="0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0에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근접한</a:t>
                </a: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값까지</a:t>
                </a: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가능</a:t>
                </a:r>
                <a:endParaRPr kumimoji="1" lang="en-US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indent="-228600" latinLnBrk="0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입력</a:t>
                </a: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데이터의</a:t>
                </a: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스케일에</a:t>
                </a:r>
                <a:r>
                  <a:rPr kumimoji="1" lang="en-US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en-US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민감</a:t>
                </a:r>
                <a:endParaRPr kumimoji="1" lang="en-US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383D18-511F-2240-A3FC-B717B722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9" y="1782981"/>
                <a:ext cx="4008384" cy="4393982"/>
              </a:xfrm>
              <a:prstGeom prst="rect">
                <a:avLst/>
              </a:prstGeom>
              <a:blipFill>
                <a:blip r:embed="rId2"/>
                <a:stretch>
                  <a:fillRect l="-1262" t="-1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22D3DEE-0037-5C43-A67C-CBDE13F4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7" t="5800" r="7636" b="5602"/>
          <a:stretch/>
        </p:blipFill>
        <p:spPr>
          <a:xfrm>
            <a:off x="5475603" y="1457471"/>
            <a:ext cx="3421294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6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702CCA0-7A95-5646-A09B-F4F3168D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kumimoji="1" lang="en-US" altLang="ko-KR" sz="3600" b="1" kern="1200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Regression Regularization Method - Lasso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05F95-E8AA-3C48-BE93-8494CE829518}"/>
                  </a:ext>
                </a:extLst>
              </p:cNvPr>
              <p:cNvSpPr txBox="1"/>
              <p:nvPr/>
            </p:nvSpPr>
            <p:spPr>
              <a:xfrm>
                <a:off x="643469" y="1782981"/>
                <a:ext cx="4008384" cy="4393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indent="-228600" latinLnBrk="0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kumimoji="1" lang="en-US" altLang="ko-Kore-KR" sz="2000" b="1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ore-KR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kumimoji="1" lang="en-US" altLang="ko-Kore-KR" sz="2000" b="1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kumimoji="1" lang="en-US" altLang="ko-Kore-KR" sz="2000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kumimoji="1" lang="en-US" altLang="ko-Kore-KR" sz="20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en-US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indent="-228600" latinLnBrk="0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0</a:t>
                </a:r>
                <a:r>
                  <a:rPr kumimoji="1" lang="ko-KR" altLang="en-US" sz="2000" b="1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으로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만들기도 함 </a:t>
                </a: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=&gt; </a:t>
                </a:r>
                <a:r>
                  <a:rPr kumimoji="1" lang="ko-KR" altLang="en-US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변수를 선택할 수 있음</a:t>
                </a:r>
                <a:endParaRPr kumimoji="1" lang="en-US" altLang="ko-KR" sz="2000" b="1" dirty="0"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05F95-E8AA-3C48-BE93-8494CE82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9" y="1782981"/>
                <a:ext cx="4008384" cy="4393982"/>
              </a:xfrm>
              <a:prstGeom prst="rect">
                <a:avLst/>
              </a:prstGeom>
              <a:blipFill>
                <a:blip r:embed="rId2"/>
                <a:stretch>
                  <a:fillRect l="-1577" t="-17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38BE3F-4774-664B-8E7F-68A00CB5EBAF}"/>
              </a:ext>
            </a:extLst>
          </p:cNvPr>
          <p:cNvGrpSpPr/>
          <p:nvPr/>
        </p:nvGrpSpPr>
        <p:grpSpPr>
          <a:xfrm>
            <a:off x="5295320" y="1457471"/>
            <a:ext cx="3566034" cy="4361892"/>
            <a:chOff x="457200" y="3731386"/>
            <a:chExt cx="5374815" cy="533932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B8F2240-221C-C94A-B188-CFEE28274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1" t="5800" r="48710" b="5602"/>
            <a:stretch/>
          </p:blipFill>
          <p:spPr>
            <a:xfrm>
              <a:off x="650415" y="3847437"/>
              <a:ext cx="5181600" cy="522327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D7E4FAB-FCCB-FD45-8F7E-63ABDA0F060A}"/>
                </a:ext>
              </a:extLst>
            </p:cNvPr>
            <p:cNvSpPr/>
            <p:nvPr/>
          </p:nvSpPr>
          <p:spPr>
            <a:xfrm>
              <a:off x="457200" y="3731386"/>
              <a:ext cx="2349494" cy="1018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48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22EA3-089D-B045-AE3B-700B49D2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Regression Regularization Method - Elastic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AC4F812-7136-A341-83A3-D5F4A321B253}"/>
              </a:ext>
            </a:extLst>
          </p:cNvPr>
          <p:cNvGrpSpPr/>
          <p:nvPr/>
        </p:nvGrpSpPr>
        <p:grpSpPr>
          <a:xfrm>
            <a:off x="1953727" y="2412254"/>
            <a:ext cx="8284546" cy="3899646"/>
            <a:chOff x="6508599" y="3126152"/>
            <a:chExt cx="11084837" cy="4714246"/>
          </a:xfrm>
        </p:grpSpPr>
        <p:pic>
          <p:nvPicPr>
            <p:cNvPr id="5" name="Object 21">
              <a:extLst>
                <a:ext uri="{FF2B5EF4-FFF2-40B4-BE49-F238E27FC236}">
                  <a16:creationId xmlns:a16="http://schemas.microsoft.com/office/drawing/2014/main" id="{5C75311C-A817-764C-BF7F-6973AE7A6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5121" y="3137479"/>
              <a:ext cx="3100777" cy="2017348"/>
            </a:xfrm>
            <a:prstGeom prst="rect">
              <a:avLst/>
            </a:prstGeom>
          </p:spPr>
        </p:pic>
        <p:sp>
          <p:nvSpPr>
            <p:cNvPr id="6" name="Object 25">
              <a:extLst>
                <a:ext uri="{FF2B5EF4-FFF2-40B4-BE49-F238E27FC236}">
                  <a16:creationId xmlns:a16="http://schemas.microsoft.com/office/drawing/2014/main" id="{1EDC04B8-2711-7744-897D-19806595E029}"/>
                </a:ext>
              </a:extLst>
            </p:cNvPr>
            <p:cNvSpPr txBox="1"/>
            <p:nvPr/>
          </p:nvSpPr>
          <p:spPr>
            <a:xfrm>
              <a:off x="6876743" y="3397983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dirty="0">
                  <a:solidFill>
                    <a:srgbClr val="77644D"/>
                  </a:solidFill>
                  <a:latin typeface="Noto Sans CJK KR Bold" pitchFamily="34" charset="0"/>
                </a:rPr>
                <a:t>alpha</a:t>
              </a:r>
              <a:endParaRPr lang="en-US" sz="3000" dirty="0"/>
            </a:p>
          </p:txBody>
        </p:sp>
        <p:sp>
          <p:nvSpPr>
            <p:cNvPr id="7" name="Object 26">
              <a:extLst>
                <a:ext uri="{FF2B5EF4-FFF2-40B4-BE49-F238E27FC236}">
                  <a16:creationId xmlns:a16="http://schemas.microsoft.com/office/drawing/2014/main" id="{2CFB5141-5FEE-A74D-B87C-FECA3D828555}"/>
                </a:ext>
              </a:extLst>
            </p:cNvPr>
            <p:cNvSpPr txBox="1"/>
            <p:nvPr/>
          </p:nvSpPr>
          <p:spPr>
            <a:xfrm>
              <a:off x="6508599" y="4137395"/>
              <a:ext cx="406913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규제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부분의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가중치를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얼만큼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설정할지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공식문서에서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0</a:t>
              </a:r>
              <a:r>
                <a:rPr lang="ko-KR" alt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으로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ko-KR" alt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둔후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ko-KR" alt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라쏘만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이용하는 것은 추천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X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.</a:t>
              </a:r>
              <a:endParaRPr lang="en-US" dirty="0"/>
            </a:p>
          </p:txBody>
        </p:sp>
        <p:grpSp>
          <p:nvGrpSpPr>
            <p:cNvPr id="8" name="그룹 1007">
              <a:extLst>
                <a:ext uri="{FF2B5EF4-FFF2-40B4-BE49-F238E27FC236}">
                  <a16:creationId xmlns:a16="http://schemas.microsoft.com/office/drawing/2014/main" id="{7D0EA7B9-A732-7F45-9066-E1EDAA1FA364}"/>
                </a:ext>
              </a:extLst>
            </p:cNvPr>
            <p:cNvGrpSpPr/>
            <p:nvPr/>
          </p:nvGrpSpPr>
          <p:grpSpPr>
            <a:xfrm>
              <a:off x="9370733" y="3553292"/>
              <a:ext cx="337341" cy="276198"/>
              <a:chOff x="9529933" y="5528761"/>
              <a:chExt cx="337341" cy="276198"/>
            </a:xfrm>
          </p:grpSpPr>
          <p:pic>
            <p:nvPicPr>
              <p:cNvPr id="50" name="Object 27">
                <a:extLst>
                  <a:ext uri="{FF2B5EF4-FFF2-40B4-BE49-F238E27FC236}">
                    <a16:creationId xmlns:a16="http://schemas.microsoft.com/office/drawing/2014/main" id="{4AB5DC7E-59AA-F245-BF23-171FD37F8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29933" y="5528761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9" name="그룹 1008">
              <a:extLst>
                <a:ext uri="{FF2B5EF4-FFF2-40B4-BE49-F238E27FC236}">
                  <a16:creationId xmlns:a16="http://schemas.microsoft.com/office/drawing/2014/main" id="{3564F8A9-4B63-2C42-A979-9328AB463517}"/>
                </a:ext>
              </a:extLst>
            </p:cNvPr>
            <p:cNvGrpSpPr/>
            <p:nvPr/>
          </p:nvGrpSpPr>
          <p:grpSpPr>
            <a:xfrm>
              <a:off x="7314520" y="3553292"/>
              <a:ext cx="337341" cy="276198"/>
              <a:chOff x="7286887" y="5528761"/>
              <a:chExt cx="337341" cy="276198"/>
            </a:xfrm>
          </p:grpSpPr>
          <p:pic>
            <p:nvPicPr>
              <p:cNvPr id="49" name="Object 30">
                <a:extLst>
                  <a:ext uri="{FF2B5EF4-FFF2-40B4-BE49-F238E27FC236}">
                    <a16:creationId xmlns:a16="http://schemas.microsoft.com/office/drawing/2014/main" id="{251E9BF9-8B16-1A49-AC4E-87FBF92AE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7286887" y="5528761"/>
                <a:ext cx="337341" cy="276198"/>
              </a:xfrm>
              <a:prstGeom prst="rect">
                <a:avLst/>
              </a:prstGeom>
            </p:spPr>
          </p:pic>
        </p:grpSp>
        <p:pic>
          <p:nvPicPr>
            <p:cNvPr id="10" name="Object 34">
              <a:extLst>
                <a:ext uri="{FF2B5EF4-FFF2-40B4-BE49-F238E27FC236}">
                  <a16:creationId xmlns:a16="http://schemas.microsoft.com/office/drawing/2014/main" id="{8B94B245-4C82-5241-8C80-DE4A1A1B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2055" y="3126152"/>
              <a:ext cx="3100777" cy="2017348"/>
            </a:xfrm>
            <a:prstGeom prst="rect">
              <a:avLst/>
            </a:prstGeom>
          </p:spPr>
        </p:pic>
        <p:sp>
          <p:nvSpPr>
            <p:cNvPr id="11" name="Object 38">
              <a:extLst>
                <a:ext uri="{FF2B5EF4-FFF2-40B4-BE49-F238E27FC236}">
                  <a16:creationId xmlns:a16="http://schemas.microsoft.com/office/drawing/2014/main" id="{76A52416-5F41-1143-9055-C9646C2374DC}"/>
                </a:ext>
              </a:extLst>
            </p:cNvPr>
            <p:cNvSpPr txBox="1"/>
            <p:nvPr/>
          </p:nvSpPr>
          <p:spPr>
            <a:xfrm>
              <a:off x="10288308" y="3397983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dirty="0">
                  <a:solidFill>
                    <a:srgbClr val="77644D"/>
                  </a:solidFill>
                  <a:latin typeface="Noto Sans CJK KR Bold" pitchFamily="34" charset="0"/>
                  <a:cs typeface="Noto Sans CJK KR Bold" pitchFamily="34" charset="0"/>
                </a:rPr>
                <a:t>l1_ratio</a:t>
              </a:r>
            </a:p>
          </p:txBody>
        </p:sp>
        <p:sp>
          <p:nvSpPr>
            <p:cNvPr id="12" name="Object 39">
              <a:extLst>
                <a:ext uri="{FF2B5EF4-FFF2-40B4-BE49-F238E27FC236}">
                  <a16:creationId xmlns:a16="http://schemas.microsoft.com/office/drawing/2014/main" id="{781683D7-508C-DC48-8290-EB21481C7A31}"/>
                </a:ext>
              </a:extLst>
            </p:cNvPr>
            <p:cNvSpPr txBox="1"/>
            <p:nvPr/>
          </p:nvSpPr>
          <p:spPr>
            <a:xfrm>
              <a:off x="10014510" y="4130704"/>
              <a:ext cx="406913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L1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penalty와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L2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penalty의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비율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0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일시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L2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만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, 1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일시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L1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만</a:t>
              </a:r>
              <a:endParaRPr lang="en-US" dirty="0"/>
            </a:p>
          </p:txBody>
        </p:sp>
        <p:grpSp>
          <p:nvGrpSpPr>
            <p:cNvPr id="13" name="그룹 1011">
              <a:extLst>
                <a:ext uri="{FF2B5EF4-FFF2-40B4-BE49-F238E27FC236}">
                  <a16:creationId xmlns:a16="http://schemas.microsoft.com/office/drawing/2014/main" id="{41D7A5AB-B108-1A44-84D8-86713042C2F5}"/>
                </a:ext>
              </a:extLst>
            </p:cNvPr>
            <p:cNvGrpSpPr/>
            <p:nvPr/>
          </p:nvGrpSpPr>
          <p:grpSpPr>
            <a:xfrm>
              <a:off x="10816660" y="3537472"/>
              <a:ext cx="337341" cy="276198"/>
              <a:chOff x="10789894" y="5516222"/>
              <a:chExt cx="337341" cy="276198"/>
            </a:xfrm>
          </p:grpSpPr>
          <p:pic>
            <p:nvPicPr>
              <p:cNvPr id="48" name="Object 43">
                <a:extLst>
                  <a:ext uri="{FF2B5EF4-FFF2-40B4-BE49-F238E27FC236}">
                    <a16:creationId xmlns:a16="http://schemas.microsoft.com/office/drawing/2014/main" id="{705D2362-9C43-FD49-A7D2-74D896B84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0789894" y="5516222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14" name="그룹 1012">
              <a:extLst>
                <a:ext uri="{FF2B5EF4-FFF2-40B4-BE49-F238E27FC236}">
                  <a16:creationId xmlns:a16="http://schemas.microsoft.com/office/drawing/2014/main" id="{48DCC620-4FE1-844D-B837-502CDEF52B73}"/>
                </a:ext>
              </a:extLst>
            </p:cNvPr>
            <p:cNvGrpSpPr/>
            <p:nvPr/>
          </p:nvGrpSpPr>
          <p:grpSpPr>
            <a:xfrm>
              <a:off x="14003985" y="3126152"/>
              <a:ext cx="3100777" cy="2017348"/>
              <a:chOff x="14003985" y="3126152"/>
              <a:chExt cx="3100777" cy="5462368"/>
            </a:xfrm>
          </p:grpSpPr>
          <p:pic>
            <p:nvPicPr>
              <p:cNvPr id="46" name="Object 46">
                <a:extLst>
                  <a:ext uri="{FF2B5EF4-FFF2-40B4-BE49-F238E27FC236}">
                    <a16:creationId xmlns:a16="http://schemas.microsoft.com/office/drawing/2014/main" id="{2B360A12-A7BD-B84F-B0D6-A1BBD0BF6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17856" y="483429"/>
                <a:ext cx="6201554" cy="10924736"/>
              </a:xfrm>
              <a:prstGeom prst="rect">
                <a:avLst/>
              </a:prstGeom>
            </p:spPr>
          </p:pic>
          <p:pic>
            <p:nvPicPr>
              <p:cNvPr id="47" name="Object 47">
                <a:extLst>
                  <a:ext uri="{FF2B5EF4-FFF2-40B4-BE49-F238E27FC236}">
                    <a16:creationId xmlns:a16="http://schemas.microsoft.com/office/drawing/2014/main" id="{2379562D-54B6-3F41-AADC-CABD9607E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003985" y="3126152"/>
                <a:ext cx="3100777" cy="5462368"/>
              </a:xfrm>
              <a:prstGeom prst="rect">
                <a:avLst/>
              </a:prstGeom>
            </p:spPr>
          </p:pic>
        </p:grpSp>
        <p:sp>
          <p:nvSpPr>
            <p:cNvPr id="15" name="Object 51">
              <a:extLst>
                <a:ext uri="{FF2B5EF4-FFF2-40B4-BE49-F238E27FC236}">
                  <a16:creationId xmlns:a16="http://schemas.microsoft.com/office/drawing/2014/main" id="{C29CF9A6-3853-E343-A930-8C11F955FBE4}"/>
                </a:ext>
              </a:extLst>
            </p:cNvPr>
            <p:cNvSpPr txBox="1"/>
            <p:nvPr/>
          </p:nvSpPr>
          <p:spPr>
            <a:xfrm>
              <a:off x="13767643" y="3360348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dirty="0" err="1">
                  <a:solidFill>
                    <a:srgbClr val="77644D"/>
                  </a:solidFill>
                  <a:latin typeface="Noto Sans CJK KR Bold" pitchFamily="34" charset="0"/>
                </a:rPr>
                <a:t>fit_intercept</a:t>
              </a:r>
              <a:endParaRPr lang="en-US" sz="3000" dirty="0"/>
            </a:p>
          </p:txBody>
        </p:sp>
        <p:sp>
          <p:nvSpPr>
            <p:cNvPr id="16" name="Object 52">
              <a:extLst>
                <a:ext uri="{FF2B5EF4-FFF2-40B4-BE49-F238E27FC236}">
                  <a16:creationId xmlns:a16="http://schemas.microsoft.com/office/drawing/2014/main" id="{97886A2C-68A9-F94E-B7D5-7BCDB822F8B6}"/>
                </a:ext>
              </a:extLst>
            </p:cNvPr>
            <p:cNvSpPr txBox="1"/>
            <p:nvPr/>
          </p:nvSpPr>
          <p:spPr>
            <a:xfrm>
              <a:off x="13494651" y="4117647"/>
              <a:ext cx="4069130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intercept의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유무로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,</a:t>
              </a: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False시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데이터가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중앙으로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이동했다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간주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.</a:t>
              </a:r>
              <a:endParaRPr lang="en-US" dirty="0"/>
            </a:p>
          </p:txBody>
        </p:sp>
        <p:grpSp>
          <p:nvGrpSpPr>
            <p:cNvPr id="17" name="그룹 1013">
              <a:extLst>
                <a:ext uri="{FF2B5EF4-FFF2-40B4-BE49-F238E27FC236}">
                  <a16:creationId xmlns:a16="http://schemas.microsoft.com/office/drawing/2014/main" id="{DC06600F-76CA-FE4C-B3BE-6A36662342EB}"/>
                </a:ext>
              </a:extLst>
            </p:cNvPr>
            <p:cNvGrpSpPr/>
            <p:nvPr/>
          </p:nvGrpSpPr>
          <p:grpSpPr>
            <a:xfrm>
              <a:off x="16540455" y="3552764"/>
              <a:ext cx="337341" cy="276198"/>
              <a:chOff x="16514870" y="5516222"/>
              <a:chExt cx="337341" cy="276198"/>
            </a:xfrm>
          </p:grpSpPr>
          <p:pic>
            <p:nvPicPr>
              <p:cNvPr id="45" name="Object 53">
                <a:extLst>
                  <a:ext uri="{FF2B5EF4-FFF2-40B4-BE49-F238E27FC236}">
                    <a16:creationId xmlns:a16="http://schemas.microsoft.com/office/drawing/2014/main" id="{918EC2F9-7AF8-6C4E-A24F-3767AE88D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514870" y="5516222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18" name="그룹 1014">
              <a:extLst>
                <a:ext uri="{FF2B5EF4-FFF2-40B4-BE49-F238E27FC236}">
                  <a16:creationId xmlns:a16="http://schemas.microsoft.com/office/drawing/2014/main" id="{781CCE9A-6ADF-B54A-90B6-1DD7C6CB594C}"/>
                </a:ext>
              </a:extLst>
            </p:cNvPr>
            <p:cNvGrpSpPr/>
            <p:nvPr/>
          </p:nvGrpSpPr>
          <p:grpSpPr>
            <a:xfrm>
              <a:off x="14054400" y="3552764"/>
              <a:ext cx="337341" cy="276198"/>
              <a:chOff x="14271824" y="5516222"/>
              <a:chExt cx="337341" cy="276198"/>
            </a:xfrm>
          </p:grpSpPr>
          <p:pic>
            <p:nvPicPr>
              <p:cNvPr id="44" name="Object 56">
                <a:extLst>
                  <a:ext uri="{FF2B5EF4-FFF2-40B4-BE49-F238E27FC236}">
                    <a16:creationId xmlns:a16="http://schemas.microsoft.com/office/drawing/2014/main" id="{BB477D1D-824B-7240-B071-51DDE3B78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4271824" y="5516222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19" name="그룹 1007">
              <a:extLst>
                <a:ext uri="{FF2B5EF4-FFF2-40B4-BE49-F238E27FC236}">
                  <a16:creationId xmlns:a16="http://schemas.microsoft.com/office/drawing/2014/main" id="{9BD9150D-E4B1-D744-923B-372F26968FB3}"/>
                </a:ext>
              </a:extLst>
            </p:cNvPr>
            <p:cNvGrpSpPr/>
            <p:nvPr/>
          </p:nvGrpSpPr>
          <p:grpSpPr>
            <a:xfrm>
              <a:off x="12915251" y="3553292"/>
              <a:ext cx="337341" cy="276198"/>
              <a:chOff x="9529933" y="5528761"/>
              <a:chExt cx="337341" cy="276198"/>
            </a:xfrm>
          </p:grpSpPr>
          <p:pic>
            <p:nvPicPr>
              <p:cNvPr id="43" name="Object 27">
                <a:extLst>
                  <a:ext uri="{FF2B5EF4-FFF2-40B4-BE49-F238E27FC236}">
                    <a16:creationId xmlns:a16="http://schemas.microsoft.com/office/drawing/2014/main" id="{D62AD6A1-A61A-2A47-8387-C4AD9D871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29933" y="5528761"/>
                <a:ext cx="337341" cy="276198"/>
              </a:xfrm>
              <a:prstGeom prst="rect">
                <a:avLst/>
              </a:prstGeom>
            </p:spPr>
          </p:pic>
        </p:grpSp>
        <p:pic>
          <p:nvPicPr>
            <p:cNvPr id="20" name="Object 21">
              <a:extLst>
                <a:ext uri="{FF2B5EF4-FFF2-40B4-BE49-F238E27FC236}">
                  <a16:creationId xmlns:a16="http://schemas.microsoft.com/office/drawing/2014/main" id="{4AC074A7-2DDF-DF43-9C90-CBD0B745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45121" y="5823050"/>
              <a:ext cx="3100777" cy="2017348"/>
            </a:xfrm>
            <a:prstGeom prst="rect">
              <a:avLst/>
            </a:prstGeom>
          </p:spPr>
        </p:pic>
        <p:sp>
          <p:nvSpPr>
            <p:cNvPr id="21" name="Object 25">
              <a:extLst>
                <a:ext uri="{FF2B5EF4-FFF2-40B4-BE49-F238E27FC236}">
                  <a16:creationId xmlns:a16="http://schemas.microsoft.com/office/drawing/2014/main" id="{A63DF0BC-E311-DB4B-8E77-9A454910FA3F}"/>
                </a:ext>
              </a:extLst>
            </p:cNvPr>
            <p:cNvSpPr txBox="1"/>
            <p:nvPr/>
          </p:nvSpPr>
          <p:spPr>
            <a:xfrm>
              <a:off x="6876743" y="6083554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3000" dirty="0">
                  <a:solidFill>
                    <a:srgbClr val="77644D"/>
                  </a:solidFill>
                  <a:latin typeface="Noto Sans CJK KR Bold" pitchFamily="34" charset="0"/>
                </a:rPr>
                <a:t>normalize</a:t>
              </a:r>
              <a:endParaRPr lang="en-US" sz="3000" dirty="0"/>
            </a:p>
          </p:txBody>
        </p:sp>
        <p:sp>
          <p:nvSpPr>
            <p:cNvPr id="22" name="Object 26">
              <a:extLst>
                <a:ext uri="{FF2B5EF4-FFF2-40B4-BE49-F238E27FC236}">
                  <a16:creationId xmlns:a16="http://schemas.microsoft.com/office/drawing/2014/main" id="{6DFCE94E-6607-8047-AA0B-6E419EDAB633}"/>
                </a:ext>
              </a:extLst>
            </p:cNvPr>
            <p:cNvSpPr txBox="1"/>
            <p:nvPr/>
          </p:nvSpPr>
          <p:spPr>
            <a:xfrm>
              <a:off x="6508599" y="6822966"/>
              <a:ext cx="406913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fit_intercept가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False면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무시됨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회귀적합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전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정규화시킬지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여부로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평균을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빼주고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L2-norm으로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나누어주게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됨</a:t>
              </a:r>
              <a:endParaRPr lang="en-US" dirty="0"/>
            </a:p>
          </p:txBody>
        </p:sp>
        <p:grpSp>
          <p:nvGrpSpPr>
            <p:cNvPr id="23" name="그룹 1007">
              <a:extLst>
                <a:ext uri="{FF2B5EF4-FFF2-40B4-BE49-F238E27FC236}">
                  <a16:creationId xmlns:a16="http://schemas.microsoft.com/office/drawing/2014/main" id="{2BE27F0E-85FA-3C42-B653-A05F522E64A2}"/>
                </a:ext>
              </a:extLst>
            </p:cNvPr>
            <p:cNvGrpSpPr/>
            <p:nvPr/>
          </p:nvGrpSpPr>
          <p:grpSpPr>
            <a:xfrm>
              <a:off x="9330235" y="6212657"/>
              <a:ext cx="337341" cy="276198"/>
              <a:chOff x="9529933" y="5528761"/>
              <a:chExt cx="337341" cy="276198"/>
            </a:xfrm>
          </p:grpSpPr>
          <p:pic>
            <p:nvPicPr>
              <p:cNvPr id="42" name="Object 27">
                <a:extLst>
                  <a:ext uri="{FF2B5EF4-FFF2-40B4-BE49-F238E27FC236}">
                    <a16:creationId xmlns:a16="http://schemas.microsoft.com/office/drawing/2014/main" id="{E3A726CD-D110-604E-8ACF-B9E25C4518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29933" y="5528761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24" name="그룹 1008">
              <a:extLst>
                <a:ext uri="{FF2B5EF4-FFF2-40B4-BE49-F238E27FC236}">
                  <a16:creationId xmlns:a16="http://schemas.microsoft.com/office/drawing/2014/main" id="{D67BC2AC-5283-664F-9E67-5111ACEE8992}"/>
                </a:ext>
              </a:extLst>
            </p:cNvPr>
            <p:cNvGrpSpPr/>
            <p:nvPr/>
          </p:nvGrpSpPr>
          <p:grpSpPr>
            <a:xfrm>
              <a:off x="7274022" y="6212657"/>
              <a:ext cx="337341" cy="276198"/>
              <a:chOff x="7286887" y="5528761"/>
              <a:chExt cx="337341" cy="276198"/>
            </a:xfrm>
          </p:grpSpPr>
          <p:pic>
            <p:nvPicPr>
              <p:cNvPr id="41" name="Object 30">
                <a:extLst>
                  <a:ext uri="{FF2B5EF4-FFF2-40B4-BE49-F238E27FC236}">
                    <a16:creationId xmlns:a16="http://schemas.microsoft.com/office/drawing/2014/main" id="{FED0182D-3F65-EC40-BB4A-E08860B61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7286887" y="5528761"/>
                <a:ext cx="337341" cy="276198"/>
              </a:xfrm>
              <a:prstGeom prst="rect">
                <a:avLst/>
              </a:prstGeom>
            </p:spPr>
          </p:pic>
        </p:grpSp>
        <p:pic>
          <p:nvPicPr>
            <p:cNvPr id="25" name="Object 34">
              <a:extLst>
                <a:ext uri="{FF2B5EF4-FFF2-40B4-BE49-F238E27FC236}">
                  <a16:creationId xmlns:a16="http://schemas.microsoft.com/office/drawing/2014/main" id="{69DA86D1-D1C4-504F-914E-E125E616D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1867" y="5814292"/>
              <a:ext cx="3100777" cy="2017348"/>
            </a:xfrm>
            <a:prstGeom prst="rect">
              <a:avLst/>
            </a:prstGeom>
          </p:spPr>
        </p:pic>
        <p:sp>
          <p:nvSpPr>
            <p:cNvPr id="26" name="Object 38">
              <a:extLst>
                <a:ext uri="{FF2B5EF4-FFF2-40B4-BE49-F238E27FC236}">
                  <a16:creationId xmlns:a16="http://schemas.microsoft.com/office/drawing/2014/main" id="{237B1005-5897-8649-B617-A25D2674A44A}"/>
                </a:ext>
              </a:extLst>
            </p:cNvPr>
            <p:cNvSpPr txBox="1"/>
            <p:nvPr/>
          </p:nvSpPr>
          <p:spPr>
            <a:xfrm>
              <a:off x="10318120" y="6086123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000" dirty="0" err="1">
                  <a:solidFill>
                    <a:srgbClr val="77644D"/>
                  </a:solidFill>
                  <a:latin typeface="Noto Sans CJK KR Bold" pitchFamily="34" charset="0"/>
                  <a:cs typeface="Noto Sans CJK KR Bold" pitchFamily="34" charset="0"/>
                </a:rPr>
                <a:t>tol</a:t>
              </a:r>
              <a:endParaRPr lang="en-US" sz="3000" dirty="0">
                <a:solidFill>
                  <a:srgbClr val="77644D"/>
                </a:solidFill>
                <a:latin typeface="Noto Sans CJK KR Bold" pitchFamily="34" charset="0"/>
                <a:cs typeface="Noto Sans CJK KR Bold" pitchFamily="34" charset="0"/>
              </a:endParaRPr>
            </a:p>
          </p:txBody>
        </p: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7248325C-A4A1-4840-88F1-2ECCF85D3C23}"/>
                </a:ext>
              </a:extLst>
            </p:cNvPr>
            <p:cNvGrpSpPr/>
            <p:nvPr/>
          </p:nvGrpSpPr>
          <p:grpSpPr>
            <a:xfrm>
              <a:off x="10846472" y="6225612"/>
              <a:ext cx="337341" cy="276198"/>
              <a:chOff x="10789894" y="5516222"/>
              <a:chExt cx="337341" cy="276198"/>
            </a:xfrm>
          </p:grpSpPr>
          <p:pic>
            <p:nvPicPr>
              <p:cNvPr id="40" name="Object 43">
                <a:extLst>
                  <a:ext uri="{FF2B5EF4-FFF2-40B4-BE49-F238E27FC236}">
                    <a16:creationId xmlns:a16="http://schemas.microsoft.com/office/drawing/2014/main" id="{62D78A4E-1656-314B-B48B-BD0373A63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0789894" y="5516222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28" name="그룹 1007">
              <a:extLst>
                <a:ext uri="{FF2B5EF4-FFF2-40B4-BE49-F238E27FC236}">
                  <a16:creationId xmlns:a16="http://schemas.microsoft.com/office/drawing/2014/main" id="{BC18CEAE-7911-9C4E-B0E4-F6FC04BB13AB}"/>
                </a:ext>
              </a:extLst>
            </p:cNvPr>
            <p:cNvGrpSpPr/>
            <p:nvPr/>
          </p:nvGrpSpPr>
          <p:grpSpPr>
            <a:xfrm>
              <a:off x="12945063" y="6241432"/>
              <a:ext cx="337341" cy="276198"/>
              <a:chOff x="9529933" y="5528761"/>
              <a:chExt cx="337341" cy="276198"/>
            </a:xfrm>
          </p:grpSpPr>
          <p:pic>
            <p:nvPicPr>
              <p:cNvPr id="39" name="Object 27">
                <a:extLst>
                  <a:ext uri="{FF2B5EF4-FFF2-40B4-BE49-F238E27FC236}">
                    <a16:creationId xmlns:a16="http://schemas.microsoft.com/office/drawing/2014/main" id="{44029D30-C87F-364C-B9DA-220A61A6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529933" y="5528761"/>
                <a:ext cx="337341" cy="276198"/>
              </a:xfrm>
              <a:prstGeom prst="rect">
                <a:avLst/>
              </a:prstGeom>
            </p:spPr>
          </p:pic>
        </p:grp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113BE030-2C42-A94E-84A2-17A7101321F2}"/>
                </a:ext>
              </a:extLst>
            </p:cNvPr>
            <p:cNvSpPr txBox="1"/>
            <p:nvPr/>
          </p:nvSpPr>
          <p:spPr>
            <a:xfrm>
              <a:off x="10005548" y="6749178"/>
              <a:ext cx="4069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업데이트가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tol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보다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작을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경우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최적화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코드가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dual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gap을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확인하고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tol보다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작아질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때까지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진행</a:t>
              </a:r>
              <a:endParaRPr lang="en-US" dirty="0"/>
            </a:p>
          </p:txBody>
        </p:sp>
        <p:grpSp>
          <p:nvGrpSpPr>
            <p:cNvPr id="30" name="그룹 1012">
              <a:extLst>
                <a:ext uri="{FF2B5EF4-FFF2-40B4-BE49-F238E27FC236}">
                  <a16:creationId xmlns:a16="http://schemas.microsoft.com/office/drawing/2014/main" id="{758516E2-076E-954C-A6CC-60C0CB13E9CC}"/>
                </a:ext>
              </a:extLst>
            </p:cNvPr>
            <p:cNvGrpSpPr/>
            <p:nvPr/>
          </p:nvGrpSpPr>
          <p:grpSpPr>
            <a:xfrm>
              <a:off x="14048918" y="5814292"/>
              <a:ext cx="3100777" cy="2017348"/>
              <a:chOff x="14003985" y="3126152"/>
              <a:chExt cx="3100777" cy="5462368"/>
            </a:xfrm>
          </p:grpSpPr>
          <p:pic>
            <p:nvPicPr>
              <p:cNvPr id="37" name="Object 46">
                <a:extLst>
                  <a:ext uri="{FF2B5EF4-FFF2-40B4-BE49-F238E27FC236}">
                    <a16:creationId xmlns:a16="http://schemas.microsoft.com/office/drawing/2014/main" id="{CB45E700-4D79-A24D-A4F2-E002BC7631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417856" y="483429"/>
                <a:ext cx="6201554" cy="10924736"/>
              </a:xfrm>
              <a:prstGeom prst="rect">
                <a:avLst/>
              </a:prstGeom>
            </p:spPr>
          </p:pic>
          <p:pic>
            <p:nvPicPr>
              <p:cNvPr id="38" name="Object 47">
                <a:extLst>
                  <a:ext uri="{FF2B5EF4-FFF2-40B4-BE49-F238E27FC236}">
                    <a16:creationId xmlns:a16="http://schemas.microsoft.com/office/drawing/2014/main" id="{4C1FF480-C8BD-B046-BE07-302A443F9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4003985" y="3126152"/>
                <a:ext cx="3100777" cy="5462368"/>
              </a:xfrm>
              <a:prstGeom prst="rect">
                <a:avLst/>
              </a:prstGeom>
            </p:spPr>
          </p:pic>
        </p:grpSp>
        <p:sp>
          <p:nvSpPr>
            <p:cNvPr id="31" name="Object 51">
              <a:extLst>
                <a:ext uri="{FF2B5EF4-FFF2-40B4-BE49-F238E27FC236}">
                  <a16:creationId xmlns:a16="http://schemas.microsoft.com/office/drawing/2014/main" id="{209C1A8F-80C5-7547-A04A-08D101700B6D}"/>
                </a:ext>
              </a:extLst>
            </p:cNvPr>
            <p:cNvSpPr txBox="1"/>
            <p:nvPr/>
          </p:nvSpPr>
          <p:spPr>
            <a:xfrm>
              <a:off x="13812576" y="6048488"/>
              <a:ext cx="3385386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rgbClr val="77644D"/>
                  </a:solidFill>
                  <a:latin typeface="Noto Sans CJK KR Bold" pitchFamily="34" charset="0"/>
                </a:rPr>
                <a:t>selection</a:t>
              </a:r>
              <a:endParaRPr lang="en-US" sz="3000" dirty="0"/>
            </a:p>
          </p:txBody>
        </p:sp>
        <p:sp>
          <p:nvSpPr>
            <p:cNvPr id="32" name="Object 52">
              <a:extLst>
                <a:ext uri="{FF2B5EF4-FFF2-40B4-BE49-F238E27FC236}">
                  <a16:creationId xmlns:a16="http://schemas.microsoft.com/office/drawing/2014/main" id="{E571E1A2-2CB9-5D47-8F1F-07306C195FF6}"/>
                </a:ext>
              </a:extLst>
            </p:cNvPr>
            <p:cNvSpPr txBox="1"/>
            <p:nvPr/>
          </p:nvSpPr>
          <p:spPr>
            <a:xfrm>
              <a:off x="13524306" y="6517102"/>
              <a:ext cx="4069130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cyclic과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random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두값이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  <a:cs typeface="Noto Sans CJK KR DemiLight" pitchFamily="34" charset="0"/>
                </a:rPr>
                <a:t>있음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  <a:cs typeface="Noto Sans CJK KR DemiLight" pitchFamily="34" charset="0"/>
              </a:endParaRPr>
            </a:p>
            <a:p>
              <a:pPr algn="ctr"/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random으로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설정할시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:</a:t>
              </a: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변수를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순차적으로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반복하는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대신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매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반복에서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random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coefficient가</a:t>
              </a:r>
              <a:r>
                <a:rPr 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 </a:t>
              </a:r>
              <a:r>
                <a:rPr lang="en-US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업데이트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  <a:p>
              <a:pPr algn="ctr"/>
              <a:r>
                <a:rPr lang="en-US" altLang="ko-KR" sz="1200" dirty="0" err="1">
                  <a:solidFill>
                    <a:srgbClr val="000000"/>
                  </a:solidFill>
                  <a:latin typeface="Noto Sans CJK KR DemiLight" pitchFamily="34" charset="0"/>
                </a:rPr>
                <a:t>tol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이 </a:t>
              </a:r>
              <a:r>
                <a:rPr lang="en-US" altLang="ko-KR" sz="1200" dirty="0">
                  <a:solidFill>
                    <a:srgbClr val="000000"/>
                  </a:solidFill>
                  <a:latin typeface="Noto Sans CJK KR DemiLight" pitchFamily="34" charset="0"/>
                </a:rPr>
                <a:t>0.0001</a:t>
              </a:r>
              <a:r>
                <a:rPr lang="ko-KR" altLang="en-US" sz="1200" dirty="0">
                  <a:solidFill>
                    <a:srgbClr val="000000"/>
                  </a:solidFill>
                  <a:latin typeface="Noto Sans CJK KR DemiLight" pitchFamily="34" charset="0"/>
                </a:rPr>
                <a:t>보다 높을 때 빠른 수렴을 도움</a:t>
              </a:r>
              <a:endParaRPr lang="en-US" sz="1200" dirty="0">
                <a:solidFill>
                  <a:srgbClr val="000000"/>
                </a:solidFill>
                <a:latin typeface="Noto Sans CJK KR DemiLight" pitchFamily="34" charset="0"/>
              </a:endParaRPr>
            </a:p>
          </p:txBody>
        </p:sp>
        <p:grpSp>
          <p:nvGrpSpPr>
            <p:cNvPr id="33" name="그룹 1013">
              <a:extLst>
                <a:ext uri="{FF2B5EF4-FFF2-40B4-BE49-F238E27FC236}">
                  <a16:creationId xmlns:a16="http://schemas.microsoft.com/office/drawing/2014/main" id="{C6C1DEAC-D523-9447-A423-6359B07DE0BE}"/>
                </a:ext>
              </a:extLst>
            </p:cNvPr>
            <p:cNvGrpSpPr/>
            <p:nvPr/>
          </p:nvGrpSpPr>
          <p:grpSpPr>
            <a:xfrm>
              <a:off x="16585388" y="6240904"/>
              <a:ext cx="337341" cy="276198"/>
              <a:chOff x="16514870" y="5516222"/>
              <a:chExt cx="337341" cy="276198"/>
            </a:xfrm>
          </p:grpSpPr>
          <p:pic>
            <p:nvPicPr>
              <p:cNvPr id="36" name="Object 53">
                <a:extLst>
                  <a:ext uri="{FF2B5EF4-FFF2-40B4-BE49-F238E27FC236}">
                    <a16:creationId xmlns:a16="http://schemas.microsoft.com/office/drawing/2014/main" id="{613EEFC3-B239-9F4B-B466-EE9A04E7A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514870" y="5516222"/>
                <a:ext cx="337341" cy="276198"/>
              </a:xfrm>
              <a:prstGeom prst="rect">
                <a:avLst/>
              </a:prstGeom>
            </p:spPr>
          </p:pic>
        </p:grpSp>
        <p:grpSp>
          <p:nvGrpSpPr>
            <p:cNvPr id="34" name="그룹 1014">
              <a:extLst>
                <a:ext uri="{FF2B5EF4-FFF2-40B4-BE49-F238E27FC236}">
                  <a16:creationId xmlns:a16="http://schemas.microsoft.com/office/drawing/2014/main" id="{A3DB752C-300A-C645-B0A0-CF60EF75F32A}"/>
                </a:ext>
              </a:extLst>
            </p:cNvPr>
            <p:cNvGrpSpPr/>
            <p:nvPr/>
          </p:nvGrpSpPr>
          <p:grpSpPr>
            <a:xfrm>
              <a:off x="14099333" y="6240904"/>
              <a:ext cx="337341" cy="276198"/>
              <a:chOff x="14271824" y="5516222"/>
              <a:chExt cx="337341" cy="276198"/>
            </a:xfrm>
          </p:grpSpPr>
          <p:pic>
            <p:nvPicPr>
              <p:cNvPr id="35" name="Object 56">
                <a:extLst>
                  <a:ext uri="{FF2B5EF4-FFF2-40B4-BE49-F238E27FC236}">
                    <a16:creationId xmlns:a16="http://schemas.microsoft.com/office/drawing/2014/main" id="{6D273C7B-6BAD-B448-8C1A-01B4E68E5E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14271824" y="5516222"/>
                <a:ext cx="337341" cy="276198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내용 개체 틀 50">
                <a:extLst>
                  <a:ext uri="{FF2B5EF4-FFF2-40B4-BE49-F238E27FC236}">
                    <a16:creationId xmlns:a16="http://schemas.microsoft.com/office/drawing/2014/main" id="{44D84E1C-167C-2442-ACFE-76B4B8F1A3F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  <m:sub>
                            <m:r>
                              <a:rPr kumimoji="1" lang="en-US" altLang="ko-Kore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ore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51" name="내용 개체 틀 50">
                <a:extLst>
                  <a:ext uri="{FF2B5EF4-FFF2-40B4-BE49-F238E27FC236}">
                    <a16:creationId xmlns:a16="http://schemas.microsoft.com/office/drawing/2014/main" id="{44D84E1C-167C-2442-ACFE-76B4B8F1A3F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5"/>
                <a:stretch>
                  <a:fillRect l="-603" t="-10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2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D42472-405F-9041-A11E-1498AADC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Contents of </a:t>
            </a:r>
            <a:r>
              <a:rPr kumimoji="1" lang="en-US" altLang="ko-KR" sz="3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LogisticRegression</a:t>
            </a:r>
            <a:endParaRPr kumimoji="1" lang="ko-KR" altLang="en-US" sz="36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76957-289B-FF4F-8746-7690FC07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Limitation of Linear Regression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Probit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Regression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Logit Regression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Logistic Regression</a:t>
            </a:r>
            <a:endParaRPr kumimoji="1" lang="ko-KR" altLang="en-US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663</Words>
  <Application>Microsoft Macintosh PowerPoint</Application>
  <PresentationFormat>와이드스크린</PresentationFormat>
  <Paragraphs>112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NanumGothic</vt:lpstr>
      <vt:lpstr>맑은 고딕</vt:lpstr>
      <vt:lpstr>Noto Sans CJK KR Bold</vt:lpstr>
      <vt:lpstr>Noto Sans CJK KR DemiLight</vt:lpstr>
      <vt:lpstr>Arial</vt:lpstr>
      <vt:lpstr>Calibri</vt:lpstr>
      <vt:lpstr>Cambria Math</vt:lpstr>
      <vt:lpstr>Office 테마</vt:lpstr>
      <vt:lpstr>0208</vt:lpstr>
      <vt:lpstr>목차</vt:lpstr>
      <vt:lpstr>Contents of Regression Regularization Method </vt:lpstr>
      <vt:lpstr>Regression Regularization Method - Reason why we regularize – bias vs variance </vt:lpstr>
      <vt:lpstr>Regression Regularization Method - Reason why we regularize – bias vs variance </vt:lpstr>
      <vt:lpstr>Regression Regularization Method - Ridge</vt:lpstr>
      <vt:lpstr>Regression Regularization Method - Lasso</vt:lpstr>
      <vt:lpstr>Regression Regularization Method - Elastic</vt:lpstr>
      <vt:lpstr>Contents of LogisticRegression</vt:lpstr>
      <vt:lpstr>LogisticRegression – Limitation of Linear Regression</vt:lpstr>
      <vt:lpstr>LogisticRegression – Limitation of Linear Regression</vt:lpstr>
      <vt:lpstr>LogisticRegression – Probit Regression</vt:lpstr>
      <vt:lpstr>LogisticRegression - Logit Regression</vt:lpstr>
      <vt:lpstr>LogisticRegression</vt:lpstr>
      <vt:lpstr>Regression Tree</vt:lpstr>
      <vt:lpstr>Regression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1228 전반부</dc:title>
  <dc:creator>김현우</dc:creator>
  <cp:lastModifiedBy>김현우</cp:lastModifiedBy>
  <cp:revision>11</cp:revision>
  <dcterms:created xsi:type="dcterms:W3CDTF">2022-02-24T07:35:17Z</dcterms:created>
  <dcterms:modified xsi:type="dcterms:W3CDTF">2022-02-25T10:43:39Z</dcterms:modified>
</cp:coreProperties>
</file>