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6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CA8ED9-A940-8C82-F314-DFE81E0339CF}" name="김현우" initials="김" userId="S::henry0430@konkuk.ac.kr::1806998b-4ab3-481d-8f6d-53e8c40885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847"/>
    <p:restoredTop sz="94192"/>
  </p:normalViewPr>
  <p:slideViewPr>
    <p:cSldViewPr snapToGrid="0" snapToObjects="1">
      <p:cViewPr>
        <p:scale>
          <a:sx n="90" d="100"/>
          <a:sy n="90" d="100"/>
        </p:scale>
        <p:origin x="10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5A988-2153-0141-864B-A20E88C28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8524E-C1B4-174E-949A-FDAFD5B0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C4B3-A985-9144-900C-CC7EDAAD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10A20-FF9F-DA44-A873-C2ACC6F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C348F-34AA-4441-A61F-8F7F3222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24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EB657-06BF-284A-9C45-92AD1F7F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332B8-E643-8D46-A1BB-62DA066B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DF519-6F5E-234B-B8E3-9A3E5F10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CDE30-A041-A146-A7C4-1E00295B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7E890-862E-0247-9BF8-2E628E6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43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C7F66-D10E-CF4A-BD37-530B90612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D6157-83B2-F548-AC81-F3ED41D5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97A63-AA7C-9748-840D-95BF5D33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5450-D825-1A45-8865-68A2AC5F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08AF-0189-C443-967B-A8FE1DA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6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F32D-7B4F-2E4F-A44F-8F952707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D5946-2A2D-2844-8C19-AD52AA4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24456-8EAF-C142-B846-A8B92E31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39E0E-34EF-5843-9F94-0081C760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7F725-C681-8142-9EEA-4CE15D9F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9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E47CC-D4F1-3A40-AD3D-7A09237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77213-4B7D-1342-A7DF-8C4B4229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B37EB-1113-5646-A3E2-E15C3CD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3F008-2FF8-5C4A-A69F-01F9745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5154-6102-FB46-8E92-C19058BF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94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B1630-F820-C745-B490-C238901A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AC31D-C160-5141-BC0A-E77C197FD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6E8CD-7464-AE44-B3FE-70CD97C8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9EDE7-0B12-C64D-A71E-89920416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589FC-18C9-F64B-9BD8-D36D0B8D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3C327-03D1-F644-AD54-4731DD2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9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44C3-6507-934C-9068-AEF5835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DAFED-5408-D845-9F83-92E12FB6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D01F0-C2A7-FC4D-9AE3-287A7BD9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61B48-C2EB-6549-94E2-9C90BD96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5FC3C-A44C-974F-B51D-395AFFB99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13898-0B17-5F44-8D1A-E554889E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28029-37F1-8C47-89D6-5D830C42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22604-516E-3F42-8F34-7B96147F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6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6131-CE27-BA46-A2BC-4CFA91D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74565-6678-0845-9A59-AD0E3DAC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9DCF5-1486-B941-BD65-0B22108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F8B9FA-4E95-AD44-935B-6461F57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0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84AF1-1C4B-854C-9F9E-6F022DC4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22A89-8469-8B46-9696-11235AAD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8264-306F-E447-9CA4-403B4DC6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1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116F-A0D1-4A4E-BF4C-3DED0D26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8151-A9D8-A749-B238-F0A9EDC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C311D-73EE-A94B-ADCE-07D52E9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849B-AB01-E543-B096-3C9A69C6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A8E2F-00B0-504E-9C0C-F9E6987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506CC-B09F-5144-BD70-F18A9E27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3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1EC1-D714-DE45-84C2-21D9F49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FC7E3-10C0-A448-98C5-A193A795C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EB58B-1190-1D46-A8BD-220ED13F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5E7F8-3ECD-4B47-B2AB-4C3B723E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E3D17-A056-A649-99B6-05732E72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8BABB-95ED-264A-859B-C6F46E0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4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BAA2-3D95-0C49-9E03-89F906D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4CC04-70CA-C849-A852-9365E39F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94E6C-F54F-EB41-883D-6726D235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A225-9C93-904E-8F50-4878D017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5ADCE-EE22-4A42-8AD7-ED36AAC88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2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4C2418-6CE7-4778-82BB-A27145879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12C890-7DD9-F84D-BA2A-9C47AB61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kumimoji="1" lang="en-US" altLang="ko-KR" sz="3600" b="1" dirty="0">
                <a:solidFill>
                  <a:srgbClr val="080808"/>
                </a:solidFill>
              </a:rPr>
              <a:t>0215</a:t>
            </a:r>
            <a:endParaRPr kumimoji="1" lang="ko-KR" altLang="en-US" sz="3600" b="1" dirty="0">
              <a:solidFill>
                <a:srgbClr val="08080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CE0FAC-5690-8340-B0D5-1254C379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kumimoji="1" lang="ko-KR" altLang="en-US" sz="2000">
                <a:solidFill>
                  <a:srgbClr val="080808"/>
                </a:solidFill>
              </a:rPr>
              <a:t>최해원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2051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99177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35024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011922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5097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1711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241090" y="5965012"/>
            <a:ext cx="696678" cy="6966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5870" y="5837885"/>
            <a:ext cx="2055357" cy="102767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5245A-075F-E645-B4AF-81D4DA07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Making Data</a:t>
            </a:r>
          </a:p>
        </p:txBody>
      </p:sp>
      <p:pic>
        <p:nvPicPr>
          <p:cNvPr id="19457" name="Picture 1" descr="page13image18057872">
            <a:extLst>
              <a:ext uri="{FF2B5EF4-FFF2-40B4-BE49-F238E27FC236}">
                <a16:creationId xmlns:a16="http://schemas.microsoft.com/office/drawing/2014/main" id="{2078F4FC-5B0D-2142-8A7E-D67AFB73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22399"/>
            <a:ext cx="6780700" cy="461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0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B8D4F-DB60-F849-BF8E-84FE54A8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kumimoji="1" lang="en-US" altLang="ko-KR" sz="2000" b="1" kern="12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Check out for code!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F69C22-9384-CD4D-BAF9-B2B82796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b="1" kern="12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Modeling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3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586CD2-AF77-B140-A7D4-FF87EF3E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524E0-634E-2C45-866F-C853F16FFE69}"/>
              </a:ext>
            </a:extLst>
          </p:cNvPr>
          <p:cNvSpPr txBox="1"/>
          <p:nvPr/>
        </p:nvSpPr>
        <p:spPr>
          <a:xfrm>
            <a:off x="653870" y="282583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새로운 방식 적용</a:t>
            </a:r>
            <a:b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→ X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좌표와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Y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좌표 간에 어떠한 관계가 있지 않을까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위도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경도를 나눠 설정하지 않고 한꺼번에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 설정함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그 외는 동일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481" name="Picture 1" descr="page19image18178592">
            <a:extLst>
              <a:ext uri="{FF2B5EF4-FFF2-40B4-BE49-F238E27FC236}">
                <a16:creationId xmlns:a16="http://schemas.microsoft.com/office/drawing/2014/main" id="{BF4F22C9-A2BD-4445-B69E-1F05F1CFAC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973" y="1813880"/>
            <a:ext cx="3047033" cy="19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page22image18178800">
            <a:extLst>
              <a:ext uri="{FF2B5EF4-FFF2-40B4-BE49-F238E27FC236}">
                <a16:creationId xmlns:a16="http://schemas.microsoft.com/office/drawing/2014/main" id="{CFBF4CBD-2A5E-274C-A5CF-AB32D295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9211" y="3968638"/>
            <a:ext cx="3047033" cy="23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2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291-EA69-C348-B242-706433B8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Result</a:t>
            </a:r>
          </a:p>
        </p:txBody>
      </p:sp>
      <p:sp>
        <p:nvSpPr>
          <p:cNvPr id="21511" name="Freeform: Shape 73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506" name="Picture 2" descr="page23image17849248">
            <a:extLst>
              <a:ext uri="{FF2B5EF4-FFF2-40B4-BE49-F238E27FC236}">
                <a16:creationId xmlns:a16="http://schemas.microsoft.com/office/drawing/2014/main" id="{A1151FC9-19CA-0D48-96BF-7898A4673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19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page23image17849456">
            <a:extLst>
              <a:ext uri="{FF2B5EF4-FFF2-40B4-BE49-F238E27FC236}">
                <a16:creationId xmlns:a16="http://schemas.microsoft.com/office/drawing/2014/main" id="{C24B3C62-7DFD-664B-A78E-8BB3EEBBC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r="16268" b="-1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508" name="Picture 4" descr="page23image17851952">
            <a:extLst>
              <a:ext uri="{FF2B5EF4-FFF2-40B4-BE49-F238E27FC236}">
                <a16:creationId xmlns:a16="http://schemas.microsoft.com/office/drawing/2014/main" id="{ACB32B3D-1F1F-4141-8906-23205E487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r="6713" b="-4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507" name="Picture 3" descr="page23image17850912">
            <a:extLst>
              <a:ext uri="{FF2B5EF4-FFF2-40B4-BE49-F238E27FC236}">
                <a16:creationId xmlns:a16="http://schemas.microsoft.com/office/drawing/2014/main" id="{99C7EB91-1031-A742-AA2A-39AE59A79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r="20543" b="-4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505" name="Picture 1" descr="page23image17851536">
            <a:extLst>
              <a:ext uri="{FF2B5EF4-FFF2-40B4-BE49-F238E27FC236}">
                <a16:creationId xmlns:a16="http://schemas.microsoft.com/office/drawing/2014/main" id="{0DC02A32-50B8-C14F-A693-DA8A1B68C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8" r="9243" b="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3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DC1454-CB9B-7C49-AB57-1419C75E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Ending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194B9-7B99-AA46-8244-91483E3C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&lt;</a:t>
            </a:r>
            <a:r>
              <a:rPr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한계</a:t>
            </a:r>
            <a:r>
              <a:rPr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&gt; </a:t>
            </a:r>
            <a:endParaRPr lang="ko-KR" altLang="en-US" sz="2000" b="1" dirty="0">
              <a:solidFill>
                <a:srgbClr val="FF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역근처한정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Feature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선택에 아쉬움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결과의 성능을 평가할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상대지표의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부재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의의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일반적인 숫자를 다루는 것이 아니라 좌표를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다뤘다는 점에서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창의적이었음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꽤높은정확도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endParaRPr kumimoji="1"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5E5991-C833-F64E-BD8F-C2056F13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97338-7A4B-4B41-9BC8-2081A874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Selecting Theme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Making Dataset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Modeling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Ending</a:t>
            </a:r>
            <a:endParaRPr kumimoji="1"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F02BB2-5F4A-234B-9431-7EC77FC9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Selecting Theme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D4543-19DD-704E-A90B-921A91AC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조원의 관심사인 마케팅 분야에서 적절한 주제를 찾기 위해 논의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상품이 출시 됐을 때의 고객의 구매 여부 예측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연속형값이아님</a:t>
            </a:r>
            <a:b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상품의 적정 용량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가격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생산량 예측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단순히 값을 예측하는 것은 가능하나</a:t>
            </a:r>
            <a:b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 값이 최고 효율을 가지는 지는 판단할 수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 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066340-9D6E-6D4F-B04D-7CE2F57D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Selecting Theme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FA26-0F72-0A40-B3AE-91785F08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선별진료소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장소 예측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축적을 통일한 동일한 범위의 정사각형 구역들 을 설정</a:t>
            </a:r>
            <a:b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 안에서 선별진료소와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좌표 표시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해당 좌표들을 이용해 특정 한 구역의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선별진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료소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위치를 예측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 구역의 실제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선별진료소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위치와 동일한지 비교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433" name="Picture 1" descr="page4image18170480">
            <a:extLst>
              <a:ext uri="{FF2B5EF4-FFF2-40B4-BE49-F238E27FC236}">
                <a16:creationId xmlns:a16="http://schemas.microsoft.com/office/drawing/2014/main" id="{93D3011B-2B8D-CF42-8B06-81A1EA67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994164"/>
            <a:ext cx="6253212" cy="393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78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ED7E2A-F945-154A-AA75-7B9EDEFA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/>
              <a:t>Selecting Theme</a:t>
            </a:r>
            <a:endParaRPr kumimoji="1"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8BCE5-E3B3-0846-A853-88A16B35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선별진료소의 위치와 관련이 있을 것으로 보이는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분석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교통수단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버스 정류장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지하철 역 등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고층 건물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회사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백화점 등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넓은 공간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공원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공터 등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선별진료소는 건물 내 설치가 불가하여 조건이 까다로움 제약조건이 상대적으로 적고 매장 수가 많아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수집하기 유리한 스타벅스의 위치를 예측하는 것으로 변경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EED0C7-2B11-F640-A8D6-48CD522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/>
              <a:t>Selecting Theme</a:t>
            </a:r>
            <a:endParaRPr kumimoji="1"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5A16A-6DE1-514C-9322-CCDBCD74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설정</a:t>
            </a:r>
            <a:b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스타벅스 입점 원칙에 가장 중요한 요인은 무엇일까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 →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유동인구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유동인구에 영향을 주는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탐색</a:t>
            </a:r>
            <a:b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차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프랜차이즈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쇼핑몰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공공시설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역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회사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음식점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차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이디야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커피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다이소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올리브영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3602D3-0F7A-674A-8F8B-92543CD6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Selecting Theme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9CE15-F294-2C49-96DE-812C823C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차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들의 문제점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쇼핑몰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네이버 지도 검색 기준으로 ‘쇼핑몰‘ 검색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중소형 슈퍼마켓 같은 애매한 결과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多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공공시설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공원과 병원 등은 규모와 용도가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제각각이라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설득력 떨어짐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음식점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회사건물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수가너무많고기준이모호하여설득력떨어짐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**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채택하는 기준 설정에 난관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+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유동인구와의 관련성 모호의 이유로 기각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구체화 필요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60D655-84B7-FE4E-AC46-F72B438A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Selecting Theme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12971-BF3B-C448-8A54-49D9AEB8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차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설정 이유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이디야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커피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입점 조건이 스타벅스 근처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다이소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유동인구가 많은 프랜차이즈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올리브영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유동인구가 많은 프랜차이즈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모두 지하철 역 근처에 많고 유동인구가 많음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CC8BA-34B4-864C-868F-C0B65EE9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Making Data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BD96E-DE9C-FF47-9D81-FD1AB64D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자료수집과정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네이버 지도에 지하철 역 검색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축척은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100m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설정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스타벅스와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들이 모두 존재하는지 확인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Cf)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기준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검색 했을 때 지도가 움직이지 않음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여러 개일 경우 역과 가장 가까운 시설로 설정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시설이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존재하면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맥북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내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모니터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내에서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마우스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포인터의 위치의 좌표 표시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이용해 각 좌표 입력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좌표는 위도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경도 역할을 함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464</Words>
  <Application>Microsoft Macintosh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NanumGothic</vt:lpstr>
      <vt:lpstr>맑은 고딕</vt:lpstr>
      <vt:lpstr>Arial</vt:lpstr>
      <vt:lpstr>Calibri</vt:lpstr>
      <vt:lpstr>Office 테마</vt:lpstr>
      <vt:lpstr>0215</vt:lpstr>
      <vt:lpstr>목차</vt:lpstr>
      <vt:lpstr>Selecting Theme</vt:lpstr>
      <vt:lpstr>Selecting Theme</vt:lpstr>
      <vt:lpstr>Selecting Theme</vt:lpstr>
      <vt:lpstr>Selecting Theme</vt:lpstr>
      <vt:lpstr>Selecting Theme</vt:lpstr>
      <vt:lpstr>Selecting Theme</vt:lpstr>
      <vt:lpstr>Making Data</vt:lpstr>
      <vt:lpstr>Making Data</vt:lpstr>
      <vt:lpstr>Modeling</vt:lpstr>
      <vt:lpstr>Result</vt:lpstr>
      <vt:lpstr>Result</vt:lpstr>
      <vt:lpstr>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1228 전반부</dc:title>
  <dc:creator>김현우</dc:creator>
  <cp:lastModifiedBy>김현우</cp:lastModifiedBy>
  <cp:revision>11</cp:revision>
  <dcterms:created xsi:type="dcterms:W3CDTF">2022-02-24T07:35:17Z</dcterms:created>
  <dcterms:modified xsi:type="dcterms:W3CDTF">2022-02-25T10:44:12Z</dcterms:modified>
</cp:coreProperties>
</file>