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79" r:id="rId4"/>
    <p:sldId id="268" r:id="rId5"/>
    <p:sldId id="269" r:id="rId6"/>
    <p:sldId id="258" r:id="rId7"/>
    <p:sldId id="272" r:id="rId8"/>
    <p:sldId id="273" r:id="rId9"/>
    <p:sldId id="274" r:id="rId10"/>
    <p:sldId id="276" r:id="rId11"/>
    <p:sldId id="280" r:id="rId12"/>
    <p:sldId id="287" r:id="rId13"/>
    <p:sldId id="288" r:id="rId14"/>
    <p:sldId id="289" r:id="rId15"/>
    <p:sldId id="277" r:id="rId16"/>
    <p:sldId id="278" r:id="rId17"/>
    <p:sldId id="284" r:id="rId18"/>
    <p:sldId id="285" r:id="rId19"/>
    <p:sldId id="286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78" d="100"/>
          <a:sy n="78" d="100"/>
        </p:scale>
        <p:origin x="360" y="16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3FD388-DA31-0C46-B2B9-D1FA2AF7FA0F}" type="doc">
      <dgm:prSet loTypeId="urn:microsoft.com/office/officeart/2005/8/layout/hierarchy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37328E8-8FD6-7542-BE6B-C13737333647}">
      <dgm:prSet phldrT="[텍스트]"/>
      <dgm:spPr/>
      <dgm:t>
        <a:bodyPr/>
        <a:lstStyle/>
        <a:p>
          <a:pPr latinLnBrk="1"/>
          <a:r>
            <a:rPr lang="ko-KR" altLang="en-US" dirty="0"/>
            <a:t>한달 술자리 </a:t>
          </a:r>
          <a:r>
            <a:rPr lang="en-US" altLang="ko-KR" dirty="0"/>
            <a:t>&gt; 4</a:t>
          </a:r>
          <a:endParaRPr lang="ko-KR" altLang="en-US" dirty="0"/>
        </a:p>
      </dgm:t>
    </dgm:pt>
    <dgm:pt modelId="{F7E5FCC2-0483-8A4F-8929-1BB623B99C81}" type="parTrans" cxnId="{45C0D2FE-676A-5A4C-85A9-B38A1FA903D7}">
      <dgm:prSet/>
      <dgm:spPr/>
      <dgm:t>
        <a:bodyPr/>
        <a:lstStyle/>
        <a:p>
          <a:pPr latinLnBrk="1"/>
          <a:endParaRPr lang="ko-KR" altLang="en-US"/>
        </a:p>
      </dgm:t>
    </dgm:pt>
    <dgm:pt modelId="{1432F582-D4A7-0E4D-9453-2FB2FA376C6C}" type="sibTrans" cxnId="{45C0D2FE-676A-5A4C-85A9-B38A1FA903D7}">
      <dgm:prSet/>
      <dgm:spPr/>
      <dgm:t>
        <a:bodyPr/>
        <a:lstStyle/>
        <a:p>
          <a:pPr latinLnBrk="1"/>
          <a:endParaRPr lang="ko-KR" altLang="en-US"/>
        </a:p>
      </dgm:t>
    </dgm:pt>
    <dgm:pt modelId="{88BE2A67-4257-3742-AC17-D5A9FC4B8E22}">
      <dgm:prSet phldrT="[텍스트]"/>
      <dgm:spPr/>
      <dgm:t>
        <a:bodyPr/>
        <a:lstStyle/>
        <a:p>
          <a:pPr latinLnBrk="1"/>
          <a:r>
            <a:rPr lang="ko-KR" altLang="en-US" dirty="0" err="1"/>
            <a:t>쌉인싸</a:t>
          </a:r>
          <a:endParaRPr lang="ko-KR" altLang="en-US" dirty="0"/>
        </a:p>
      </dgm:t>
    </dgm:pt>
    <dgm:pt modelId="{00AA4802-AFF0-EA40-81CA-224E89553701}" type="parTrans" cxnId="{23DB3B5E-17B4-6C49-81BE-9351698518E2}">
      <dgm:prSet/>
      <dgm:spPr/>
      <dgm:t>
        <a:bodyPr/>
        <a:lstStyle/>
        <a:p>
          <a:pPr latinLnBrk="1"/>
          <a:endParaRPr lang="ko-KR" altLang="en-US"/>
        </a:p>
      </dgm:t>
    </dgm:pt>
    <dgm:pt modelId="{36CB9E25-3A64-4F42-9E5E-5F0D1E8DB7F8}" type="sibTrans" cxnId="{23DB3B5E-17B4-6C49-81BE-9351698518E2}">
      <dgm:prSet/>
      <dgm:spPr/>
      <dgm:t>
        <a:bodyPr/>
        <a:lstStyle/>
        <a:p>
          <a:pPr latinLnBrk="1"/>
          <a:endParaRPr lang="ko-KR" altLang="en-US"/>
        </a:p>
      </dgm:t>
    </dgm:pt>
    <dgm:pt modelId="{14D7E757-34D5-624E-8EFD-D5ED77FD1531}">
      <dgm:prSet phldrT="[텍스트]"/>
      <dgm:spPr/>
      <dgm:t>
        <a:bodyPr/>
        <a:lstStyle/>
        <a:p>
          <a:pPr latinLnBrk="1"/>
          <a:r>
            <a:rPr lang="ko-KR" altLang="en-US" dirty="0" err="1"/>
            <a:t>인싸</a:t>
          </a:r>
          <a:endParaRPr lang="ko-KR" altLang="en-US" dirty="0"/>
        </a:p>
      </dgm:t>
    </dgm:pt>
    <dgm:pt modelId="{356C1D9B-3BA4-CB42-9DE0-5C012670FB88}" type="parTrans" cxnId="{3C395A13-D777-4E48-B3A9-0137C37781DA}">
      <dgm:prSet/>
      <dgm:spPr/>
      <dgm:t>
        <a:bodyPr/>
        <a:lstStyle/>
        <a:p>
          <a:pPr latinLnBrk="1"/>
          <a:endParaRPr lang="ko-KR" altLang="en-US"/>
        </a:p>
      </dgm:t>
    </dgm:pt>
    <dgm:pt modelId="{6E8B95D9-57EA-CF4E-82A8-7F8F8B2C3C6A}" type="sibTrans" cxnId="{3C395A13-D777-4E48-B3A9-0137C37781DA}">
      <dgm:prSet/>
      <dgm:spPr/>
      <dgm:t>
        <a:bodyPr/>
        <a:lstStyle/>
        <a:p>
          <a:pPr latinLnBrk="1"/>
          <a:endParaRPr lang="ko-KR" altLang="en-US"/>
        </a:p>
      </dgm:t>
    </dgm:pt>
    <dgm:pt modelId="{9DB4813A-F135-2441-8683-C955A0259915}">
      <dgm:prSet phldrT="[텍스트]"/>
      <dgm:spPr/>
      <dgm:t>
        <a:bodyPr/>
        <a:lstStyle/>
        <a:p>
          <a:pPr latinLnBrk="1"/>
          <a:r>
            <a:rPr lang="ko-KR" altLang="en-US" dirty="0"/>
            <a:t>학생회</a:t>
          </a:r>
          <a:r>
            <a:rPr lang="en-US" altLang="ko-KR" dirty="0"/>
            <a:t>?</a:t>
          </a:r>
          <a:endParaRPr lang="ko-KR" altLang="en-US" dirty="0"/>
        </a:p>
      </dgm:t>
    </dgm:pt>
    <dgm:pt modelId="{646A9EF6-3369-E34D-82E7-F479B7EF0692}" type="parTrans" cxnId="{40C4A543-598C-694F-AA2B-FC87736B6A29}">
      <dgm:prSet/>
      <dgm:spPr/>
      <dgm:t>
        <a:bodyPr/>
        <a:lstStyle/>
        <a:p>
          <a:pPr latinLnBrk="1"/>
          <a:endParaRPr lang="ko-KR" altLang="en-US"/>
        </a:p>
      </dgm:t>
    </dgm:pt>
    <dgm:pt modelId="{8F53E9F5-3CD1-254D-BBA8-C9B64E08F1BD}" type="sibTrans" cxnId="{40C4A543-598C-694F-AA2B-FC87736B6A29}">
      <dgm:prSet/>
      <dgm:spPr/>
      <dgm:t>
        <a:bodyPr/>
        <a:lstStyle/>
        <a:p>
          <a:pPr latinLnBrk="1"/>
          <a:endParaRPr lang="ko-KR" altLang="en-US"/>
        </a:p>
      </dgm:t>
    </dgm:pt>
    <dgm:pt modelId="{47E8F1A3-B551-7B40-A140-EA695CC84318}">
      <dgm:prSet phldrT="[텍스트]"/>
      <dgm:spPr/>
      <dgm:t>
        <a:bodyPr/>
        <a:lstStyle/>
        <a:p>
          <a:pPr latinLnBrk="1"/>
          <a:r>
            <a:rPr lang="ko-KR" altLang="en-US" dirty="0" err="1"/>
            <a:t>중싸</a:t>
          </a:r>
          <a:endParaRPr lang="ko-KR" altLang="en-US" dirty="0"/>
        </a:p>
      </dgm:t>
    </dgm:pt>
    <dgm:pt modelId="{EB8B0D3F-B3BD-EA46-8F05-5F5539145622}" type="parTrans" cxnId="{C44733F0-6490-5A48-8616-E33B996B3EC0}">
      <dgm:prSet/>
      <dgm:spPr/>
      <dgm:t>
        <a:bodyPr/>
        <a:lstStyle/>
        <a:p>
          <a:pPr latinLnBrk="1"/>
          <a:endParaRPr lang="ko-KR" altLang="en-US"/>
        </a:p>
      </dgm:t>
    </dgm:pt>
    <dgm:pt modelId="{2D749C64-1C44-B24D-B086-D0764FCF5E2A}" type="sibTrans" cxnId="{C44733F0-6490-5A48-8616-E33B996B3EC0}">
      <dgm:prSet/>
      <dgm:spPr/>
      <dgm:t>
        <a:bodyPr/>
        <a:lstStyle/>
        <a:p>
          <a:pPr latinLnBrk="1"/>
          <a:endParaRPr lang="ko-KR" altLang="en-US"/>
        </a:p>
      </dgm:t>
    </dgm:pt>
    <dgm:pt modelId="{9888E25C-CA27-8843-AECD-2D9C7EA4FF49}">
      <dgm:prSet phldrT="[텍스트]"/>
      <dgm:spPr/>
      <dgm:t>
        <a:bodyPr/>
        <a:lstStyle/>
        <a:p>
          <a:pPr latinLnBrk="1"/>
          <a:r>
            <a:rPr lang="ko-Kore-KR" altLang="en-US" dirty="0"/>
            <a:t>대학친구 수 </a:t>
          </a:r>
          <a:r>
            <a:rPr lang="en-US" altLang="ko-Kore-KR" dirty="0"/>
            <a:t>&gt; </a:t>
          </a:r>
          <a:r>
            <a:rPr lang="en-US" altLang="ko-KR" dirty="0"/>
            <a:t>20</a:t>
          </a:r>
          <a:endParaRPr lang="ko-KR" altLang="en-US" dirty="0"/>
        </a:p>
      </dgm:t>
    </dgm:pt>
    <dgm:pt modelId="{F6ECD346-3598-7644-8790-B87A7AFB4827}" type="sibTrans" cxnId="{B9E7DBE0-CBD4-BC46-AC01-AE42E16AE1EC}">
      <dgm:prSet/>
      <dgm:spPr/>
      <dgm:t>
        <a:bodyPr/>
        <a:lstStyle/>
        <a:p>
          <a:pPr latinLnBrk="1"/>
          <a:endParaRPr lang="ko-KR" altLang="en-US"/>
        </a:p>
      </dgm:t>
    </dgm:pt>
    <dgm:pt modelId="{3FBC94E9-6569-BD49-AB18-20C0513CA68E}" type="parTrans" cxnId="{B9E7DBE0-CBD4-BC46-AC01-AE42E16AE1EC}">
      <dgm:prSet/>
      <dgm:spPr/>
      <dgm:t>
        <a:bodyPr/>
        <a:lstStyle/>
        <a:p>
          <a:pPr latinLnBrk="1"/>
          <a:endParaRPr lang="ko-KR" altLang="en-US"/>
        </a:p>
      </dgm:t>
    </dgm:pt>
    <dgm:pt modelId="{2017FB80-CB7A-D344-97BB-2EB277120215}">
      <dgm:prSet/>
      <dgm:spPr/>
      <dgm:t>
        <a:bodyPr/>
        <a:lstStyle/>
        <a:p>
          <a:pPr latinLnBrk="1"/>
          <a:r>
            <a:rPr lang="ko-KR" altLang="en-US" dirty="0"/>
            <a:t>선후배 </a:t>
          </a:r>
          <a:r>
            <a:rPr lang="en-US" altLang="ko-KR" dirty="0"/>
            <a:t>&gt; 5</a:t>
          </a:r>
          <a:endParaRPr lang="ko-KR" altLang="en-US" dirty="0"/>
        </a:p>
      </dgm:t>
    </dgm:pt>
    <dgm:pt modelId="{BAC68B2B-9957-E24D-B610-39BCEFC0C205}" type="parTrans" cxnId="{2964A6AF-F7B2-EE47-A7E4-2F6A1B63F52D}">
      <dgm:prSet/>
      <dgm:spPr/>
      <dgm:t>
        <a:bodyPr/>
        <a:lstStyle/>
        <a:p>
          <a:pPr latinLnBrk="1"/>
          <a:endParaRPr lang="ko-KR" altLang="en-US"/>
        </a:p>
      </dgm:t>
    </dgm:pt>
    <dgm:pt modelId="{DFB7FD27-528C-934A-9248-0605F3B92F3C}" type="sibTrans" cxnId="{2964A6AF-F7B2-EE47-A7E4-2F6A1B63F52D}">
      <dgm:prSet/>
      <dgm:spPr/>
      <dgm:t>
        <a:bodyPr/>
        <a:lstStyle/>
        <a:p>
          <a:pPr latinLnBrk="1"/>
          <a:endParaRPr lang="ko-KR" altLang="en-US"/>
        </a:p>
      </dgm:t>
    </dgm:pt>
    <dgm:pt modelId="{67572943-6969-5740-92E9-FA2945F5FB78}">
      <dgm:prSet/>
      <dgm:spPr/>
      <dgm:t>
        <a:bodyPr/>
        <a:lstStyle/>
        <a:p>
          <a:pPr latinLnBrk="1"/>
          <a:r>
            <a:rPr lang="ko-KR" altLang="en-US" dirty="0" err="1"/>
            <a:t>아싸</a:t>
          </a:r>
          <a:endParaRPr lang="ko-KR" altLang="en-US" dirty="0"/>
        </a:p>
      </dgm:t>
    </dgm:pt>
    <dgm:pt modelId="{F1D0448D-BCF0-6C4B-B3F1-FF0EA3207416}" type="parTrans" cxnId="{226584FB-BC89-E44D-84C9-165D697B8D2A}">
      <dgm:prSet/>
      <dgm:spPr/>
      <dgm:t>
        <a:bodyPr/>
        <a:lstStyle/>
        <a:p>
          <a:pPr latinLnBrk="1"/>
          <a:endParaRPr lang="ko-KR" altLang="en-US"/>
        </a:p>
      </dgm:t>
    </dgm:pt>
    <dgm:pt modelId="{6F5AE47C-347D-C746-83B4-58B173F0407C}" type="sibTrans" cxnId="{226584FB-BC89-E44D-84C9-165D697B8D2A}">
      <dgm:prSet/>
      <dgm:spPr/>
      <dgm:t>
        <a:bodyPr/>
        <a:lstStyle/>
        <a:p>
          <a:pPr latinLnBrk="1"/>
          <a:endParaRPr lang="ko-KR" altLang="en-US"/>
        </a:p>
      </dgm:t>
    </dgm:pt>
    <dgm:pt modelId="{3924B122-6F2F-3D4B-B07C-A98EBB060F51}">
      <dgm:prSet/>
      <dgm:spPr/>
      <dgm:t>
        <a:bodyPr/>
        <a:lstStyle/>
        <a:p>
          <a:pPr latinLnBrk="1"/>
          <a:r>
            <a:rPr lang="ko-KR" altLang="en-US" dirty="0" err="1"/>
            <a:t>쌉아싸</a:t>
          </a:r>
          <a:endParaRPr lang="ko-KR" altLang="en-US" dirty="0"/>
        </a:p>
      </dgm:t>
    </dgm:pt>
    <dgm:pt modelId="{C41C55F2-7B2B-B441-87ED-128808637B67}" type="parTrans" cxnId="{0A749350-C74C-014B-8634-4A62FB707F5B}">
      <dgm:prSet/>
      <dgm:spPr/>
      <dgm:t>
        <a:bodyPr/>
        <a:lstStyle/>
        <a:p>
          <a:pPr latinLnBrk="1"/>
          <a:endParaRPr lang="ko-KR" altLang="en-US"/>
        </a:p>
      </dgm:t>
    </dgm:pt>
    <dgm:pt modelId="{F59EAF72-20EE-E542-B5BB-25927ECD9359}" type="sibTrans" cxnId="{0A749350-C74C-014B-8634-4A62FB707F5B}">
      <dgm:prSet/>
      <dgm:spPr/>
      <dgm:t>
        <a:bodyPr/>
        <a:lstStyle/>
        <a:p>
          <a:pPr latinLnBrk="1"/>
          <a:endParaRPr lang="ko-KR" altLang="en-US"/>
        </a:p>
      </dgm:t>
    </dgm:pt>
    <dgm:pt modelId="{52821015-0A10-F045-9D96-0353EC7F3960}" type="pres">
      <dgm:prSet presAssocID="{DF3FD388-DA31-0C46-B2B9-D1FA2AF7FA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628305-1C10-0D4A-B729-259E4F2B530D}" type="pres">
      <dgm:prSet presAssocID="{9888E25C-CA27-8843-AECD-2D9C7EA4FF49}" presName="hierRoot1" presStyleCnt="0"/>
      <dgm:spPr/>
    </dgm:pt>
    <dgm:pt modelId="{A42F593D-CD50-3C4A-85C4-4093F4D5F662}" type="pres">
      <dgm:prSet presAssocID="{9888E25C-CA27-8843-AECD-2D9C7EA4FF49}" presName="composite" presStyleCnt="0"/>
      <dgm:spPr/>
    </dgm:pt>
    <dgm:pt modelId="{F85B5F33-AEF1-CC45-9EB4-AE2F6AFCF86D}" type="pres">
      <dgm:prSet presAssocID="{9888E25C-CA27-8843-AECD-2D9C7EA4FF49}" presName="background" presStyleLbl="node0" presStyleIdx="0" presStyleCnt="1"/>
      <dgm:spPr/>
    </dgm:pt>
    <dgm:pt modelId="{22BBD7E9-39B9-124D-A7B8-1F7F92D4F931}" type="pres">
      <dgm:prSet presAssocID="{9888E25C-CA27-8843-AECD-2D9C7EA4FF49}" presName="text" presStyleLbl="fgAcc0" presStyleIdx="0" presStyleCnt="1">
        <dgm:presLayoutVars>
          <dgm:chPref val="3"/>
        </dgm:presLayoutVars>
      </dgm:prSet>
      <dgm:spPr/>
    </dgm:pt>
    <dgm:pt modelId="{7FC28829-F1AB-8348-91F6-CAAD771C6CD0}" type="pres">
      <dgm:prSet presAssocID="{9888E25C-CA27-8843-AECD-2D9C7EA4FF49}" presName="hierChild2" presStyleCnt="0"/>
      <dgm:spPr/>
    </dgm:pt>
    <dgm:pt modelId="{FF41B0F1-098C-0C47-8939-54923A4EE716}" type="pres">
      <dgm:prSet presAssocID="{F7E5FCC2-0483-8A4F-8929-1BB623B99C81}" presName="Name10" presStyleLbl="parChTrans1D2" presStyleIdx="0" presStyleCnt="2"/>
      <dgm:spPr/>
    </dgm:pt>
    <dgm:pt modelId="{4C3FD135-1638-DA49-8DBE-098805112871}" type="pres">
      <dgm:prSet presAssocID="{F37328E8-8FD6-7542-BE6B-C13737333647}" presName="hierRoot2" presStyleCnt="0"/>
      <dgm:spPr/>
    </dgm:pt>
    <dgm:pt modelId="{644C3DCB-BD84-7E4E-ABF0-2F263D25B7EB}" type="pres">
      <dgm:prSet presAssocID="{F37328E8-8FD6-7542-BE6B-C13737333647}" presName="composite2" presStyleCnt="0"/>
      <dgm:spPr/>
    </dgm:pt>
    <dgm:pt modelId="{02F8116C-C1A6-5F40-A5BF-E94115127454}" type="pres">
      <dgm:prSet presAssocID="{F37328E8-8FD6-7542-BE6B-C13737333647}" presName="background2" presStyleLbl="node2" presStyleIdx="0" presStyleCnt="2"/>
      <dgm:spPr/>
    </dgm:pt>
    <dgm:pt modelId="{DAF7DE20-5D4E-E04B-B266-65B7FF502DE2}" type="pres">
      <dgm:prSet presAssocID="{F37328E8-8FD6-7542-BE6B-C13737333647}" presName="text2" presStyleLbl="fgAcc2" presStyleIdx="0" presStyleCnt="2">
        <dgm:presLayoutVars>
          <dgm:chPref val="3"/>
        </dgm:presLayoutVars>
      </dgm:prSet>
      <dgm:spPr/>
    </dgm:pt>
    <dgm:pt modelId="{34E4409A-993B-564D-A89D-1AECCA2C5126}" type="pres">
      <dgm:prSet presAssocID="{F37328E8-8FD6-7542-BE6B-C13737333647}" presName="hierChild3" presStyleCnt="0"/>
      <dgm:spPr/>
    </dgm:pt>
    <dgm:pt modelId="{431187A1-CF70-A54A-A04F-13DB3328771D}" type="pres">
      <dgm:prSet presAssocID="{00AA4802-AFF0-EA40-81CA-224E89553701}" presName="Name17" presStyleLbl="parChTrans1D3" presStyleIdx="0" presStyleCnt="4"/>
      <dgm:spPr/>
    </dgm:pt>
    <dgm:pt modelId="{4AAFF787-9DE3-FD44-A5E2-6AE513E3D08B}" type="pres">
      <dgm:prSet presAssocID="{88BE2A67-4257-3742-AC17-D5A9FC4B8E22}" presName="hierRoot3" presStyleCnt="0"/>
      <dgm:spPr/>
    </dgm:pt>
    <dgm:pt modelId="{4E3968A1-38F4-8442-A513-B04CD879C921}" type="pres">
      <dgm:prSet presAssocID="{88BE2A67-4257-3742-AC17-D5A9FC4B8E22}" presName="composite3" presStyleCnt="0"/>
      <dgm:spPr/>
    </dgm:pt>
    <dgm:pt modelId="{FACB8C8D-A7D0-BC4E-9143-6508D171A419}" type="pres">
      <dgm:prSet presAssocID="{88BE2A67-4257-3742-AC17-D5A9FC4B8E22}" presName="background3" presStyleLbl="node3" presStyleIdx="0" presStyleCnt="4"/>
      <dgm:spPr/>
    </dgm:pt>
    <dgm:pt modelId="{F4E86F8C-A654-214C-996D-3CCFEFCC0EFC}" type="pres">
      <dgm:prSet presAssocID="{88BE2A67-4257-3742-AC17-D5A9FC4B8E22}" presName="text3" presStyleLbl="fgAcc3" presStyleIdx="0" presStyleCnt="4">
        <dgm:presLayoutVars>
          <dgm:chPref val="3"/>
        </dgm:presLayoutVars>
      </dgm:prSet>
      <dgm:spPr/>
    </dgm:pt>
    <dgm:pt modelId="{993A9486-EB07-C041-8261-BFF07C268579}" type="pres">
      <dgm:prSet presAssocID="{88BE2A67-4257-3742-AC17-D5A9FC4B8E22}" presName="hierChild4" presStyleCnt="0"/>
      <dgm:spPr/>
    </dgm:pt>
    <dgm:pt modelId="{76DA497B-AB26-2E48-99F8-85BABD4EEE6C}" type="pres">
      <dgm:prSet presAssocID="{356C1D9B-3BA4-CB42-9DE0-5C012670FB88}" presName="Name17" presStyleLbl="parChTrans1D3" presStyleIdx="1" presStyleCnt="4"/>
      <dgm:spPr/>
    </dgm:pt>
    <dgm:pt modelId="{509AC915-CA27-B944-80F1-178B950826B9}" type="pres">
      <dgm:prSet presAssocID="{14D7E757-34D5-624E-8EFD-D5ED77FD1531}" presName="hierRoot3" presStyleCnt="0"/>
      <dgm:spPr/>
    </dgm:pt>
    <dgm:pt modelId="{A41456E9-BD64-764C-A517-B48D6560FEB0}" type="pres">
      <dgm:prSet presAssocID="{14D7E757-34D5-624E-8EFD-D5ED77FD1531}" presName="composite3" presStyleCnt="0"/>
      <dgm:spPr/>
    </dgm:pt>
    <dgm:pt modelId="{2B53702A-BCDC-6D45-B0EF-BD456EAB8114}" type="pres">
      <dgm:prSet presAssocID="{14D7E757-34D5-624E-8EFD-D5ED77FD1531}" presName="background3" presStyleLbl="node3" presStyleIdx="1" presStyleCnt="4"/>
      <dgm:spPr/>
    </dgm:pt>
    <dgm:pt modelId="{7DB4DC4C-B80A-FF42-BC0D-F54A7F4C2E4C}" type="pres">
      <dgm:prSet presAssocID="{14D7E757-34D5-624E-8EFD-D5ED77FD1531}" presName="text3" presStyleLbl="fgAcc3" presStyleIdx="1" presStyleCnt="4">
        <dgm:presLayoutVars>
          <dgm:chPref val="3"/>
        </dgm:presLayoutVars>
      </dgm:prSet>
      <dgm:spPr/>
    </dgm:pt>
    <dgm:pt modelId="{3ADAA359-8A6E-E446-84DD-91D351C5BDE0}" type="pres">
      <dgm:prSet presAssocID="{14D7E757-34D5-624E-8EFD-D5ED77FD1531}" presName="hierChild4" presStyleCnt="0"/>
      <dgm:spPr/>
    </dgm:pt>
    <dgm:pt modelId="{CE3CE525-C4A9-D045-BD3C-D0C3A2DAF872}" type="pres">
      <dgm:prSet presAssocID="{646A9EF6-3369-E34D-82E7-F479B7EF0692}" presName="Name10" presStyleLbl="parChTrans1D2" presStyleIdx="1" presStyleCnt="2"/>
      <dgm:spPr/>
    </dgm:pt>
    <dgm:pt modelId="{517BBE02-02A9-0344-8B99-CF53CBE39498}" type="pres">
      <dgm:prSet presAssocID="{9DB4813A-F135-2441-8683-C955A0259915}" presName="hierRoot2" presStyleCnt="0"/>
      <dgm:spPr/>
    </dgm:pt>
    <dgm:pt modelId="{981F775F-EF09-0041-B239-6F19A7BDF01D}" type="pres">
      <dgm:prSet presAssocID="{9DB4813A-F135-2441-8683-C955A0259915}" presName="composite2" presStyleCnt="0"/>
      <dgm:spPr/>
    </dgm:pt>
    <dgm:pt modelId="{2B868197-6DE8-9946-A3B6-D2CF4A48171B}" type="pres">
      <dgm:prSet presAssocID="{9DB4813A-F135-2441-8683-C955A0259915}" presName="background2" presStyleLbl="node2" presStyleIdx="1" presStyleCnt="2"/>
      <dgm:spPr/>
    </dgm:pt>
    <dgm:pt modelId="{8E4038CA-EED1-DA49-8D34-B91157E15525}" type="pres">
      <dgm:prSet presAssocID="{9DB4813A-F135-2441-8683-C955A0259915}" presName="text2" presStyleLbl="fgAcc2" presStyleIdx="1" presStyleCnt="2">
        <dgm:presLayoutVars>
          <dgm:chPref val="3"/>
        </dgm:presLayoutVars>
      </dgm:prSet>
      <dgm:spPr/>
    </dgm:pt>
    <dgm:pt modelId="{AC79A153-0363-374C-83CB-823C6AA7DB96}" type="pres">
      <dgm:prSet presAssocID="{9DB4813A-F135-2441-8683-C955A0259915}" presName="hierChild3" presStyleCnt="0"/>
      <dgm:spPr/>
    </dgm:pt>
    <dgm:pt modelId="{3BF6C997-DBD4-9348-AFAF-CAEE60EDBBD5}" type="pres">
      <dgm:prSet presAssocID="{EB8B0D3F-B3BD-EA46-8F05-5F5539145622}" presName="Name17" presStyleLbl="parChTrans1D3" presStyleIdx="2" presStyleCnt="4"/>
      <dgm:spPr/>
    </dgm:pt>
    <dgm:pt modelId="{0C4C39B0-A377-0448-B4B9-3408214D4304}" type="pres">
      <dgm:prSet presAssocID="{47E8F1A3-B551-7B40-A140-EA695CC84318}" presName="hierRoot3" presStyleCnt="0"/>
      <dgm:spPr/>
    </dgm:pt>
    <dgm:pt modelId="{2A845F2F-9B4F-0849-9A23-E9A3CA6D139A}" type="pres">
      <dgm:prSet presAssocID="{47E8F1A3-B551-7B40-A140-EA695CC84318}" presName="composite3" presStyleCnt="0"/>
      <dgm:spPr/>
    </dgm:pt>
    <dgm:pt modelId="{E12EB911-0AD0-9447-AE10-29BFDAEA840C}" type="pres">
      <dgm:prSet presAssocID="{47E8F1A3-B551-7B40-A140-EA695CC84318}" presName="background3" presStyleLbl="node3" presStyleIdx="2" presStyleCnt="4"/>
      <dgm:spPr/>
    </dgm:pt>
    <dgm:pt modelId="{033660C7-E274-1049-A122-11FB6F3C305B}" type="pres">
      <dgm:prSet presAssocID="{47E8F1A3-B551-7B40-A140-EA695CC84318}" presName="text3" presStyleLbl="fgAcc3" presStyleIdx="2" presStyleCnt="4">
        <dgm:presLayoutVars>
          <dgm:chPref val="3"/>
        </dgm:presLayoutVars>
      </dgm:prSet>
      <dgm:spPr/>
    </dgm:pt>
    <dgm:pt modelId="{AF9F1CF9-34EC-3F4D-98BE-7924BA0452DB}" type="pres">
      <dgm:prSet presAssocID="{47E8F1A3-B551-7B40-A140-EA695CC84318}" presName="hierChild4" presStyleCnt="0"/>
      <dgm:spPr/>
    </dgm:pt>
    <dgm:pt modelId="{96CFBA68-4DF4-F340-AD9B-860CDF0C3EBD}" type="pres">
      <dgm:prSet presAssocID="{BAC68B2B-9957-E24D-B610-39BCEFC0C205}" presName="Name17" presStyleLbl="parChTrans1D3" presStyleIdx="3" presStyleCnt="4"/>
      <dgm:spPr/>
    </dgm:pt>
    <dgm:pt modelId="{A698018F-2185-FF4A-9F2F-E3464EBB6858}" type="pres">
      <dgm:prSet presAssocID="{2017FB80-CB7A-D344-97BB-2EB277120215}" presName="hierRoot3" presStyleCnt="0"/>
      <dgm:spPr/>
    </dgm:pt>
    <dgm:pt modelId="{3AE87931-0E41-4342-BAC6-572DEB116C74}" type="pres">
      <dgm:prSet presAssocID="{2017FB80-CB7A-D344-97BB-2EB277120215}" presName="composite3" presStyleCnt="0"/>
      <dgm:spPr/>
    </dgm:pt>
    <dgm:pt modelId="{9E083958-994A-984A-AC40-850765FDD67C}" type="pres">
      <dgm:prSet presAssocID="{2017FB80-CB7A-D344-97BB-2EB277120215}" presName="background3" presStyleLbl="node3" presStyleIdx="3" presStyleCnt="4"/>
      <dgm:spPr/>
    </dgm:pt>
    <dgm:pt modelId="{31F96D8D-EAE3-7E44-8CED-4E2DF2576677}" type="pres">
      <dgm:prSet presAssocID="{2017FB80-CB7A-D344-97BB-2EB277120215}" presName="text3" presStyleLbl="fgAcc3" presStyleIdx="3" presStyleCnt="4">
        <dgm:presLayoutVars>
          <dgm:chPref val="3"/>
        </dgm:presLayoutVars>
      </dgm:prSet>
      <dgm:spPr/>
    </dgm:pt>
    <dgm:pt modelId="{9CFD6A15-9C7E-A44A-8EDC-ED49B93B3F60}" type="pres">
      <dgm:prSet presAssocID="{2017FB80-CB7A-D344-97BB-2EB277120215}" presName="hierChild4" presStyleCnt="0"/>
      <dgm:spPr/>
    </dgm:pt>
    <dgm:pt modelId="{9EFB40CE-9FBB-0949-B5DD-B46C1247397B}" type="pres">
      <dgm:prSet presAssocID="{F1D0448D-BCF0-6C4B-B3F1-FF0EA3207416}" presName="Name23" presStyleLbl="parChTrans1D4" presStyleIdx="0" presStyleCnt="2"/>
      <dgm:spPr/>
    </dgm:pt>
    <dgm:pt modelId="{F9B4EC1F-8F63-7143-BB02-EF9E605FD08C}" type="pres">
      <dgm:prSet presAssocID="{67572943-6969-5740-92E9-FA2945F5FB78}" presName="hierRoot4" presStyleCnt="0"/>
      <dgm:spPr/>
    </dgm:pt>
    <dgm:pt modelId="{3A8633F8-8D2C-A54D-A25F-07C851782651}" type="pres">
      <dgm:prSet presAssocID="{67572943-6969-5740-92E9-FA2945F5FB78}" presName="composite4" presStyleCnt="0"/>
      <dgm:spPr/>
    </dgm:pt>
    <dgm:pt modelId="{E94228C9-9789-C94D-979B-D8875250FFDD}" type="pres">
      <dgm:prSet presAssocID="{67572943-6969-5740-92E9-FA2945F5FB78}" presName="background4" presStyleLbl="node4" presStyleIdx="0" presStyleCnt="2"/>
      <dgm:spPr/>
    </dgm:pt>
    <dgm:pt modelId="{BE6620C5-F1D7-5F4B-AE80-E29FA78EFEC7}" type="pres">
      <dgm:prSet presAssocID="{67572943-6969-5740-92E9-FA2945F5FB78}" presName="text4" presStyleLbl="fgAcc4" presStyleIdx="0" presStyleCnt="2">
        <dgm:presLayoutVars>
          <dgm:chPref val="3"/>
        </dgm:presLayoutVars>
      </dgm:prSet>
      <dgm:spPr/>
    </dgm:pt>
    <dgm:pt modelId="{9A94DB0C-BF41-424D-9441-64B9102F76E4}" type="pres">
      <dgm:prSet presAssocID="{67572943-6969-5740-92E9-FA2945F5FB78}" presName="hierChild5" presStyleCnt="0"/>
      <dgm:spPr/>
    </dgm:pt>
    <dgm:pt modelId="{3E63D5AD-66F0-9144-9793-E6426829FA6A}" type="pres">
      <dgm:prSet presAssocID="{C41C55F2-7B2B-B441-87ED-128808637B67}" presName="Name23" presStyleLbl="parChTrans1D4" presStyleIdx="1" presStyleCnt="2"/>
      <dgm:spPr/>
    </dgm:pt>
    <dgm:pt modelId="{BB9620A6-C829-5744-A085-01232C2FDCBA}" type="pres">
      <dgm:prSet presAssocID="{3924B122-6F2F-3D4B-B07C-A98EBB060F51}" presName="hierRoot4" presStyleCnt="0"/>
      <dgm:spPr/>
    </dgm:pt>
    <dgm:pt modelId="{75B88653-DEA6-AF49-8EC6-FA4619720163}" type="pres">
      <dgm:prSet presAssocID="{3924B122-6F2F-3D4B-B07C-A98EBB060F51}" presName="composite4" presStyleCnt="0"/>
      <dgm:spPr/>
    </dgm:pt>
    <dgm:pt modelId="{5194F103-1745-364A-A51A-1516B2E25C2D}" type="pres">
      <dgm:prSet presAssocID="{3924B122-6F2F-3D4B-B07C-A98EBB060F51}" presName="background4" presStyleLbl="node4" presStyleIdx="1" presStyleCnt="2"/>
      <dgm:spPr/>
    </dgm:pt>
    <dgm:pt modelId="{26C5345B-9092-8F4F-8627-4394FDBCA9A0}" type="pres">
      <dgm:prSet presAssocID="{3924B122-6F2F-3D4B-B07C-A98EBB060F51}" presName="text4" presStyleLbl="fgAcc4" presStyleIdx="1" presStyleCnt="2">
        <dgm:presLayoutVars>
          <dgm:chPref val="3"/>
        </dgm:presLayoutVars>
      </dgm:prSet>
      <dgm:spPr/>
    </dgm:pt>
    <dgm:pt modelId="{D2D07478-A624-4741-95E5-972EA337531C}" type="pres">
      <dgm:prSet presAssocID="{3924B122-6F2F-3D4B-B07C-A98EBB060F51}" presName="hierChild5" presStyleCnt="0"/>
      <dgm:spPr/>
    </dgm:pt>
  </dgm:ptLst>
  <dgm:cxnLst>
    <dgm:cxn modelId="{8B791E0A-473E-EF45-99E2-A9DDE0C69E80}" type="presOf" srcId="{3924B122-6F2F-3D4B-B07C-A98EBB060F51}" destId="{26C5345B-9092-8F4F-8627-4394FDBCA9A0}" srcOrd="0" destOrd="0" presId="urn:microsoft.com/office/officeart/2005/8/layout/hierarchy1"/>
    <dgm:cxn modelId="{3C395A13-D777-4E48-B3A9-0137C37781DA}" srcId="{F37328E8-8FD6-7542-BE6B-C13737333647}" destId="{14D7E757-34D5-624E-8EFD-D5ED77FD1531}" srcOrd="1" destOrd="0" parTransId="{356C1D9B-3BA4-CB42-9DE0-5C012670FB88}" sibTransId="{6E8B95D9-57EA-CF4E-82A8-7F8F8B2C3C6A}"/>
    <dgm:cxn modelId="{48725216-06DE-CF41-A9C8-7DB09900D23D}" type="presOf" srcId="{C41C55F2-7B2B-B441-87ED-128808637B67}" destId="{3E63D5AD-66F0-9144-9793-E6426829FA6A}" srcOrd="0" destOrd="0" presId="urn:microsoft.com/office/officeart/2005/8/layout/hierarchy1"/>
    <dgm:cxn modelId="{87611119-1C43-A64E-8778-6C9672717C87}" type="presOf" srcId="{F7E5FCC2-0483-8A4F-8929-1BB623B99C81}" destId="{FF41B0F1-098C-0C47-8939-54923A4EE716}" srcOrd="0" destOrd="0" presId="urn:microsoft.com/office/officeart/2005/8/layout/hierarchy1"/>
    <dgm:cxn modelId="{90656822-6F89-DB4A-8AFA-9A915E6DC0A5}" type="presOf" srcId="{9888E25C-CA27-8843-AECD-2D9C7EA4FF49}" destId="{22BBD7E9-39B9-124D-A7B8-1F7F92D4F931}" srcOrd="0" destOrd="0" presId="urn:microsoft.com/office/officeart/2005/8/layout/hierarchy1"/>
    <dgm:cxn modelId="{DE883542-DF26-EC48-B9EF-0164CB379545}" type="presOf" srcId="{646A9EF6-3369-E34D-82E7-F479B7EF0692}" destId="{CE3CE525-C4A9-D045-BD3C-D0C3A2DAF872}" srcOrd="0" destOrd="0" presId="urn:microsoft.com/office/officeart/2005/8/layout/hierarchy1"/>
    <dgm:cxn modelId="{C2637442-4C9D-824D-BE52-15499FB68E11}" type="presOf" srcId="{DF3FD388-DA31-0C46-B2B9-D1FA2AF7FA0F}" destId="{52821015-0A10-F045-9D96-0353EC7F3960}" srcOrd="0" destOrd="0" presId="urn:microsoft.com/office/officeart/2005/8/layout/hierarchy1"/>
    <dgm:cxn modelId="{40C4A543-598C-694F-AA2B-FC87736B6A29}" srcId="{9888E25C-CA27-8843-AECD-2D9C7EA4FF49}" destId="{9DB4813A-F135-2441-8683-C955A0259915}" srcOrd="1" destOrd="0" parTransId="{646A9EF6-3369-E34D-82E7-F479B7EF0692}" sibTransId="{8F53E9F5-3CD1-254D-BBA8-C9B64E08F1BD}"/>
    <dgm:cxn modelId="{0A749350-C74C-014B-8634-4A62FB707F5B}" srcId="{2017FB80-CB7A-D344-97BB-2EB277120215}" destId="{3924B122-6F2F-3D4B-B07C-A98EBB060F51}" srcOrd="1" destOrd="0" parTransId="{C41C55F2-7B2B-B441-87ED-128808637B67}" sibTransId="{F59EAF72-20EE-E542-B5BB-25927ECD9359}"/>
    <dgm:cxn modelId="{23DB3B5E-17B4-6C49-81BE-9351698518E2}" srcId="{F37328E8-8FD6-7542-BE6B-C13737333647}" destId="{88BE2A67-4257-3742-AC17-D5A9FC4B8E22}" srcOrd="0" destOrd="0" parTransId="{00AA4802-AFF0-EA40-81CA-224E89553701}" sibTransId="{36CB9E25-3A64-4F42-9E5E-5F0D1E8DB7F8}"/>
    <dgm:cxn modelId="{82008B64-F363-1543-AC63-210779826E9D}" type="presOf" srcId="{EB8B0D3F-B3BD-EA46-8F05-5F5539145622}" destId="{3BF6C997-DBD4-9348-AFAF-CAEE60EDBBD5}" srcOrd="0" destOrd="0" presId="urn:microsoft.com/office/officeart/2005/8/layout/hierarchy1"/>
    <dgm:cxn modelId="{455C1375-01B1-764D-AAA4-18436EF3B5C4}" type="presOf" srcId="{47E8F1A3-B551-7B40-A140-EA695CC84318}" destId="{033660C7-E274-1049-A122-11FB6F3C305B}" srcOrd="0" destOrd="0" presId="urn:microsoft.com/office/officeart/2005/8/layout/hierarchy1"/>
    <dgm:cxn modelId="{EF39687F-2941-714A-936F-3E3774898D24}" type="presOf" srcId="{9DB4813A-F135-2441-8683-C955A0259915}" destId="{8E4038CA-EED1-DA49-8D34-B91157E15525}" srcOrd="0" destOrd="0" presId="urn:microsoft.com/office/officeart/2005/8/layout/hierarchy1"/>
    <dgm:cxn modelId="{D8D34996-2369-D441-9456-C02D5C1ADC00}" type="presOf" srcId="{88BE2A67-4257-3742-AC17-D5A9FC4B8E22}" destId="{F4E86F8C-A654-214C-996D-3CCFEFCC0EFC}" srcOrd="0" destOrd="0" presId="urn:microsoft.com/office/officeart/2005/8/layout/hierarchy1"/>
    <dgm:cxn modelId="{CFFBF799-515D-E749-94A2-732378A9B22A}" type="presOf" srcId="{2017FB80-CB7A-D344-97BB-2EB277120215}" destId="{31F96D8D-EAE3-7E44-8CED-4E2DF2576677}" srcOrd="0" destOrd="0" presId="urn:microsoft.com/office/officeart/2005/8/layout/hierarchy1"/>
    <dgm:cxn modelId="{F3C7489F-BC16-A54A-84C4-3B5F0AC2524B}" type="presOf" srcId="{F37328E8-8FD6-7542-BE6B-C13737333647}" destId="{DAF7DE20-5D4E-E04B-B266-65B7FF502DE2}" srcOrd="0" destOrd="0" presId="urn:microsoft.com/office/officeart/2005/8/layout/hierarchy1"/>
    <dgm:cxn modelId="{BC77E2A6-6827-B24E-A4BF-3344DDD01D1B}" type="presOf" srcId="{BAC68B2B-9957-E24D-B610-39BCEFC0C205}" destId="{96CFBA68-4DF4-F340-AD9B-860CDF0C3EBD}" srcOrd="0" destOrd="0" presId="urn:microsoft.com/office/officeart/2005/8/layout/hierarchy1"/>
    <dgm:cxn modelId="{2964A6AF-F7B2-EE47-A7E4-2F6A1B63F52D}" srcId="{9DB4813A-F135-2441-8683-C955A0259915}" destId="{2017FB80-CB7A-D344-97BB-2EB277120215}" srcOrd="1" destOrd="0" parTransId="{BAC68B2B-9957-E24D-B610-39BCEFC0C205}" sibTransId="{DFB7FD27-528C-934A-9248-0605F3B92F3C}"/>
    <dgm:cxn modelId="{C896C2C1-4D85-334C-815C-AF4A50D0D6C2}" type="presOf" srcId="{356C1D9B-3BA4-CB42-9DE0-5C012670FB88}" destId="{76DA497B-AB26-2E48-99F8-85BABD4EEE6C}" srcOrd="0" destOrd="0" presId="urn:microsoft.com/office/officeart/2005/8/layout/hierarchy1"/>
    <dgm:cxn modelId="{F0DF88C4-F977-ED45-B8ED-36E1982AEDD2}" type="presOf" srcId="{F1D0448D-BCF0-6C4B-B3F1-FF0EA3207416}" destId="{9EFB40CE-9FBB-0949-B5DD-B46C1247397B}" srcOrd="0" destOrd="0" presId="urn:microsoft.com/office/officeart/2005/8/layout/hierarchy1"/>
    <dgm:cxn modelId="{61282BCB-6510-E74D-846B-4A12946B709A}" type="presOf" srcId="{00AA4802-AFF0-EA40-81CA-224E89553701}" destId="{431187A1-CF70-A54A-A04F-13DB3328771D}" srcOrd="0" destOrd="0" presId="urn:microsoft.com/office/officeart/2005/8/layout/hierarchy1"/>
    <dgm:cxn modelId="{B9E7DBE0-CBD4-BC46-AC01-AE42E16AE1EC}" srcId="{DF3FD388-DA31-0C46-B2B9-D1FA2AF7FA0F}" destId="{9888E25C-CA27-8843-AECD-2D9C7EA4FF49}" srcOrd="0" destOrd="0" parTransId="{3FBC94E9-6569-BD49-AB18-20C0513CA68E}" sibTransId="{F6ECD346-3598-7644-8790-B87A7AFB4827}"/>
    <dgm:cxn modelId="{F0D728E3-CA02-AA49-A4AB-358A9472AE64}" type="presOf" srcId="{14D7E757-34D5-624E-8EFD-D5ED77FD1531}" destId="{7DB4DC4C-B80A-FF42-BC0D-F54A7F4C2E4C}" srcOrd="0" destOrd="0" presId="urn:microsoft.com/office/officeart/2005/8/layout/hierarchy1"/>
    <dgm:cxn modelId="{C44733F0-6490-5A48-8616-E33B996B3EC0}" srcId="{9DB4813A-F135-2441-8683-C955A0259915}" destId="{47E8F1A3-B551-7B40-A140-EA695CC84318}" srcOrd="0" destOrd="0" parTransId="{EB8B0D3F-B3BD-EA46-8F05-5F5539145622}" sibTransId="{2D749C64-1C44-B24D-B086-D0764FCF5E2A}"/>
    <dgm:cxn modelId="{F0246FF1-68DE-244E-AAE8-1FCC8E812536}" type="presOf" srcId="{67572943-6969-5740-92E9-FA2945F5FB78}" destId="{BE6620C5-F1D7-5F4B-AE80-E29FA78EFEC7}" srcOrd="0" destOrd="0" presId="urn:microsoft.com/office/officeart/2005/8/layout/hierarchy1"/>
    <dgm:cxn modelId="{226584FB-BC89-E44D-84C9-165D697B8D2A}" srcId="{2017FB80-CB7A-D344-97BB-2EB277120215}" destId="{67572943-6969-5740-92E9-FA2945F5FB78}" srcOrd="0" destOrd="0" parTransId="{F1D0448D-BCF0-6C4B-B3F1-FF0EA3207416}" sibTransId="{6F5AE47C-347D-C746-83B4-58B173F0407C}"/>
    <dgm:cxn modelId="{45C0D2FE-676A-5A4C-85A9-B38A1FA903D7}" srcId="{9888E25C-CA27-8843-AECD-2D9C7EA4FF49}" destId="{F37328E8-8FD6-7542-BE6B-C13737333647}" srcOrd="0" destOrd="0" parTransId="{F7E5FCC2-0483-8A4F-8929-1BB623B99C81}" sibTransId="{1432F582-D4A7-0E4D-9453-2FB2FA376C6C}"/>
    <dgm:cxn modelId="{DE5F21B8-DA1B-584A-B5E9-91CCA168495C}" type="presParOf" srcId="{52821015-0A10-F045-9D96-0353EC7F3960}" destId="{7B628305-1C10-0D4A-B729-259E4F2B530D}" srcOrd="0" destOrd="0" presId="urn:microsoft.com/office/officeart/2005/8/layout/hierarchy1"/>
    <dgm:cxn modelId="{0C7714AB-14AA-B540-B24E-260318CFFCD7}" type="presParOf" srcId="{7B628305-1C10-0D4A-B729-259E4F2B530D}" destId="{A42F593D-CD50-3C4A-85C4-4093F4D5F662}" srcOrd="0" destOrd="0" presId="urn:microsoft.com/office/officeart/2005/8/layout/hierarchy1"/>
    <dgm:cxn modelId="{13C7E8E4-96C1-8043-83F0-326C1D77F835}" type="presParOf" srcId="{A42F593D-CD50-3C4A-85C4-4093F4D5F662}" destId="{F85B5F33-AEF1-CC45-9EB4-AE2F6AFCF86D}" srcOrd="0" destOrd="0" presId="urn:microsoft.com/office/officeart/2005/8/layout/hierarchy1"/>
    <dgm:cxn modelId="{1A5752F8-4213-E84D-B821-75123130F92F}" type="presParOf" srcId="{A42F593D-CD50-3C4A-85C4-4093F4D5F662}" destId="{22BBD7E9-39B9-124D-A7B8-1F7F92D4F931}" srcOrd="1" destOrd="0" presId="urn:microsoft.com/office/officeart/2005/8/layout/hierarchy1"/>
    <dgm:cxn modelId="{C9F7CDD0-4FEA-974C-9CCE-74DC0D0C314F}" type="presParOf" srcId="{7B628305-1C10-0D4A-B729-259E4F2B530D}" destId="{7FC28829-F1AB-8348-91F6-CAAD771C6CD0}" srcOrd="1" destOrd="0" presId="urn:microsoft.com/office/officeart/2005/8/layout/hierarchy1"/>
    <dgm:cxn modelId="{6EEA16EB-11F7-3147-9F3F-90F246236EFC}" type="presParOf" srcId="{7FC28829-F1AB-8348-91F6-CAAD771C6CD0}" destId="{FF41B0F1-098C-0C47-8939-54923A4EE716}" srcOrd="0" destOrd="0" presId="urn:microsoft.com/office/officeart/2005/8/layout/hierarchy1"/>
    <dgm:cxn modelId="{9469D7D7-588B-5044-AD89-BB637A91F24A}" type="presParOf" srcId="{7FC28829-F1AB-8348-91F6-CAAD771C6CD0}" destId="{4C3FD135-1638-DA49-8DBE-098805112871}" srcOrd="1" destOrd="0" presId="urn:microsoft.com/office/officeart/2005/8/layout/hierarchy1"/>
    <dgm:cxn modelId="{1AA50E6C-716C-B84E-83F4-9FB96C29ECA4}" type="presParOf" srcId="{4C3FD135-1638-DA49-8DBE-098805112871}" destId="{644C3DCB-BD84-7E4E-ABF0-2F263D25B7EB}" srcOrd="0" destOrd="0" presId="urn:microsoft.com/office/officeart/2005/8/layout/hierarchy1"/>
    <dgm:cxn modelId="{D6463A68-6682-F44C-ABAF-382D81E018CD}" type="presParOf" srcId="{644C3DCB-BD84-7E4E-ABF0-2F263D25B7EB}" destId="{02F8116C-C1A6-5F40-A5BF-E94115127454}" srcOrd="0" destOrd="0" presId="urn:microsoft.com/office/officeart/2005/8/layout/hierarchy1"/>
    <dgm:cxn modelId="{F6C36378-6A4F-5843-AD06-CF75B0A01FA5}" type="presParOf" srcId="{644C3DCB-BD84-7E4E-ABF0-2F263D25B7EB}" destId="{DAF7DE20-5D4E-E04B-B266-65B7FF502DE2}" srcOrd="1" destOrd="0" presId="urn:microsoft.com/office/officeart/2005/8/layout/hierarchy1"/>
    <dgm:cxn modelId="{AAE77C90-0881-E64E-A789-35A45C13487B}" type="presParOf" srcId="{4C3FD135-1638-DA49-8DBE-098805112871}" destId="{34E4409A-993B-564D-A89D-1AECCA2C5126}" srcOrd="1" destOrd="0" presId="urn:microsoft.com/office/officeart/2005/8/layout/hierarchy1"/>
    <dgm:cxn modelId="{06297691-3BA3-A54F-ADD0-D4EEDC851E13}" type="presParOf" srcId="{34E4409A-993B-564D-A89D-1AECCA2C5126}" destId="{431187A1-CF70-A54A-A04F-13DB3328771D}" srcOrd="0" destOrd="0" presId="urn:microsoft.com/office/officeart/2005/8/layout/hierarchy1"/>
    <dgm:cxn modelId="{8397D75D-5BB7-AF43-8FF1-B2C185C04B9F}" type="presParOf" srcId="{34E4409A-993B-564D-A89D-1AECCA2C5126}" destId="{4AAFF787-9DE3-FD44-A5E2-6AE513E3D08B}" srcOrd="1" destOrd="0" presId="urn:microsoft.com/office/officeart/2005/8/layout/hierarchy1"/>
    <dgm:cxn modelId="{EC732643-307E-674F-B81F-1CBA67B7FAA0}" type="presParOf" srcId="{4AAFF787-9DE3-FD44-A5E2-6AE513E3D08B}" destId="{4E3968A1-38F4-8442-A513-B04CD879C921}" srcOrd="0" destOrd="0" presId="urn:microsoft.com/office/officeart/2005/8/layout/hierarchy1"/>
    <dgm:cxn modelId="{921A4440-5007-7641-B2A2-DA4DF8F45D4F}" type="presParOf" srcId="{4E3968A1-38F4-8442-A513-B04CD879C921}" destId="{FACB8C8D-A7D0-BC4E-9143-6508D171A419}" srcOrd="0" destOrd="0" presId="urn:microsoft.com/office/officeart/2005/8/layout/hierarchy1"/>
    <dgm:cxn modelId="{55D73D9D-4A76-284A-B37C-D3A68DD1D5FF}" type="presParOf" srcId="{4E3968A1-38F4-8442-A513-B04CD879C921}" destId="{F4E86F8C-A654-214C-996D-3CCFEFCC0EFC}" srcOrd="1" destOrd="0" presId="urn:microsoft.com/office/officeart/2005/8/layout/hierarchy1"/>
    <dgm:cxn modelId="{1563563E-CFBD-384B-8958-347BEFBE6252}" type="presParOf" srcId="{4AAFF787-9DE3-FD44-A5E2-6AE513E3D08B}" destId="{993A9486-EB07-C041-8261-BFF07C268579}" srcOrd="1" destOrd="0" presId="urn:microsoft.com/office/officeart/2005/8/layout/hierarchy1"/>
    <dgm:cxn modelId="{78BE64B1-A4E9-A846-B18A-94C85C3BD592}" type="presParOf" srcId="{34E4409A-993B-564D-A89D-1AECCA2C5126}" destId="{76DA497B-AB26-2E48-99F8-85BABD4EEE6C}" srcOrd="2" destOrd="0" presId="urn:microsoft.com/office/officeart/2005/8/layout/hierarchy1"/>
    <dgm:cxn modelId="{F88212FE-6191-0942-A823-9333CD7DC933}" type="presParOf" srcId="{34E4409A-993B-564D-A89D-1AECCA2C5126}" destId="{509AC915-CA27-B944-80F1-178B950826B9}" srcOrd="3" destOrd="0" presId="urn:microsoft.com/office/officeart/2005/8/layout/hierarchy1"/>
    <dgm:cxn modelId="{B4ECBDF8-AF90-244F-9E3B-FEA2EE86C0C9}" type="presParOf" srcId="{509AC915-CA27-B944-80F1-178B950826B9}" destId="{A41456E9-BD64-764C-A517-B48D6560FEB0}" srcOrd="0" destOrd="0" presId="urn:microsoft.com/office/officeart/2005/8/layout/hierarchy1"/>
    <dgm:cxn modelId="{4C2694E0-7A81-204E-8172-D119952D5912}" type="presParOf" srcId="{A41456E9-BD64-764C-A517-B48D6560FEB0}" destId="{2B53702A-BCDC-6D45-B0EF-BD456EAB8114}" srcOrd="0" destOrd="0" presId="urn:microsoft.com/office/officeart/2005/8/layout/hierarchy1"/>
    <dgm:cxn modelId="{2B4FE193-1276-0146-8871-C372AC775C7A}" type="presParOf" srcId="{A41456E9-BD64-764C-A517-B48D6560FEB0}" destId="{7DB4DC4C-B80A-FF42-BC0D-F54A7F4C2E4C}" srcOrd="1" destOrd="0" presId="urn:microsoft.com/office/officeart/2005/8/layout/hierarchy1"/>
    <dgm:cxn modelId="{6D20EAA7-4362-5B4F-8DEB-9091A5984085}" type="presParOf" srcId="{509AC915-CA27-B944-80F1-178B950826B9}" destId="{3ADAA359-8A6E-E446-84DD-91D351C5BDE0}" srcOrd="1" destOrd="0" presId="urn:microsoft.com/office/officeart/2005/8/layout/hierarchy1"/>
    <dgm:cxn modelId="{2CB72671-1889-8347-A552-A4798780AB05}" type="presParOf" srcId="{7FC28829-F1AB-8348-91F6-CAAD771C6CD0}" destId="{CE3CE525-C4A9-D045-BD3C-D0C3A2DAF872}" srcOrd="2" destOrd="0" presId="urn:microsoft.com/office/officeart/2005/8/layout/hierarchy1"/>
    <dgm:cxn modelId="{604947ED-428A-0B40-92F5-81007902F40C}" type="presParOf" srcId="{7FC28829-F1AB-8348-91F6-CAAD771C6CD0}" destId="{517BBE02-02A9-0344-8B99-CF53CBE39498}" srcOrd="3" destOrd="0" presId="urn:microsoft.com/office/officeart/2005/8/layout/hierarchy1"/>
    <dgm:cxn modelId="{E70F8434-D521-F54A-9524-60597D44C32C}" type="presParOf" srcId="{517BBE02-02A9-0344-8B99-CF53CBE39498}" destId="{981F775F-EF09-0041-B239-6F19A7BDF01D}" srcOrd="0" destOrd="0" presId="urn:microsoft.com/office/officeart/2005/8/layout/hierarchy1"/>
    <dgm:cxn modelId="{2B503BC0-FD79-714C-9F22-FC1C17C07845}" type="presParOf" srcId="{981F775F-EF09-0041-B239-6F19A7BDF01D}" destId="{2B868197-6DE8-9946-A3B6-D2CF4A48171B}" srcOrd="0" destOrd="0" presId="urn:microsoft.com/office/officeart/2005/8/layout/hierarchy1"/>
    <dgm:cxn modelId="{B2F6C5F7-25DB-BF42-B0E2-C977E9F5288E}" type="presParOf" srcId="{981F775F-EF09-0041-B239-6F19A7BDF01D}" destId="{8E4038CA-EED1-DA49-8D34-B91157E15525}" srcOrd="1" destOrd="0" presId="urn:microsoft.com/office/officeart/2005/8/layout/hierarchy1"/>
    <dgm:cxn modelId="{E9065B88-8B3D-894E-A6E6-59980D8938ED}" type="presParOf" srcId="{517BBE02-02A9-0344-8B99-CF53CBE39498}" destId="{AC79A153-0363-374C-83CB-823C6AA7DB96}" srcOrd="1" destOrd="0" presId="urn:microsoft.com/office/officeart/2005/8/layout/hierarchy1"/>
    <dgm:cxn modelId="{154AD12E-831E-C249-AF23-AD6D47AC7275}" type="presParOf" srcId="{AC79A153-0363-374C-83CB-823C6AA7DB96}" destId="{3BF6C997-DBD4-9348-AFAF-CAEE60EDBBD5}" srcOrd="0" destOrd="0" presId="urn:microsoft.com/office/officeart/2005/8/layout/hierarchy1"/>
    <dgm:cxn modelId="{E070BF79-4FE0-3A42-B650-695FFAD8BD47}" type="presParOf" srcId="{AC79A153-0363-374C-83CB-823C6AA7DB96}" destId="{0C4C39B0-A377-0448-B4B9-3408214D4304}" srcOrd="1" destOrd="0" presId="urn:microsoft.com/office/officeart/2005/8/layout/hierarchy1"/>
    <dgm:cxn modelId="{E6778DBC-17FD-7749-8CEF-AAD41EEE2B9D}" type="presParOf" srcId="{0C4C39B0-A377-0448-B4B9-3408214D4304}" destId="{2A845F2F-9B4F-0849-9A23-E9A3CA6D139A}" srcOrd="0" destOrd="0" presId="urn:microsoft.com/office/officeart/2005/8/layout/hierarchy1"/>
    <dgm:cxn modelId="{512B2F64-5020-7D47-B02F-C07A955560DA}" type="presParOf" srcId="{2A845F2F-9B4F-0849-9A23-E9A3CA6D139A}" destId="{E12EB911-0AD0-9447-AE10-29BFDAEA840C}" srcOrd="0" destOrd="0" presId="urn:microsoft.com/office/officeart/2005/8/layout/hierarchy1"/>
    <dgm:cxn modelId="{10285F0B-792F-6F49-B92D-BF04CCEC58CD}" type="presParOf" srcId="{2A845F2F-9B4F-0849-9A23-E9A3CA6D139A}" destId="{033660C7-E274-1049-A122-11FB6F3C305B}" srcOrd="1" destOrd="0" presId="urn:microsoft.com/office/officeart/2005/8/layout/hierarchy1"/>
    <dgm:cxn modelId="{389352FE-67C5-5C4C-9348-AFEA13492BE1}" type="presParOf" srcId="{0C4C39B0-A377-0448-B4B9-3408214D4304}" destId="{AF9F1CF9-34EC-3F4D-98BE-7924BA0452DB}" srcOrd="1" destOrd="0" presId="urn:microsoft.com/office/officeart/2005/8/layout/hierarchy1"/>
    <dgm:cxn modelId="{BC570F77-D355-7249-828F-01079E742B9A}" type="presParOf" srcId="{AC79A153-0363-374C-83CB-823C6AA7DB96}" destId="{96CFBA68-4DF4-F340-AD9B-860CDF0C3EBD}" srcOrd="2" destOrd="0" presId="urn:microsoft.com/office/officeart/2005/8/layout/hierarchy1"/>
    <dgm:cxn modelId="{5CFCAC03-4380-D241-BBBA-FF82A3ACF2FB}" type="presParOf" srcId="{AC79A153-0363-374C-83CB-823C6AA7DB96}" destId="{A698018F-2185-FF4A-9F2F-E3464EBB6858}" srcOrd="3" destOrd="0" presId="urn:microsoft.com/office/officeart/2005/8/layout/hierarchy1"/>
    <dgm:cxn modelId="{81F97A81-13D0-364F-8CA5-21894EFDFF61}" type="presParOf" srcId="{A698018F-2185-FF4A-9F2F-E3464EBB6858}" destId="{3AE87931-0E41-4342-BAC6-572DEB116C74}" srcOrd="0" destOrd="0" presId="urn:microsoft.com/office/officeart/2005/8/layout/hierarchy1"/>
    <dgm:cxn modelId="{3749C248-BABD-BB47-BC24-6DF93221425B}" type="presParOf" srcId="{3AE87931-0E41-4342-BAC6-572DEB116C74}" destId="{9E083958-994A-984A-AC40-850765FDD67C}" srcOrd="0" destOrd="0" presId="urn:microsoft.com/office/officeart/2005/8/layout/hierarchy1"/>
    <dgm:cxn modelId="{370D7F93-A0C3-AC4A-BF39-39DF0C0D7924}" type="presParOf" srcId="{3AE87931-0E41-4342-BAC6-572DEB116C74}" destId="{31F96D8D-EAE3-7E44-8CED-4E2DF2576677}" srcOrd="1" destOrd="0" presId="urn:microsoft.com/office/officeart/2005/8/layout/hierarchy1"/>
    <dgm:cxn modelId="{E8BB85FC-B304-364B-8516-F6FC00FE328C}" type="presParOf" srcId="{A698018F-2185-FF4A-9F2F-E3464EBB6858}" destId="{9CFD6A15-9C7E-A44A-8EDC-ED49B93B3F60}" srcOrd="1" destOrd="0" presId="urn:microsoft.com/office/officeart/2005/8/layout/hierarchy1"/>
    <dgm:cxn modelId="{33B77042-5FEF-644D-BB99-08FAAC11B8EF}" type="presParOf" srcId="{9CFD6A15-9C7E-A44A-8EDC-ED49B93B3F60}" destId="{9EFB40CE-9FBB-0949-B5DD-B46C1247397B}" srcOrd="0" destOrd="0" presId="urn:microsoft.com/office/officeart/2005/8/layout/hierarchy1"/>
    <dgm:cxn modelId="{712B5CD1-6DAE-B045-9C7E-5B8A59BDF4EE}" type="presParOf" srcId="{9CFD6A15-9C7E-A44A-8EDC-ED49B93B3F60}" destId="{F9B4EC1F-8F63-7143-BB02-EF9E605FD08C}" srcOrd="1" destOrd="0" presId="urn:microsoft.com/office/officeart/2005/8/layout/hierarchy1"/>
    <dgm:cxn modelId="{54834503-3487-E740-99CB-AF57559BE2B8}" type="presParOf" srcId="{F9B4EC1F-8F63-7143-BB02-EF9E605FD08C}" destId="{3A8633F8-8D2C-A54D-A25F-07C851782651}" srcOrd="0" destOrd="0" presId="urn:microsoft.com/office/officeart/2005/8/layout/hierarchy1"/>
    <dgm:cxn modelId="{C2CBE998-FFEA-F74D-BF2C-D4525E1E014D}" type="presParOf" srcId="{3A8633F8-8D2C-A54D-A25F-07C851782651}" destId="{E94228C9-9789-C94D-979B-D8875250FFDD}" srcOrd="0" destOrd="0" presId="urn:microsoft.com/office/officeart/2005/8/layout/hierarchy1"/>
    <dgm:cxn modelId="{912AD153-6E9D-C347-A888-A81F035C7175}" type="presParOf" srcId="{3A8633F8-8D2C-A54D-A25F-07C851782651}" destId="{BE6620C5-F1D7-5F4B-AE80-E29FA78EFEC7}" srcOrd="1" destOrd="0" presId="urn:microsoft.com/office/officeart/2005/8/layout/hierarchy1"/>
    <dgm:cxn modelId="{4E4807FF-9083-E04A-8C01-B31B31F0617F}" type="presParOf" srcId="{F9B4EC1F-8F63-7143-BB02-EF9E605FD08C}" destId="{9A94DB0C-BF41-424D-9441-64B9102F76E4}" srcOrd="1" destOrd="0" presId="urn:microsoft.com/office/officeart/2005/8/layout/hierarchy1"/>
    <dgm:cxn modelId="{66566CB1-239B-3749-9CF6-1E47A7300583}" type="presParOf" srcId="{9CFD6A15-9C7E-A44A-8EDC-ED49B93B3F60}" destId="{3E63D5AD-66F0-9144-9793-E6426829FA6A}" srcOrd="2" destOrd="0" presId="urn:microsoft.com/office/officeart/2005/8/layout/hierarchy1"/>
    <dgm:cxn modelId="{566C000C-FEC7-EA4F-BEE4-B50264C6512D}" type="presParOf" srcId="{9CFD6A15-9C7E-A44A-8EDC-ED49B93B3F60}" destId="{BB9620A6-C829-5744-A085-01232C2FDCBA}" srcOrd="3" destOrd="0" presId="urn:microsoft.com/office/officeart/2005/8/layout/hierarchy1"/>
    <dgm:cxn modelId="{C49FC929-89BC-B047-B0A6-A32E6C11A2A9}" type="presParOf" srcId="{BB9620A6-C829-5744-A085-01232C2FDCBA}" destId="{75B88653-DEA6-AF49-8EC6-FA4619720163}" srcOrd="0" destOrd="0" presId="urn:microsoft.com/office/officeart/2005/8/layout/hierarchy1"/>
    <dgm:cxn modelId="{D61DC1D8-61B1-A940-BCEF-9C61A3CFECEC}" type="presParOf" srcId="{75B88653-DEA6-AF49-8EC6-FA4619720163}" destId="{5194F103-1745-364A-A51A-1516B2E25C2D}" srcOrd="0" destOrd="0" presId="urn:microsoft.com/office/officeart/2005/8/layout/hierarchy1"/>
    <dgm:cxn modelId="{18A8FE81-D61F-0449-8759-4722BA90D6B8}" type="presParOf" srcId="{75B88653-DEA6-AF49-8EC6-FA4619720163}" destId="{26C5345B-9092-8F4F-8627-4394FDBCA9A0}" srcOrd="1" destOrd="0" presId="urn:microsoft.com/office/officeart/2005/8/layout/hierarchy1"/>
    <dgm:cxn modelId="{EF1300F0-4FAF-1C43-9016-FA5AD4E3803F}" type="presParOf" srcId="{BB9620A6-C829-5744-A085-01232C2FDCBA}" destId="{D2D07478-A624-4741-95E5-972EA33753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3FD388-DA31-0C46-B2B9-D1FA2AF7FA0F}" type="doc">
      <dgm:prSet loTypeId="urn:microsoft.com/office/officeart/2005/8/layout/hierarchy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37328E8-8FD6-7542-BE6B-C13737333647}">
      <dgm:prSet phldrT="[텍스트]"/>
      <dgm:spPr/>
      <dgm:t>
        <a:bodyPr/>
        <a:lstStyle/>
        <a:p>
          <a:pPr latinLnBrk="1"/>
          <a:r>
            <a:rPr lang="ko-KR" altLang="en-US" dirty="0"/>
            <a:t>한달 술자리 </a:t>
          </a:r>
          <a:r>
            <a:rPr lang="en-US" altLang="ko-KR" dirty="0"/>
            <a:t>&gt; 4</a:t>
          </a:r>
          <a:endParaRPr lang="ko-KR" altLang="en-US" dirty="0"/>
        </a:p>
      </dgm:t>
    </dgm:pt>
    <dgm:pt modelId="{F7E5FCC2-0483-8A4F-8929-1BB623B99C81}" type="parTrans" cxnId="{45C0D2FE-676A-5A4C-85A9-B38A1FA903D7}">
      <dgm:prSet/>
      <dgm:spPr/>
      <dgm:t>
        <a:bodyPr/>
        <a:lstStyle/>
        <a:p>
          <a:pPr latinLnBrk="1"/>
          <a:endParaRPr lang="ko-KR" altLang="en-US"/>
        </a:p>
      </dgm:t>
    </dgm:pt>
    <dgm:pt modelId="{1432F582-D4A7-0E4D-9453-2FB2FA376C6C}" type="sibTrans" cxnId="{45C0D2FE-676A-5A4C-85A9-B38A1FA903D7}">
      <dgm:prSet/>
      <dgm:spPr/>
      <dgm:t>
        <a:bodyPr/>
        <a:lstStyle/>
        <a:p>
          <a:pPr latinLnBrk="1"/>
          <a:endParaRPr lang="ko-KR" altLang="en-US"/>
        </a:p>
      </dgm:t>
    </dgm:pt>
    <dgm:pt modelId="{88BE2A67-4257-3742-AC17-D5A9FC4B8E22}">
      <dgm:prSet phldrT="[텍스트]"/>
      <dgm:spPr/>
      <dgm:t>
        <a:bodyPr/>
        <a:lstStyle/>
        <a:p>
          <a:pPr latinLnBrk="1"/>
          <a:r>
            <a:rPr lang="en-US" altLang="ko-KR" dirty="0"/>
            <a:t>100, 95, 90</a:t>
          </a:r>
          <a:endParaRPr lang="ko-KR" altLang="en-US" dirty="0"/>
        </a:p>
      </dgm:t>
    </dgm:pt>
    <dgm:pt modelId="{00AA4802-AFF0-EA40-81CA-224E89553701}" type="parTrans" cxnId="{23DB3B5E-17B4-6C49-81BE-9351698518E2}">
      <dgm:prSet/>
      <dgm:spPr/>
      <dgm:t>
        <a:bodyPr/>
        <a:lstStyle/>
        <a:p>
          <a:pPr latinLnBrk="1"/>
          <a:endParaRPr lang="ko-KR" altLang="en-US"/>
        </a:p>
      </dgm:t>
    </dgm:pt>
    <dgm:pt modelId="{36CB9E25-3A64-4F42-9E5E-5F0D1E8DB7F8}" type="sibTrans" cxnId="{23DB3B5E-17B4-6C49-81BE-9351698518E2}">
      <dgm:prSet/>
      <dgm:spPr/>
      <dgm:t>
        <a:bodyPr/>
        <a:lstStyle/>
        <a:p>
          <a:pPr latinLnBrk="1"/>
          <a:endParaRPr lang="ko-KR" altLang="en-US"/>
        </a:p>
      </dgm:t>
    </dgm:pt>
    <dgm:pt modelId="{14D7E757-34D5-624E-8EFD-D5ED77FD1531}">
      <dgm:prSet phldrT="[텍스트]"/>
      <dgm:spPr/>
      <dgm:t>
        <a:bodyPr/>
        <a:lstStyle/>
        <a:p>
          <a:pPr latinLnBrk="1"/>
          <a:r>
            <a:rPr lang="en-US" altLang="ko-KR" dirty="0"/>
            <a:t>92, 82, 72, 70</a:t>
          </a:r>
          <a:endParaRPr lang="ko-KR" altLang="en-US" dirty="0"/>
        </a:p>
      </dgm:t>
    </dgm:pt>
    <dgm:pt modelId="{356C1D9B-3BA4-CB42-9DE0-5C012670FB88}" type="parTrans" cxnId="{3C395A13-D777-4E48-B3A9-0137C37781DA}">
      <dgm:prSet/>
      <dgm:spPr/>
      <dgm:t>
        <a:bodyPr/>
        <a:lstStyle/>
        <a:p>
          <a:pPr latinLnBrk="1"/>
          <a:endParaRPr lang="ko-KR" altLang="en-US"/>
        </a:p>
      </dgm:t>
    </dgm:pt>
    <dgm:pt modelId="{6E8B95D9-57EA-CF4E-82A8-7F8F8B2C3C6A}" type="sibTrans" cxnId="{3C395A13-D777-4E48-B3A9-0137C37781DA}">
      <dgm:prSet/>
      <dgm:spPr/>
      <dgm:t>
        <a:bodyPr/>
        <a:lstStyle/>
        <a:p>
          <a:pPr latinLnBrk="1"/>
          <a:endParaRPr lang="ko-KR" altLang="en-US"/>
        </a:p>
      </dgm:t>
    </dgm:pt>
    <dgm:pt modelId="{9DB4813A-F135-2441-8683-C955A0259915}">
      <dgm:prSet phldrT="[텍스트]"/>
      <dgm:spPr/>
      <dgm:t>
        <a:bodyPr/>
        <a:lstStyle/>
        <a:p>
          <a:pPr latinLnBrk="1"/>
          <a:r>
            <a:rPr lang="ko-KR" altLang="en-US" dirty="0"/>
            <a:t>학생회</a:t>
          </a:r>
          <a:r>
            <a:rPr lang="en-US" altLang="ko-KR" dirty="0"/>
            <a:t>?</a:t>
          </a:r>
          <a:endParaRPr lang="ko-KR" altLang="en-US" dirty="0"/>
        </a:p>
      </dgm:t>
    </dgm:pt>
    <dgm:pt modelId="{646A9EF6-3369-E34D-82E7-F479B7EF0692}" type="parTrans" cxnId="{40C4A543-598C-694F-AA2B-FC87736B6A29}">
      <dgm:prSet/>
      <dgm:spPr/>
      <dgm:t>
        <a:bodyPr/>
        <a:lstStyle/>
        <a:p>
          <a:pPr latinLnBrk="1"/>
          <a:endParaRPr lang="ko-KR" altLang="en-US"/>
        </a:p>
      </dgm:t>
    </dgm:pt>
    <dgm:pt modelId="{8F53E9F5-3CD1-254D-BBA8-C9B64E08F1BD}" type="sibTrans" cxnId="{40C4A543-598C-694F-AA2B-FC87736B6A29}">
      <dgm:prSet/>
      <dgm:spPr/>
      <dgm:t>
        <a:bodyPr/>
        <a:lstStyle/>
        <a:p>
          <a:pPr latinLnBrk="1"/>
          <a:endParaRPr lang="ko-KR" altLang="en-US"/>
        </a:p>
      </dgm:t>
    </dgm:pt>
    <dgm:pt modelId="{47E8F1A3-B551-7B40-A140-EA695CC84318}">
      <dgm:prSet phldrT="[텍스트]"/>
      <dgm:spPr/>
      <dgm:t>
        <a:bodyPr/>
        <a:lstStyle/>
        <a:p>
          <a:pPr latinLnBrk="1"/>
          <a:r>
            <a:rPr lang="en-US" altLang="ko-KR" dirty="0"/>
            <a:t>84, 77, 64 </a:t>
          </a:r>
          <a:endParaRPr lang="ko-KR" altLang="en-US" dirty="0"/>
        </a:p>
      </dgm:t>
    </dgm:pt>
    <dgm:pt modelId="{EB8B0D3F-B3BD-EA46-8F05-5F5539145622}" type="parTrans" cxnId="{C44733F0-6490-5A48-8616-E33B996B3EC0}">
      <dgm:prSet/>
      <dgm:spPr/>
      <dgm:t>
        <a:bodyPr/>
        <a:lstStyle/>
        <a:p>
          <a:pPr latinLnBrk="1"/>
          <a:endParaRPr lang="ko-KR" altLang="en-US"/>
        </a:p>
      </dgm:t>
    </dgm:pt>
    <dgm:pt modelId="{2D749C64-1C44-B24D-B086-D0764FCF5E2A}" type="sibTrans" cxnId="{C44733F0-6490-5A48-8616-E33B996B3EC0}">
      <dgm:prSet/>
      <dgm:spPr/>
      <dgm:t>
        <a:bodyPr/>
        <a:lstStyle/>
        <a:p>
          <a:pPr latinLnBrk="1"/>
          <a:endParaRPr lang="ko-KR" altLang="en-US"/>
        </a:p>
      </dgm:t>
    </dgm:pt>
    <dgm:pt modelId="{9888E25C-CA27-8843-AECD-2D9C7EA4FF49}">
      <dgm:prSet phldrT="[텍스트]"/>
      <dgm:spPr/>
      <dgm:t>
        <a:bodyPr/>
        <a:lstStyle/>
        <a:p>
          <a:pPr latinLnBrk="1"/>
          <a:r>
            <a:rPr lang="ko-Kore-KR" altLang="en-US" dirty="0"/>
            <a:t>대학친구 수 </a:t>
          </a:r>
          <a:r>
            <a:rPr lang="en-US" altLang="ko-Kore-KR" dirty="0"/>
            <a:t>&gt; </a:t>
          </a:r>
          <a:r>
            <a:rPr lang="en-US" altLang="ko-KR" dirty="0"/>
            <a:t>20</a:t>
          </a:r>
          <a:endParaRPr lang="ko-KR" altLang="en-US" dirty="0"/>
        </a:p>
      </dgm:t>
    </dgm:pt>
    <dgm:pt modelId="{F6ECD346-3598-7644-8790-B87A7AFB4827}" type="sibTrans" cxnId="{B9E7DBE0-CBD4-BC46-AC01-AE42E16AE1EC}">
      <dgm:prSet/>
      <dgm:spPr/>
      <dgm:t>
        <a:bodyPr/>
        <a:lstStyle/>
        <a:p>
          <a:pPr latinLnBrk="1"/>
          <a:endParaRPr lang="ko-KR" altLang="en-US"/>
        </a:p>
      </dgm:t>
    </dgm:pt>
    <dgm:pt modelId="{3FBC94E9-6569-BD49-AB18-20C0513CA68E}" type="parTrans" cxnId="{B9E7DBE0-CBD4-BC46-AC01-AE42E16AE1EC}">
      <dgm:prSet/>
      <dgm:spPr/>
      <dgm:t>
        <a:bodyPr/>
        <a:lstStyle/>
        <a:p>
          <a:pPr latinLnBrk="1"/>
          <a:endParaRPr lang="ko-KR" altLang="en-US"/>
        </a:p>
      </dgm:t>
    </dgm:pt>
    <dgm:pt modelId="{2017FB80-CB7A-D344-97BB-2EB277120215}">
      <dgm:prSet/>
      <dgm:spPr/>
      <dgm:t>
        <a:bodyPr/>
        <a:lstStyle/>
        <a:p>
          <a:pPr latinLnBrk="1"/>
          <a:r>
            <a:rPr lang="ko-KR" altLang="en-US" dirty="0"/>
            <a:t>선후배 </a:t>
          </a:r>
          <a:r>
            <a:rPr lang="en-US" altLang="ko-KR" dirty="0"/>
            <a:t>&gt; 5</a:t>
          </a:r>
          <a:endParaRPr lang="ko-KR" altLang="en-US" dirty="0"/>
        </a:p>
      </dgm:t>
    </dgm:pt>
    <dgm:pt modelId="{BAC68B2B-9957-E24D-B610-39BCEFC0C205}" type="parTrans" cxnId="{2964A6AF-F7B2-EE47-A7E4-2F6A1B63F52D}">
      <dgm:prSet/>
      <dgm:spPr/>
      <dgm:t>
        <a:bodyPr/>
        <a:lstStyle/>
        <a:p>
          <a:pPr latinLnBrk="1"/>
          <a:endParaRPr lang="ko-KR" altLang="en-US"/>
        </a:p>
      </dgm:t>
    </dgm:pt>
    <dgm:pt modelId="{DFB7FD27-528C-934A-9248-0605F3B92F3C}" type="sibTrans" cxnId="{2964A6AF-F7B2-EE47-A7E4-2F6A1B63F52D}">
      <dgm:prSet/>
      <dgm:spPr/>
      <dgm:t>
        <a:bodyPr/>
        <a:lstStyle/>
        <a:p>
          <a:pPr latinLnBrk="1"/>
          <a:endParaRPr lang="ko-KR" altLang="en-US"/>
        </a:p>
      </dgm:t>
    </dgm:pt>
    <dgm:pt modelId="{67572943-6969-5740-92E9-FA2945F5FB78}">
      <dgm:prSet/>
      <dgm:spPr/>
      <dgm:t>
        <a:bodyPr/>
        <a:lstStyle/>
        <a:p>
          <a:pPr latinLnBrk="1"/>
          <a:r>
            <a:rPr lang="en-US" altLang="ko-KR" dirty="0"/>
            <a:t>56, 44</a:t>
          </a:r>
          <a:endParaRPr lang="ko-KR" altLang="en-US" dirty="0"/>
        </a:p>
      </dgm:t>
    </dgm:pt>
    <dgm:pt modelId="{F1D0448D-BCF0-6C4B-B3F1-FF0EA3207416}" type="parTrans" cxnId="{226584FB-BC89-E44D-84C9-165D697B8D2A}">
      <dgm:prSet/>
      <dgm:spPr/>
      <dgm:t>
        <a:bodyPr/>
        <a:lstStyle/>
        <a:p>
          <a:pPr latinLnBrk="1"/>
          <a:endParaRPr lang="ko-KR" altLang="en-US"/>
        </a:p>
      </dgm:t>
    </dgm:pt>
    <dgm:pt modelId="{6F5AE47C-347D-C746-83B4-58B173F0407C}" type="sibTrans" cxnId="{226584FB-BC89-E44D-84C9-165D697B8D2A}">
      <dgm:prSet/>
      <dgm:spPr/>
      <dgm:t>
        <a:bodyPr/>
        <a:lstStyle/>
        <a:p>
          <a:pPr latinLnBrk="1"/>
          <a:endParaRPr lang="ko-KR" altLang="en-US"/>
        </a:p>
      </dgm:t>
    </dgm:pt>
    <dgm:pt modelId="{3924B122-6F2F-3D4B-B07C-A98EBB060F51}">
      <dgm:prSet/>
      <dgm:spPr/>
      <dgm:t>
        <a:bodyPr/>
        <a:lstStyle/>
        <a:p>
          <a:pPr latinLnBrk="1"/>
          <a:r>
            <a:rPr lang="en-US" altLang="ko-KR" dirty="0"/>
            <a:t>41, 32, 23</a:t>
          </a:r>
          <a:endParaRPr lang="ko-KR" altLang="en-US" dirty="0"/>
        </a:p>
      </dgm:t>
    </dgm:pt>
    <dgm:pt modelId="{C41C55F2-7B2B-B441-87ED-128808637B67}" type="parTrans" cxnId="{0A749350-C74C-014B-8634-4A62FB707F5B}">
      <dgm:prSet/>
      <dgm:spPr/>
      <dgm:t>
        <a:bodyPr/>
        <a:lstStyle/>
        <a:p>
          <a:pPr latinLnBrk="1"/>
          <a:endParaRPr lang="ko-KR" altLang="en-US"/>
        </a:p>
      </dgm:t>
    </dgm:pt>
    <dgm:pt modelId="{F59EAF72-20EE-E542-B5BB-25927ECD9359}" type="sibTrans" cxnId="{0A749350-C74C-014B-8634-4A62FB707F5B}">
      <dgm:prSet/>
      <dgm:spPr/>
      <dgm:t>
        <a:bodyPr/>
        <a:lstStyle/>
        <a:p>
          <a:pPr latinLnBrk="1"/>
          <a:endParaRPr lang="ko-KR" altLang="en-US"/>
        </a:p>
      </dgm:t>
    </dgm:pt>
    <dgm:pt modelId="{52821015-0A10-F045-9D96-0353EC7F3960}" type="pres">
      <dgm:prSet presAssocID="{DF3FD388-DA31-0C46-B2B9-D1FA2AF7FA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628305-1C10-0D4A-B729-259E4F2B530D}" type="pres">
      <dgm:prSet presAssocID="{9888E25C-CA27-8843-AECD-2D9C7EA4FF49}" presName="hierRoot1" presStyleCnt="0"/>
      <dgm:spPr/>
    </dgm:pt>
    <dgm:pt modelId="{A42F593D-CD50-3C4A-85C4-4093F4D5F662}" type="pres">
      <dgm:prSet presAssocID="{9888E25C-CA27-8843-AECD-2D9C7EA4FF49}" presName="composite" presStyleCnt="0"/>
      <dgm:spPr/>
    </dgm:pt>
    <dgm:pt modelId="{F85B5F33-AEF1-CC45-9EB4-AE2F6AFCF86D}" type="pres">
      <dgm:prSet presAssocID="{9888E25C-CA27-8843-AECD-2D9C7EA4FF49}" presName="background" presStyleLbl="node0" presStyleIdx="0" presStyleCnt="1"/>
      <dgm:spPr/>
    </dgm:pt>
    <dgm:pt modelId="{22BBD7E9-39B9-124D-A7B8-1F7F92D4F931}" type="pres">
      <dgm:prSet presAssocID="{9888E25C-CA27-8843-AECD-2D9C7EA4FF49}" presName="text" presStyleLbl="fgAcc0" presStyleIdx="0" presStyleCnt="1">
        <dgm:presLayoutVars>
          <dgm:chPref val="3"/>
        </dgm:presLayoutVars>
      </dgm:prSet>
      <dgm:spPr/>
    </dgm:pt>
    <dgm:pt modelId="{7FC28829-F1AB-8348-91F6-CAAD771C6CD0}" type="pres">
      <dgm:prSet presAssocID="{9888E25C-CA27-8843-AECD-2D9C7EA4FF49}" presName="hierChild2" presStyleCnt="0"/>
      <dgm:spPr/>
    </dgm:pt>
    <dgm:pt modelId="{FF41B0F1-098C-0C47-8939-54923A4EE716}" type="pres">
      <dgm:prSet presAssocID="{F7E5FCC2-0483-8A4F-8929-1BB623B99C81}" presName="Name10" presStyleLbl="parChTrans1D2" presStyleIdx="0" presStyleCnt="2"/>
      <dgm:spPr/>
    </dgm:pt>
    <dgm:pt modelId="{4C3FD135-1638-DA49-8DBE-098805112871}" type="pres">
      <dgm:prSet presAssocID="{F37328E8-8FD6-7542-BE6B-C13737333647}" presName="hierRoot2" presStyleCnt="0"/>
      <dgm:spPr/>
    </dgm:pt>
    <dgm:pt modelId="{644C3DCB-BD84-7E4E-ABF0-2F263D25B7EB}" type="pres">
      <dgm:prSet presAssocID="{F37328E8-8FD6-7542-BE6B-C13737333647}" presName="composite2" presStyleCnt="0"/>
      <dgm:spPr/>
    </dgm:pt>
    <dgm:pt modelId="{02F8116C-C1A6-5F40-A5BF-E94115127454}" type="pres">
      <dgm:prSet presAssocID="{F37328E8-8FD6-7542-BE6B-C13737333647}" presName="background2" presStyleLbl="node2" presStyleIdx="0" presStyleCnt="2"/>
      <dgm:spPr/>
    </dgm:pt>
    <dgm:pt modelId="{DAF7DE20-5D4E-E04B-B266-65B7FF502DE2}" type="pres">
      <dgm:prSet presAssocID="{F37328E8-8FD6-7542-BE6B-C13737333647}" presName="text2" presStyleLbl="fgAcc2" presStyleIdx="0" presStyleCnt="2">
        <dgm:presLayoutVars>
          <dgm:chPref val="3"/>
        </dgm:presLayoutVars>
      </dgm:prSet>
      <dgm:spPr/>
    </dgm:pt>
    <dgm:pt modelId="{34E4409A-993B-564D-A89D-1AECCA2C5126}" type="pres">
      <dgm:prSet presAssocID="{F37328E8-8FD6-7542-BE6B-C13737333647}" presName="hierChild3" presStyleCnt="0"/>
      <dgm:spPr/>
    </dgm:pt>
    <dgm:pt modelId="{431187A1-CF70-A54A-A04F-13DB3328771D}" type="pres">
      <dgm:prSet presAssocID="{00AA4802-AFF0-EA40-81CA-224E89553701}" presName="Name17" presStyleLbl="parChTrans1D3" presStyleIdx="0" presStyleCnt="4"/>
      <dgm:spPr/>
    </dgm:pt>
    <dgm:pt modelId="{4AAFF787-9DE3-FD44-A5E2-6AE513E3D08B}" type="pres">
      <dgm:prSet presAssocID="{88BE2A67-4257-3742-AC17-D5A9FC4B8E22}" presName="hierRoot3" presStyleCnt="0"/>
      <dgm:spPr/>
    </dgm:pt>
    <dgm:pt modelId="{4E3968A1-38F4-8442-A513-B04CD879C921}" type="pres">
      <dgm:prSet presAssocID="{88BE2A67-4257-3742-AC17-D5A9FC4B8E22}" presName="composite3" presStyleCnt="0"/>
      <dgm:spPr/>
    </dgm:pt>
    <dgm:pt modelId="{FACB8C8D-A7D0-BC4E-9143-6508D171A419}" type="pres">
      <dgm:prSet presAssocID="{88BE2A67-4257-3742-AC17-D5A9FC4B8E22}" presName="background3" presStyleLbl="node3" presStyleIdx="0" presStyleCnt="4"/>
      <dgm:spPr/>
    </dgm:pt>
    <dgm:pt modelId="{F4E86F8C-A654-214C-996D-3CCFEFCC0EFC}" type="pres">
      <dgm:prSet presAssocID="{88BE2A67-4257-3742-AC17-D5A9FC4B8E22}" presName="text3" presStyleLbl="fgAcc3" presStyleIdx="0" presStyleCnt="4">
        <dgm:presLayoutVars>
          <dgm:chPref val="3"/>
        </dgm:presLayoutVars>
      </dgm:prSet>
      <dgm:spPr/>
    </dgm:pt>
    <dgm:pt modelId="{993A9486-EB07-C041-8261-BFF07C268579}" type="pres">
      <dgm:prSet presAssocID="{88BE2A67-4257-3742-AC17-D5A9FC4B8E22}" presName="hierChild4" presStyleCnt="0"/>
      <dgm:spPr/>
    </dgm:pt>
    <dgm:pt modelId="{76DA497B-AB26-2E48-99F8-85BABD4EEE6C}" type="pres">
      <dgm:prSet presAssocID="{356C1D9B-3BA4-CB42-9DE0-5C012670FB88}" presName="Name17" presStyleLbl="parChTrans1D3" presStyleIdx="1" presStyleCnt="4"/>
      <dgm:spPr/>
    </dgm:pt>
    <dgm:pt modelId="{509AC915-CA27-B944-80F1-178B950826B9}" type="pres">
      <dgm:prSet presAssocID="{14D7E757-34D5-624E-8EFD-D5ED77FD1531}" presName="hierRoot3" presStyleCnt="0"/>
      <dgm:spPr/>
    </dgm:pt>
    <dgm:pt modelId="{A41456E9-BD64-764C-A517-B48D6560FEB0}" type="pres">
      <dgm:prSet presAssocID="{14D7E757-34D5-624E-8EFD-D5ED77FD1531}" presName="composite3" presStyleCnt="0"/>
      <dgm:spPr/>
    </dgm:pt>
    <dgm:pt modelId="{2B53702A-BCDC-6D45-B0EF-BD456EAB8114}" type="pres">
      <dgm:prSet presAssocID="{14D7E757-34D5-624E-8EFD-D5ED77FD1531}" presName="background3" presStyleLbl="node3" presStyleIdx="1" presStyleCnt="4"/>
      <dgm:spPr/>
    </dgm:pt>
    <dgm:pt modelId="{7DB4DC4C-B80A-FF42-BC0D-F54A7F4C2E4C}" type="pres">
      <dgm:prSet presAssocID="{14D7E757-34D5-624E-8EFD-D5ED77FD1531}" presName="text3" presStyleLbl="fgAcc3" presStyleIdx="1" presStyleCnt="4">
        <dgm:presLayoutVars>
          <dgm:chPref val="3"/>
        </dgm:presLayoutVars>
      </dgm:prSet>
      <dgm:spPr/>
    </dgm:pt>
    <dgm:pt modelId="{3ADAA359-8A6E-E446-84DD-91D351C5BDE0}" type="pres">
      <dgm:prSet presAssocID="{14D7E757-34D5-624E-8EFD-D5ED77FD1531}" presName="hierChild4" presStyleCnt="0"/>
      <dgm:spPr/>
    </dgm:pt>
    <dgm:pt modelId="{CE3CE525-C4A9-D045-BD3C-D0C3A2DAF872}" type="pres">
      <dgm:prSet presAssocID="{646A9EF6-3369-E34D-82E7-F479B7EF0692}" presName="Name10" presStyleLbl="parChTrans1D2" presStyleIdx="1" presStyleCnt="2"/>
      <dgm:spPr/>
    </dgm:pt>
    <dgm:pt modelId="{517BBE02-02A9-0344-8B99-CF53CBE39498}" type="pres">
      <dgm:prSet presAssocID="{9DB4813A-F135-2441-8683-C955A0259915}" presName="hierRoot2" presStyleCnt="0"/>
      <dgm:spPr/>
    </dgm:pt>
    <dgm:pt modelId="{981F775F-EF09-0041-B239-6F19A7BDF01D}" type="pres">
      <dgm:prSet presAssocID="{9DB4813A-F135-2441-8683-C955A0259915}" presName="composite2" presStyleCnt="0"/>
      <dgm:spPr/>
    </dgm:pt>
    <dgm:pt modelId="{2B868197-6DE8-9946-A3B6-D2CF4A48171B}" type="pres">
      <dgm:prSet presAssocID="{9DB4813A-F135-2441-8683-C955A0259915}" presName="background2" presStyleLbl="node2" presStyleIdx="1" presStyleCnt="2"/>
      <dgm:spPr/>
    </dgm:pt>
    <dgm:pt modelId="{8E4038CA-EED1-DA49-8D34-B91157E15525}" type="pres">
      <dgm:prSet presAssocID="{9DB4813A-F135-2441-8683-C955A0259915}" presName="text2" presStyleLbl="fgAcc2" presStyleIdx="1" presStyleCnt="2">
        <dgm:presLayoutVars>
          <dgm:chPref val="3"/>
        </dgm:presLayoutVars>
      </dgm:prSet>
      <dgm:spPr/>
    </dgm:pt>
    <dgm:pt modelId="{AC79A153-0363-374C-83CB-823C6AA7DB96}" type="pres">
      <dgm:prSet presAssocID="{9DB4813A-F135-2441-8683-C955A0259915}" presName="hierChild3" presStyleCnt="0"/>
      <dgm:spPr/>
    </dgm:pt>
    <dgm:pt modelId="{3BF6C997-DBD4-9348-AFAF-CAEE60EDBBD5}" type="pres">
      <dgm:prSet presAssocID="{EB8B0D3F-B3BD-EA46-8F05-5F5539145622}" presName="Name17" presStyleLbl="parChTrans1D3" presStyleIdx="2" presStyleCnt="4"/>
      <dgm:spPr/>
    </dgm:pt>
    <dgm:pt modelId="{0C4C39B0-A377-0448-B4B9-3408214D4304}" type="pres">
      <dgm:prSet presAssocID="{47E8F1A3-B551-7B40-A140-EA695CC84318}" presName="hierRoot3" presStyleCnt="0"/>
      <dgm:spPr/>
    </dgm:pt>
    <dgm:pt modelId="{2A845F2F-9B4F-0849-9A23-E9A3CA6D139A}" type="pres">
      <dgm:prSet presAssocID="{47E8F1A3-B551-7B40-A140-EA695CC84318}" presName="composite3" presStyleCnt="0"/>
      <dgm:spPr/>
    </dgm:pt>
    <dgm:pt modelId="{E12EB911-0AD0-9447-AE10-29BFDAEA840C}" type="pres">
      <dgm:prSet presAssocID="{47E8F1A3-B551-7B40-A140-EA695CC84318}" presName="background3" presStyleLbl="node3" presStyleIdx="2" presStyleCnt="4"/>
      <dgm:spPr/>
    </dgm:pt>
    <dgm:pt modelId="{033660C7-E274-1049-A122-11FB6F3C305B}" type="pres">
      <dgm:prSet presAssocID="{47E8F1A3-B551-7B40-A140-EA695CC84318}" presName="text3" presStyleLbl="fgAcc3" presStyleIdx="2" presStyleCnt="4">
        <dgm:presLayoutVars>
          <dgm:chPref val="3"/>
        </dgm:presLayoutVars>
      </dgm:prSet>
      <dgm:spPr/>
    </dgm:pt>
    <dgm:pt modelId="{AF9F1CF9-34EC-3F4D-98BE-7924BA0452DB}" type="pres">
      <dgm:prSet presAssocID="{47E8F1A3-B551-7B40-A140-EA695CC84318}" presName="hierChild4" presStyleCnt="0"/>
      <dgm:spPr/>
    </dgm:pt>
    <dgm:pt modelId="{96CFBA68-4DF4-F340-AD9B-860CDF0C3EBD}" type="pres">
      <dgm:prSet presAssocID="{BAC68B2B-9957-E24D-B610-39BCEFC0C205}" presName="Name17" presStyleLbl="parChTrans1D3" presStyleIdx="3" presStyleCnt="4"/>
      <dgm:spPr/>
    </dgm:pt>
    <dgm:pt modelId="{A698018F-2185-FF4A-9F2F-E3464EBB6858}" type="pres">
      <dgm:prSet presAssocID="{2017FB80-CB7A-D344-97BB-2EB277120215}" presName="hierRoot3" presStyleCnt="0"/>
      <dgm:spPr/>
    </dgm:pt>
    <dgm:pt modelId="{3AE87931-0E41-4342-BAC6-572DEB116C74}" type="pres">
      <dgm:prSet presAssocID="{2017FB80-CB7A-D344-97BB-2EB277120215}" presName="composite3" presStyleCnt="0"/>
      <dgm:spPr/>
    </dgm:pt>
    <dgm:pt modelId="{9E083958-994A-984A-AC40-850765FDD67C}" type="pres">
      <dgm:prSet presAssocID="{2017FB80-CB7A-D344-97BB-2EB277120215}" presName="background3" presStyleLbl="node3" presStyleIdx="3" presStyleCnt="4"/>
      <dgm:spPr/>
    </dgm:pt>
    <dgm:pt modelId="{31F96D8D-EAE3-7E44-8CED-4E2DF2576677}" type="pres">
      <dgm:prSet presAssocID="{2017FB80-CB7A-D344-97BB-2EB277120215}" presName="text3" presStyleLbl="fgAcc3" presStyleIdx="3" presStyleCnt="4">
        <dgm:presLayoutVars>
          <dgm:chPref val="3"/>
        </dgm:presLayoutVars>
      </dgm:prSet>
      <dgm:spPr/>
    </dgm:pt>
    <dgm:pt modelId="{9CFD6A15-9C7E-A44A-8EDC-ED49B93B3F60}" type="pres">
      <dgm:prSet presAssocID="{2017FB80-CB7A-D344-97BB-2EB277120215}" presName="hierChild4" presStyleCnt="0"/>
      <dgm:spPr/>
    </dgm:pt>
    <dgm:pt modelId="{9EFB40CE-9FBB-0949-B5DD-B46C1247397B}" type="pres">
      <dgm:prSet presAssocID="{F1D0448D-BCF0-6C4B-B3F1-FF0EA3207416}" presName="Name23" presStyleLbl="parChTrans1D4" presStyleIdx="0" presStyleCnt="2"/>
      <dgm:spPr/>
    </dgm:pt>
    <dgm:pt modelId="{F9B4EC1F-8F63-7143-BB02-EF9E605FD08C}" type="pres">
      <dgm:prSet presAssocID="{67572943-6969-5740-92E9-FA2945F5FB78}" presName="hierRoot4" presStyleCnt="0"/>
      <dgm:spPr/>
    </dgm:pt>
    <dgm:pt modelId="{3A8633F8-8D2C-A54D-A25F-07C851782651}" type="pres">
      <dgm:prSet presAssocID="{67572943-6969-5740-92E9-FA2945F5FB78}" presName="composite4" presStyleCnt="0"/>
      <dgm:spPr/>
    </dgm:pt>
    <dgm:pt modelId="{E94228C9-9789-C94D-979B-D8875250FFDD}" type="pres">
      <dgm:prSet presAssocID="{67572943-6969-5740-92E9-FA2945F5FB78}" presName="background4" presStyleLbl="node4" presStyleIdx="0" presStyleCnt="2"/>
      <dgm:spPr/>
    </dgm:pt>
    <dgm:pt modelId="{BE6620C5-F1D7-5F4B-AE80-E29FA78EFEC7}" type="pres">
      <dgm:prSet presAssocID="{67572943-6969-5740-92E9-FA2945F5FB78}" presName="text4" presStyleLbl="fgAcc4" presStyleIdx="0" presStyleCnt="2">
        <dgm:presLayoutVars>
          <dgm:chPref val="3"/>
        </dgm:presLayoutVars>
      </dgm:prSet>
      <dgm:spPr/>
    </dgm:pt>
    <dgm:pt modelId="{9A94DB0C-BF41-424D-9441-64B9102F76E4}" type="pres">
      <dgm:prSet presAssocID="{67572943-6969-5740-92E9-FA2945F5FB78}" presName="hierChild5" presStyleCnt="0"/>
      <dgm:spPr/>
    </dgm:pt>
    <dgm:pt modelId="{3E63D5AD-66F0-9144-9793-E6426829FA6A}" type="pres">
      <dgm:prSet presAssocID="{C41C55F2-7B2B-B441-87ED-128808637B67}" presName="Name23" presStyleLbl="parChTrans1D4" presStyleIdx="1" presStyleCnt="2"/>
      <dgm:spPr/>
    </dgm:pt>
    <dgm:pt modelId="{BB9620A6-C829-5744-A085-01232C2FDCBA}" type="pres">
      <dgm:prSet presAssocID="{3924B122-6F2F-3D4B-B07C-A98EBB060F51}" presName="hierRoot4" presStyleCnt="0"/>
      <dgm:spPr/>
    </dgm:pt>
    <dgm:pt modelId="{75B88653-DEA6-AF49-8EC6-FA4619720163}" type="pres">
      <dgm:prSet presAssocID="{3924B122-6F2F-3D4B-B07C-A98EBB060F51}" presName="composite4" presStyleCnt="0"/>
      <dgm:spPr/>
    </dgm:pt>
    <dgm:pt modelId="{5194F103-1745-364A-A51A-1516B2E25C2D}" type="pres">
      <dgm:prSet presAssocID="{3924B122-6F2F-3D4B-B07C-A98EBB060F51}" presName="background4" presStyleLbl="node4" presStyleIdx="1" presStyleCnt="2"/>
      <dgm:spPr/>
    </dgm:pt>
    <dgm:pt modelId="{26C5345B-9092-8F4F-8627-4394FDBCA9A0}" type="pres">
      <dgm:prSet presAssocID="{3924B122-6F2F-3D4B-B07C-A98EBB060F51}" presName="text4" presStyleLbl="fgAcc4" presStyleIdx="1" presStyleCnt="2">
        <dgm:presLayoutVars>
          <dgm:chPref val="3"/>
        </dgm:presLayoutVars>
      </dgm:prSet>
      <dgm:spPr/>
    </dgm:pt>
    <dgm:pt modelId="{D2D07478-A624-4741-95E5-972EA337531C}" type="pres">
      <dgm:prSet presAssocID="{3924B122-6F2F-3D4B-B07C-A98EBB060F51}" presName="hierChild5" presStyleCnt="0"/>
      <dgm:spPr/>
    </dgm:pt>
  </dgm:ptLst>
  <dgm:cxnLst>
    <dgm:cxn modelId="{C6FADB08-4CD7-4347-9B3A-960F3A9C79D3}" type="presOf" srcId="{F1D0448D-BCF0-6C4B-B3F1-FF0EA3207416}" destId="{9EFB40CE-9FBB-0949-B5DD-B46C1247397B}" srcOrd="0" destOrd="0" presId="urn:microsoft.com/office/officeart/2005/8/layout/hierarchy1"/>
    <dgm:cxn modelId="{3C395A13-D777-4E48-B3A9-0137C37781DA}" srcId="{F37328E8-8FD6-7542-BE6B-C13737333647}" destId="{14D7E757-34D5-624E-8EFD-D5ED77FD1531}" srcOrd="1" destOrd="0" parTransId="{356C1D9B-3BA4-CB42-9DE0-5C012670FB88}" sibTransId="{6E8B95D9-57EA-CF4E-82A8-7F8F8B2C3C6A}"/>
    <dgm:cxn modelId="{87611119-1C43-A64E-8778-6C9672717C87}" type="presOf" srcId="{F7E5FCC2-0483-8A4F-8929-1BB623B99C81}" destId="{FF41B0F1-098C-0C47-8939-54923A4EE716}" srcOrd="0" destOrd="0" presId="urn:microsoft.com/office/officeart/2005/8/layout/hierarchy1"/>
    <dgm:cxn modelId="{90656822-6F89-DB4A-8AFA-9A915E6DC0A5}" type="presOf" srcId="{9888E25C-CA27-8843-AECD-2D9C7EA4FF49}" destId="{22BBD7E9-39B9-124D-A7B8-1F7F92D4F931}" srcOrd="0" destOrd="0" presId="urn:microsoft.com/office/officeart/2005/8/layout/hierarchy1"/>
    <dgm:cxn modelId="{CC0C3E28-6DF7-6146-8815-62B9225A6A9E}" type="presOf" srcId="{9DB4813A-F135-2441-8683-C955A0259915}" destId="{8E4038CA-EED1-DA49-8D34-B91157E15525}" srcOrd="0" destOrd="0" presId="urn:microsoft.com/office/officeart/2005/8/layout/hierarchy1"/>
    <dgm:cxn modelId="{DE883542-DF26-EC48-B9EF-0164CB379545}" type="presOf" srcId="{646A9EF6-3369-E34D-82E7-F479B7EF0692}" destId="{CE3CE525-C4A9-D045-BD3C-D0C3A2DAF872}" srcOrd="0" destOrd="0" presId="urn:microsoft.com/office/officeart/2005/8/layout/hierarchy1"/>
    <dgm:cxn modelId="{C2637442-4C9D-824D-BE52-15499FB68E11}" type="presOf" srcId="{DF3FD388-DA31-0C46-B2B9-D1FA2AF7FA0F}" destId="{52821015-0A10-F045-9D96-0353EC7F3960}" srcOrd="0" destOrd="0" presId="urn:microsoft.com/office/officeart/2005/8/layout/hierarchy1"/>
    <dgm:cxn modelId="{40C4A543-598C-694F-AA2B-FC87736B6A29}" srcId="{9888E25C-CA27-8843-AECD-2D9C7EA4FF49}" destId="{9DB4813A-F135-2441-8683-C955A0259915}" srcOrd="1" destOrd="0" parTransId="{646A9EF6-3369-E34D-82E7-F479B7EF0692}" sibTransId="{8F53E9F5-3CD1-254D-BBA8-C9B64E08F1BD}"/>
    <dgm:cxn modelId="{08343749-511A-994D-83E8-2E7A9694BCF8}" type="presOf" srcId="{47E8F1A3-B551-7B40-A140-EA695CC84318}" destId="{033660C7-E274-1049-A122-11FB6F3C305B}" srcOrd="0" destOrd="0" presId="urn:microsoft.com/office/officeart/2005/8/layout/hierarchy1"/>
    <dgm:cxn modelId="{C9EBAE4E-EF1B-5948-B4A1-2C7EE0707F26}" type="presOf" srcId="{356C1D9B-3BA4-CB42-9DE0-5C012670FB88}" destId="{76DA497B-AB26-2E48-99F8-85BABD4EEE6C}" srcOrd="0" destOrd="0" presId="urn:microsoft.com/office/officeart/2005/8/layout/hierarchy1"/>
    <dgm:cxn modelId="{0A749350-C74C-014B-8634-4A62FB707F5B}" srcId="{2017FB80-CB7A-D344-97BB-2EB277120215}" destId="{3924B122-6F2F-3D4B-B07C-A98EBB060F51}" srcOrd="1" destOrd="0" parTransId="{C41C55F2-7B2B-B441-87ED-128808637B67}" sibTransId="{F59EAF72-20EE-E542-B5BB-25927ECD9359}"/>
    <dgm:cxn modelId="{15A47E5A-245C-954A-9617-E052ECDAEF01}" type="presOf" srcId="{BAC68B2B-9957-E24D-B610-39BCEFC0C205}" destId="{96CFBA68-4DF4-F340-AD9B-860CDF0C3EBD}" srcOrd="0" destOrd="0" presId="urn:microsoft.com/office/officeart/2005/8/layout/hierarchy1"/>
    <dgm:cxn modelId="{A7AE055D-CF81-414D-84DF-36EE53A99FF4}" type="presOf" srcId="{88BE2A67-4257-3742-AC17-D5A9FC4B8E22}" destId="{F4E86F8C-A654-214C-996D-3CCFEFCC0EFC}" srcOrd="0" destOrd="0" presId="urn:microsoft.com/office/officeart/2005/8/layout/hierarchy1"/>
    <dgm:cxn modelId="{23DB3B5E-17B4-6C49-81BE-9351698518E2}" srcId="{F37328E8-8FD6-7542-BE6B-C13737333647}" destId="{88BE2A67-4257-3742-AC17-D5A9FC4B8E22}" srcOrd="0" destOrd="0" parTransId="{00AA4802-AFF0-EA40-81CA-224E89553701}" sibTransId="{36CB9E25-3A64-4F42-9E5E-5F0D1E8DB7F8}"/>
    <dgm:cxn modelId="{DC0F2E6B-7C91-C74C-AB5F-2091D3FFD1D9}" type="presOf" srcId="{14D7E757-34D5-624E-8EFD-D5ED77FD1531}" destId="{7DB4DC4C-B80A-FF42-BC0D-F54A7F4C2E4C}" srcOrd="0" destOrd="0" presId="urn:microsoft.com/office/officeart/2005/8/layout/hierarchy1"/>
    <dgm:cxn modelId="{C8E51974-361D-524B-8E8F-34F3B73AA956}" type="presOf" srcId="{F37328E8-8FD6-7542-BE6B-C13737333647}" destId="{DAF7DE20-5D4E-E04B-B266-65B7FF502DE2}" srcOrd="0" destOrd="0" presId="urn:microsoft.com/office/officeart/2005/8/layout/hierarchy1"/>
    <dgm:cxn modelId="{E58D0AA2-E3BB-C846-8D9F-37BABD094E95}" type="presOf" srcId="{2017FB80-CB7A-D344-97BB-2EB277120215}" destId="{31F96D8D-EAE3-7E44-8CED-4E2DF2576677}" srcOrd="0" destOrd="0" presId="urn:microsoft.com/office/officeart/2005/8/layout/hierarchy1"/>
    <dgm:cxn modelId="{2964A6AF-F7B2-EE47-A7E4-2F6A1B63F52D}" srcId="{9DB4813A-F135-2441-8683-C955A0259915}" destId="{2017FB80-CB7A-D344-97BB-2EB277120215}" srcOrd="1" destOrd="0" parTransId="{BAC68B2B-9957-E24D-B610-39BCEFC0C205}" sibTransId="{DFB7FD27-528C-934A-9248-0605F3B92F3C}"/>
    <dgm:cxn modelId="{65C076C6-32C0-8D45-A67F-E1C7830A6BC0}" type="presOf" srcId="{C41C55F2-7B2B-B441-87ED-128808637B67}" destId="{3E63D5AD-66F0-9144-9793-E6426829FA6A}" srcOrd="0" destOrd="0" presId="urn:microsoft.com/office/officeart/2005/8/layout/hierarchy1"/>
    <dgm:cxn modelId="{8177FED2-0FA7-2D49-B80F-5D467E8E8E13}" type="presOf" srcId="{67572943-6969-5740-92E9-FA2945F5FB78}" destId="{BE6620C5-F1D7-5F4B-AE80-E29FA78EFEC7}" srcOrd="0" destOrd="0" presId="urn:microsoft.com/office/officeart/2005/8/layout/hierarchy1"/>
    <dgm:cxn modelId="{3B8685D5-3609-FD4F-92D0-9FAF2978FFCB}" type="presOf" srcId="{3924B122-6F2F-3D4B-B07C-A98EBB060F51}" destId="{26C5345B-9092-8F4F-8627-4394FDBCA9A0}" srcOrd="0" destOrd="0" presId="urn:microsoft.com/office/officeart/2005/8/layout/hierarchy1"/>
    <dgm:cxn modelId="{B9E7DBE0-CBD4-BC46-AC01-AE42E16AE1EC}" srcId="{DF3FD388-DA31-0C46-B2B9-D1FA2AF7FA0F}" destId="{9888E25C-CA27-8843-AECD-2D9C7EA4FF49}" srcOrd="0" destOrd="0" parTransId="{3FBC94E9-6569-BD49-AB18-20C0513CA68E}" sibTransId="{F6ECD346-3598-7644-8790-B87A7AFB4827}"/>
    <dgm:cxn modelId="{5F02B3EB-C1AB-F54E-AD83-1CB8FD0AB8DB}" type="presOf" srcId="{EB8B0D3F-B3BD-EA46-8F05-5F5539145622}" destId="{3BF6C997-DBD4-9348-AFAF-CAEE60EDBBD5}" srcOrd="0" destOrd="0" presId="urn:microsoft.com/office/officeart/2005/8/layout/hierarchy1"/>
    <dgm:cxn modelId="{5D5BE2EB-1724-0647-93EA-9F5D349D9538}" type="presOf" srcId="{00AA4802-AFF0-EA40-81CA-224E89553701}" destId="{431187A1-CF70-A54A-A04F-13DB3328771D}" srcOrd="0" destOrd="0" presId="urn:microsoft.com/office/officeart/2005/8/layout/hierarchy1"/>
    <dgm:cxn modelId="{C44733F0-6490-5A48-8616-E33B996B3EC0}" srcId="{9DB4813A-F135-2441-8683-C955A0259915}" destId="{47E8F1A3-B551-7B40-A140-EA695CC84318}" srcOrd="0" destOrd="0" parTransId="{EB8B0D3F-B3BD-EA46-8F05-5F5539145622}" sibTransId="{2D749C64-1C44-B24D-B086-D0764FCF5E2A}"/>
    <dgm:cxn modelId="{226584FB-BC89-E44D-84C9-165D697B8D2A}" srcId="{2017FB80-CB7A-D344-97BB-2EB277120215}" destId="{67572943-6969-5740-92E9-FA2945F5FB78}" srcOrd="0" destOrd="0" parTransId="{F1D0448D-BCF0-6C4B-B3F1-FF0EA3207416}" sibTransId="{6F5AE47C-347D-C746-83B4-58B173F0407C}"/>
    <dgm:cxn modelId="{45C0D2FE-676A-5A4C-85A9-B38A1FA903D7}" srcId="{9888E25C-CA27-8843-AECD-2D9C7EA4FF49}" destId="{F37328E8-8FD6-7542-BE6B-C13737333647}" srcOrd="0" destOrd="0" parTransId="{F7E5FCC2-0483-8A4F-8929-1BB623B99C81}" sibTransId="{1432F582-D4A7-0E4D-9453-2FB2FA376C6C}"/>
    <dgm:cxn modelId="{DE5F21B8-DA1B-584A-B5E9-91CCA168495C}" type="presParOf" srcId="{52821015-0A10-F045-9D96-0353EC7F3960}" destId="{7B628305-1C10-0D4A-B729-259E4F2B530D}" srcOrd="0" destOrd="0" presId="urn:microsoft.com/office/officeart/2005/8/layout/hierarchy1"/>
    <dgm:cxn modelId="{0C7714AB-14AA-B540-B24E-260318CFFCD7}" type="presParOf" srcId="{7B628305-1C10-0D4A-B729-259E4F2B530D}" destId="{A42F593D-CD50-3C4A-85C4-4093F4D5F662}" srcOrd="0" destOrd="0" presId="urn:microsoft.com/office/officeart/2005/8/layout/hierarchy1"/>
    <dgm:cxn modelId="{13C7E8E4-96C1-8043-83F0-326C1D77F835}" type="presParOf" srcId="{A42F593D-CD50-3C4A-85C4-4093F4D5F662}" destId="{F85B5F33-AEF1-CC45-9EB4-AE2F6AFCF86D}" srcOrd="0" destOrd="0" presId="urn:microsoft.com/office/officeart/2005/8/layout/hierarchy1"/>
    <dgm:cxn modelId="{1A5752F8-4213-E84D-B821-75123130F92F}" type="presParOf" srcId="{A42F593D-CD50-3C4A-85C4-4093F4D5F662}" destId="{22BBD7E9-39B9-124D-A7B8-1F7F92D4F931}" srcOrd="1" destOrd="0" presId="urn:microsoft.com/office/officeart/2005/8/layout/hierarchy1"/>
    <dgm:cxn modelId="{C9F7CDD0-4FEA-974C-9CCE-74DC0D0C314F}" type="presParOf" srcId="{7B628305-1C10-0D4A-B729-259E4F2B530D}" destId="{7FC28829-F1AB-8348-91F6-CAAD771C6CD0}" srcOrd="1" destOrd="0" presId="urn:microsoft.com/office/officeart/2005/8/layout/hierarchy1"/>
    <dgm:cxn modelId="{6EEA16EB-11F7-3147-9F3F-90F246236EFC}" type="presParOf" srcId="{7FC28829-F1AB-8348-91F6-CAAD771C6CD0}" destId="{FF41B0F1-098C-0C47-8939-54923A4EE716}" srcOrd="0" destOrd="0" presId="urn:microsoft.com/office/officeart/2005/8/layout/hierarchy1"/>
    <dgm:cxn modelId="{9469D7D7-588B-5044-AD89-BB637A91F24A}" type="presParOf" srcId="{7FC28829-F1AB-8348-91F6-CAAD771C6CD0}" destId="{4C3FD135-1638-DA49-8DBE-098805112871}" srcOrd="1" destOrd="0" presId="urn:microsoft.com/office/officeart/2005/8/layout/hierarchy1"/>
    <dgm:cxn modelId="{3C124C7A-C286-3E4B-A886-396E2C0887A8}" type="presParOf" srcId="{4C3FD135-1638-DA49-8DBE-098805112871}" destId="{644C3DCB-BD84-7E4E-ABF0-2F263D25B7EB}" srcOrd="0" destOrd="0" presId="urn:microsoft.com/office/officeart/2005/8/layout/hierarchy1"/>
    <dgm:cxn modelId="{61A4366C-D910-B142-BEEA-9326DA2C0E83}" type="presParOf" srcId="{644C3DCB-BD84-7E4E-ABF0-2F263D25B7EB}" destId="{02F8116C-C1A6-5F40-A5BF-E94115127454}" srcOrd="0" destOrd="0" presId="urn:microsoft.com/office/officeart/2005/8/layout/hierarchy1"/>
    <dgm:cxn modelId="{F71ADE9B-20FC-BE48-9BFE-F040CEF74ECA}" type="presParOf" srcId="{644C3DCB-BD84-7E4E-ABF0-2F263D25B7EB}" destId="{DAF7DE20-5D4E-E04B-B266-65B7FF502DE2}" srcOrd="1" destOrd="0" presId="urn:microsoft.com/office/officeart/2005/8/layout/hierarchy1"/>
    <dgm:cxn modelId="{1F191BC8-44CE-724C-8398-440AEF3003D5}" type="presParOf" srcId="{4C3FD135-1638-DA49-8DBE-098805112871}" destId="{34E4409A-993B-564D-A89D-1AECCA2C5126}" srcOrd="1" destOrd="0" presId="urn:microsoft.com/office/officeart/2005/8/layout/hierarchy1"/>
    <dgm:cxn modelId="{1A968420-E4F2-1647-87DE-00B01ECD5285}" type="presParOf" srcId="{34E4409A-993B-564D-A89D-1AECCA2C5126}" destId="{431187A1-CF70-A54A-A04F-13DB3328771D}" srcOrd="0" destOrd="0" presId="urn:microsoft.com/office/officeart/2005/8/layout/hierarchy1"/>
    <dgm:cxn modelId="{B8D4E9B4-9EF9-F947-B180-67D4D8F08866}" type="presParOf" srcId="{34E4409A-993B-564D-A89D-1AECCA2C5126}" destId="{4AAFF787-9DE3-FD44-A5E2-6AE513E3D08B}" srcOrd="1" destOrd="0" presId="urn:microsoft.com/office/officeart/2005/8/layout/hierarchy1"/>
    <dgm:cxn modelId="{0DCEA46C-236F-824D-AE2C-1CC88660A00C}" type="presParOf" srcId="{4AAFF787-9DE3-FD44-A5E2-6AE513E3D08B}" destId="{4E3968A1-38F4-8442-A513-B04CD879C921}" srcOrd="0" destOrd="0" presId="urn:microsoft.com/office/officeart/2005/8/layout/hierarchy1"/>
    <dgm:cxn modelId="{BA434F6D-47E5-FE45-822F-606ABFB36B45}" type="presParOf" srcId="{4E3968A1-38F4-8442-A513-B04CD879C921}" destId="{FACB8C8D-A7D0-BC4E-9143-6508D171A419}" srcOrd="0" destOrd="0" presId="urn:microsoft.com/office/officeart/2005/8/layout/hierarchy1"/>
    <dgm:cxn modelId="{753E6C83-A8B0-AE4A-9C53-5D61A45365D1}" type="presParOf" srcId="{4E3968A1-38F4-8442-A513-B04CD879C921}" destId="{F4E86F8C-A654-214C-996D-3CCFEFCC0EFC}" srcOrd="1" destOrd="0" presId="urn:microsoft.com/office/officeart/2005/8/layout/hierarchy1"/>
    <dgm:cxn modelId="{C3F1CA85-CD91-0D4D-96BC-6424DBC2AF0C}" type="presParOf" srcId="{4AAFF787-9DE3-FD44-A5E2-6AE513E3D08B}" destId="{993A9486-EB07-C041-8261-BFF07C268579}" srcOrd="1" destOrd="0" presId="urn:microsoft.com/office/officeart/2005/8/layout/hierarchy1"/>
    <dgm:cxn modelId="{0A45EE1B-4229-CB49-B6A2-1100DEF3694F}" type="presParOf" srcId="{34E4409A-993B-564D-A89D-1AECCA2C5126}" destId="{76DA497B-AB26-2E48-99F8-85BABD4EEE6C}" srcOrd="2" destOrd="0" presId="urn:microsoft.com/office/officeart/2005/8/layout/hierarchy1"/>
    <dgm:cxn modelId="{77F3059D-008B-2D4F-BBE2-B6F206F0F1C9}" type="presParOf" srcId="{34E4409A-993B-564D-A89D-1AECCA2C5126}" destId="{509AC915-CA27-B944-80F1-178B950826B9}" srcOrd="3" destOrd="0" presId="urn:microsoft.com/office/officeart/2005/8/layout/hierarchy1"/>
    <dgm:cxn modelId="{CE6F0C49-D4D0-A941-B808-F134B3F22BB1}" type="presParOf" srcId="{509AC915-CA27-B944-80F1-178B950826B9}" destId="{A41456E9-BD64-764C-A517-B48D6560FEB0}" srcOrd="0" destOrd="0" presId="urn:microsoft.com/office/officeart/2005/8/layout/hierarchy1"/>
    <dgm:cxn modelId="{350E90E5-9E09-D84A-823C-D22976D89566}" type="presParOf" srcId="{A41456E9-BD64-764C-A517-B48D6560FEB0}" destId="{2B53702A-BCDC-6D45-B0EF-BD456EAB8114}" srcOrd="0" destOrd="0" presId="urn:microsoft.com/office/officeart/2005/8/layout/hierarchy1"/>
    <dgm:cxn modelId="{EDE6E272-37CE-9045-86AD-5E75456DB205}" type="presParOf" srcId="{A41456E9-BD64-764C-A517-B48D6560FEB0}" destId="{7DB4DC4C-B80A-FF42-BC0D-F54A7F4C2E4C}" srcOrd="1" destOrd="0" presId="urn:microsoft.com/office/officeart/2005/8/layout/hierarchy1"/>
    <dgm:cxn modelId="{3DF1219C-C8A7-A54B-9938-190F85B1DE72}" type="presParOf" srcId="{509AC915-CA27-B944-80F1-178B950826B9}" destId="{3ADAA359-8A6E-E446-84DD-91D351C5BDE0}" srcOrd="1" destOrd="0" presId="urn:microsoft.com/office/officeart/2005/8/layout/hierarchy1"/>
    <dgm:cxn modelId="{2CB72671-1889-8347-A552-A4798780AB05}" type="presParOf" srcId="{7FC28829-F1AB-8348-91F6-CAAD771C6CD0}" destId="{CE3CE525-C4A9-D045-BD3C-D0C3A2DAF872}" srcOrd="2" destOrd="0" presId="urn:microsoft.com/office/officeart/2005/8/layout/hierarchy1"/>
    <dgm:cxn modelId="{604947ED-428A-0B40-92F5-81007902F40C}" type="presParOf" srcId="{7FC28829-F1AB-8348-91F6-CAAD771C6CD0}" destId="{517BBE02-02A9-0344-8B99-CF53CBE39498}" srcOrd="3" destOrd="0" presId="urn:microsoft.com/office/officeart/2005/8/layout/hierarchy1"/>
    <dgm:cxn modelId="{E8A4F464-42E9-7740-A24A-0706C3020071}" type="presParOf" srcId="{517BBE02-02A9-0344-8B99-CF53CBE39498}" destId="{981F775F-EF09-0041-B239-6F19A7BDF01D}" srcOrd="0" destOrd="0" presId="urn:microsoft.com/office/officeart/2005/8/layout/hierarchy1"/>
    <dgm:cxn modelId="{7AA1AC7B-B7D7-6E44-A941-F3CE16D7D18F}" type="presParOf" srcId="{981F775F-EF09-0041-B239-6F19A7BDF01D}" destId="{2B868197-6DE8-9946-A3B6-D2CF4A48171B}" srcOrd="0" destOrd="0" presId="urn:microsoft.com/office/officeart/2005/8/layout/hierarchy1"/>
    <dgm:cxn modelId="{68B7747F-8343-C541-A9B4-19D2C26B5D29}" type="presParOf" srcId="{981F775F-EF09-0041-B239-6F19A7BDF01D}" destId="{8E4038CA-EED1-DA49-8D34-B91157E15525}" srcOrd="1" destOrd="0" presId="urn:microsoft.com/office/officeart/2005/8/layout/hierarchy1"/>
    <dgm:cxn modelId="{422552D9-8C4A-FD43-802C-2E2053D98FE4}" type="presParOf" srcId="{517BBE02-02A9-0344-8B99-CF53CBE39498}" destId="{AC79A153-0363-374C-83CB-823C6AA7DB96}" srcOrd="1" destOrd="0" presId="urn:microsoft.com/office/officeart/2005/8/layout/hierarchy1"/>
    <dgm:cxn modelId="{4432BEF6-A402-B246-9C7B-4F21D6251D05}" type="presParOf" srcId="{AC79A153-0363-374C-83CB-823C6AA7DB96}" destId="{3BF6C997-DBD4-9348-AFAF-CAEE60EDBBD5}" srcOrd="0" destOrd="0" presId="urn:microsoft.com/office/officeart/2005/8/layout/hierarchy1"/>
    <dgm:cxn modelId="{5B4270A2-DFBD-564F-A7E8-EA5CA09F3803}" type="presParOf" srcId="{AC79A153-0363-374C-83CB-823C6AA7DB96}" destId="{0C4C39B0-A377-0448-B4B9-3408214D4304}" srcOrd="1" destOrd="0" presId="urn:microsoft.com/office/officeart/2005/8/layout/hierarchy1"/>
    <dgm:cxn modelId="{54BA2314-5491-364D-8306-A323C36A79D5}" type="presParOf" srcId="{0C4C39B0-A377-0448-B4B9-3408214D4304}" destId="{2A845F2F-9B4F-0849-9A23-E9A3CA6D139A}" srcOrd="0" destOrd="0" presId="urn:microsoft.com/office/officeart/2005/8/layout/hierarchy1"/>
    <dgm:cxn modelId="{DB27B71D-C4F9-724D-9FFA-CF0FE6F11FB3}" type="presParOf" srcId="{2A845F2F-9B4F-0849-9A23-E9A3CA6D139A}" destId="{E12EB911-0AD0-9447-AE10-29BFDAEA840C}" srcOrd="0" destOrd="0" presId="urn:microsoft.com/office/officeart/2005/8/layout/hierarchy1"/>
    <dgm:cxn modelId="{288256B3-7A3E-DC40-93DC-78E878731543}" type="presParOf" srcId="{2A845F2F-9B4F-0849-9A23-E9A3CA6D139A}" destId="{033660C7-E274-1049-A122-11FB6F3C305B}" srcOrd="1" destOrd="0" presId="urn:microsoft.com/office/officeart/2005/8/layout/hierarchy1"/>
    <dgm:cxn modelId="{9F38E795-49AF-5042-B4FF-7063EC5AAFFF}" type="presParOf" srcId="{0C4C39B0-A377-0448-B4B9-3408214D4304}" destId="{AF9F1CF9-34EC-3F4D-98BE-7924BA0452DB}" srcOrd="1" destOrd="0" presId="urn:microsoft.com/office/officeart/2005/8/layout/hierarchy1"/>
    <dgm:cxn modelId="{DB18F6FB-809D-5B4A-985B-B1F16F3385F5}" type="presParOf" srcId="{AC79A153-0363-374C-83CB-823C6AA7DB96}" destId="{96CFBA68-4DF4-F340-AD9B-860CDF0C3EBD}" srcOrd="2" destOrd="0" presId="urn:microsoft.com/office/officeart/2005/8/layout/hierarchy1"/>
    <dgm:cxn modelId="{BA96D920-CD68-1942-90B9-96D750B5D962}" type="presParOf" srcId="{AC79A153-0363-374C-83CB-823C6AA7DB96}" destId="{A698018F-2185-FF4A-9F2F-E3464EBB6858}" srcOrd="3" destOrd="0" presId="urn:microsoft.com/office/officeart/2005/8/layout/hierarchy1"/>
    <dgm:cxn modelId="{996AD1E3-0B9D-CF47-B052-479D6A47FED8}" type="presParOf" srcId="{A698018F-2185-FF4A-9F2F-E3464EBB6858}" destId="{3AE87931-0E41-4342-BAC6-572DEB116C74}" srcOrd="0" destOrd="0" presId="urn:microsoft.com/office/officeart/2005/8/layout/hierarchy1"/>
    <dgm:cxn modelId="{680EE114-A7D1-9B47-8D8A-09EE2C0077A7}" type="presParOf" srcId="{3AE87931-0E41-4342-BAC6-572DEB116C74}" destId="{9E083958-994A-984A-AC40-850765FDD67C}" srcOrd="0" destOrd="0" presId="urn:microsoft.com/office/officeart/2005/8/layout/hierarchy1"/>
    <dgm:cxn modelId="{C482AEB0-C7DA-A946-A26A-6DDD478C0A83}" type="presParOf" srcId="{3AE87931-0E41-4342-BAC6-572DEB116C74}" destId="{31F96D8D-EAE3-7E44-8CED-4E2DF2576677}" srcOrd="1" destOrd="0" presId="urn:microsoft.com/office/officeart/2005/8/layout/hierarchy1"/>
    <dgm:cxn modelId="{5143DDA8-3447-BD40-9BB8-314D89D87465}" type="presParOf" srcId="{A698018F-2185-FF4A-9F2F-E3464EBB6858}" destId="{9CFD6A15-9C7E-A44A-8EDC-ED49B93B3F60}" srcOrd="1" destOrd="0" presId="urn:microsoft.com/office/officeart/2005/8/layout/hierarchy1"/>
    <dgm:cxn modelId="{423A5B22-3770-C142-BB41-859FD2D1EB65}" type="presParOf" srcId="{9CFD6A15-9C7E-A44A-8EDC-ED49B93B3F60}" destId="{9EFB40CE-9FBB-0949-B5DD-B46C1247397B}" srcOrd="0" destOrd="0" presId="urn:microsoft.com/office/officeart/2005/8/layout/hierarchy1"/>
    <dgm:cxn modelId="{BD825D57-F918-9A4D-A501-BEC70BCC0B69}" type="presParOf" srcId="{9CFD6A15-9C7E-A44A-8EDC-ED49B93B3F60}" destId="{F9B4EC1F-8F63-7143-BB02-EF9E605FD08C}" srcOrd="1" destOrd="0" presId="urn:microsoft.com/office/officeart/2005/8/layout/hierarchy1"/>
    <dgm:cxn modelId="{D66ABD6E-4706-DF4F-A6D8-28CCA44B7240}" type="presParOf" srcId="{F9B4EC1F-8F63-7143-BB02-EF9E605FD08C}" destId="{3A8633F8-8D2C-A54D-A25F-07C851782651}" srcOrd="0" destOrd="0" presId="urn:microsoft.com/office/officeart/2005/8/layout/hierarchy1"/>
    <dgm:cxn modelId="{0A5B75B3-295C-3A4F-ADF1-53E33C85CDC0}" type="presParOf" srcId="{3A8633F8-8D2C-A54D-A25F-07C851782651}" destId="{E94228C9-9789-C94D-979B-D8875250FFDD}" srcOrd="0" destOrd="0" presId="urn:microsoft.com/office/officeart/2005/8/layout/hierarchy1"/>
    <dgm:cxn modelId="{42C78E9D-607A-0343-B30C-AA0C5DAF4E79}" type="presParOf" srcId="{3A8633F8-8D2C-A54D-A25F-07C851782651}" destId="{BE6620C5-F1D7-5F4B-AE80-E29FA78EFEC7}" srcOrd="1" destOrd="0" presId="urn:microsoft.com/office/officeart/2005/8/layout/hierarchy1"/>
    <dgm:cxn modelId="{993D1783-F93D-FD4F-98BC-269EA3BD67F3}" type="presParOf" srcId="{F9B4EC1F-8F63-7143-BB02-EF9E605FD08C}" destId="{9A94DB0C-BF41-424D-9441-64B9102F76E4}" srcOrd="1" destOrd="0" presId="urn:microsoft.com/office/officeart/2005/8/layout/hierarchy1"/>
    <dgm:cxn modelId="{35BA878D-5752-D945-AB85-AD9AA9635B84}" type="presParOf" srcId="{9CFD6A15-9C7E-A44A-8EDC-ED49B93B3F60}" destId="{3E63D5AD-66F0-9144-9793-E6426829FA6A}" srcOrd="2" destOrd="0" presId="urn:microsoft.com/office/officeart/2005/8/layout/hierarchy1"/>
    <dgm:cxn modelId="{D2AD0E32-3604-E74E-BA3D-E32D771F1FE6}" type="presParOf" srcId="{9CFD6A15-9C7E-A44A-8EDC-ED49B93B3F60}" destId="{BB9620A6-C829-5744-A085-01232C2FDCBA}" srcOrd="3" destOrd="0" presId="urn:microsoft.com/office/officeart/2005/8/layout/hierarchy1"/>
    <dgm:cxn modelId="{137E8C79-E7B9-034B-9497-F53CF1A63A14}" type="presParOf" srcId="{BB9620A6-C829-5744-A085-01232C2FDCBA}" destId="{75B88653-DEA6-AF49-8EC6-FA4619720163}" srcOrd="0" destOrd="0" presId="urn:microsoft.com/office/officeart/2005/8/layout/hierarchy1"/>
    <dgm:cxn modelId="{74A84EA1-CAF1-C84C-B413-55CB772B6CF0}" type="presParOf" srcId="{75B88653-DEA6-AF49-8EC6-FA4619720163}" destId="{5194F103-1745-364A-A51A-1516B2E25C2D}" srcOrd="0" destOrd="0" presId="urn:microsoft.com/office/officeart/2005/8/layout/hierarchy1"/>
    <dgm:cxn modelId="{81B33657-A907-3A4B-9197-3AC782585A04}" type="presParOf" srcId="{75B88653-DEA6-AF49-8EC6-FA4619720163}" destId="{26C5345B-9092-8F4F-8627-4394FDBCA9A0}" srcOrd="1" destOrd="0" presId="urn:microsoft.com/office/officeart/2005/8/layout/hierarchy1"/>
    <dgm:cxn modelId="{861B5AD5-FF58-7640-90B1-5CB00AE5B529}" type="presParOf" srcId="{BB9620A6-C829-5744-A085-01232C2FDCBA}" destId="{D2D07478-A624-4741-95E5-972EA33753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3D5AD-66F0-9144-9793-E6426829FA6A}">
      <dsp:nvSpPr>
        <dsp:cNvPr id="0" name=""/>
        <dsp:cNvSpPr/>
      </dsp:nvSpPr>
      <dsp:spPr>
        <a:xfrm>
          <a:off x="4889057" y="3266441"/>
          <a:ext cx="716767" cy="341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60"/>
              </a:lnTo>
              <a:lnTo>
                <a:pt x="716767" y="232460"/>
              </a:lnTo>
              <a:lnTo>
                <a:pt x="716767" y="3411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B40CE-9FBB-0949-B5DD-B46C1247397B}">
      <dsp:nvSpPr>
        <dsp:cNvPr id="0" name=""/>
        <dsp:cNvSpPr/>
      </dsp:nvSpPr>
      <dsp:spPr>
        <a:xfrm>
          <a:off x="4172290" y="3266441"/>
          <a:ext cx="716767" cy="341116"/>
        </a:xfrm>
        <a:custGeom>
          <a:avLst/>
          <a:gdLst/>
          <a:ahLst/>
          <a:cxnLst/>
          <a:rect l="0" t="0" r="0" b="0"/>
          <a:pathLst>
            <a:path>
              <a:moveTo>
                <a:pt x="716767" y="0"/>
              </a:moveTo>
              <a:lnTo>
                <a:pt x="716767" y="232460"/>
              </a:lnTo>
              <a:lnTo>
                <a:pt x="0" y="232460"/>
              </a:lnTo>
              <a:lnTo>
                <a:pt x="0" y="3411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FBA68-4DF4-F340-AD9B-860CDF0C3EBD}">
      <dsp:nvSpPr>
        <dsp:cNvPr id="0" name=""/>
        <dsp:cNvSpPr/>
      </dsp:nvSpPr>
      <dsp:spPr>
        <a:xfrm>
          <a:off x="4172290" y="2180539"/>
          <a:ext cx="716767" cy="341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60"/>
              </a:lnTo>
              <a:lnTo>
                <a:pt x="716767" y="232460"/>
              </a:lnTo>
              <a:lnTo>
                <a:pt x="716767" y="3411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6C997-DBD4-9348-AFAF-CAEE60EDBBD5}">
      <dsp:nvSpPr>
        <dsp:cNvPr id="0" name=""/>
        <dsp:cNvSpPr/>
      </dsp:nvSpPr>
      <dsp:spPr>
        <a:xfrm>
          <a:off x="3455523" y="2180539"/>
          <a:ext cx="716767" cy="341116"/>
        </a:xfrm>
        <a:custGeom>
          <a:avLst/>
          <a:gdLst/>
          <a:ahLst/>
          <a:cxnLst/>
          <a:rect l="0" t="0" r="0" b="0"/>
          <a:pathLst>
            <a:path>
              <a:moveTo>
                <a:pt x="716767" y="0"/>
              </a:moveTo>
              <a:lnTo>
                <a:pt x="716767" y="232460"/>
              </a:lnTo>
              <a:lnTo>
                <a:pt x="0" y="232460"/>
              </a:lnTo>
              <a:lnTo>
                <a:pt x="0" y="3411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CE525-C4A9-D045-BD3C-D0C3A2DAF872}">
      <dsp:nvSpPr>
        <dsp:cNvPr id="0" name=""/>
        <dsp:cNvSpPr/>
      </dsp:nvSpPr>
      <dsp:spPr>
        <a:xfrm>
          <a:off x="2738755" y="1094636"/>
          <a:ext cx="1433534" cy="341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60"/>
              </a:lnTo>
              <a:lnTo>
                <a:pt x="1433534" y="232460"/>
              </a:lnTo>
              <a:lnTo>
                <a:pt x="1433534" y="3411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A497B-AB26-2E48-99F8-85BABD4EEE6C}">
      <dsp:nvSpPr>
        <dsp:cNvPr id="0" name=""/>
        <dsp:cNvSpPr/>
      </dsp:nvSpPr>
      <dsp:spPr>
        <a:xfrm>
          <a:off x="1305220" y="2180539"/>
          <a:ext cx="716767" cy="341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60"/>
              </a:lnTo>
              <a:lnTo>
                <a:pt x="716767" y="232460"/>
              </a:lnTo>
              <a:lnTo>
                <a:pt x="716767" y="3411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187A1-CF70-A54A-A04F-13DB3328771D}">
      <dsp:nvSpPr>
        <dsp:cNvPr id="0" name=""/>
        <dsp:cNvSpPr/>
      </dsp:nvSpPr>
      <dsp:spPr>
        <a:xfrm>
          <a:off x="588453" y="2180539"/>
          <a:ext cx="716767" cy="341116"/>
        </a:xfrm>
        <a:custGeom>
          <a:avLst/>
          <a:gdLst/>
          <a:ahLst/>
          <a:cxnLst/>
          <a:rect l="0" t="0" r="0" b="0"/>
          <a:pathLst>
            <a:path>
              <a:moveTo>
                <a:pt x="716767" y="0"/>
              </a:moveTo>
              <a:lnTo>
                <a:pt x="716767" y="232460"/>
              </a:lnTo>
              <a:lnTo>
                <a:pt x="0" y="232460"/>
              </a:lnTo>
              <a:lnTo>
                <a:pt x="0" y="3411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1B0F1-098C-0C47-8939-54923A4EE716}">
      <dsp:nvSpPr>
        <dsp:cNvPr id="0" name=""/>
        <dsp:cNvSpPr/>
      </dsp:nvSpPr>
      <dsp:spPr>
        <a:xfrm>
          <a:off x="1305220" y="1094636"/>
          <a:ext cx="1433534" cy="341116"/>
        </a:xfrm>
        <a:custGeom>
          <a:avLst/>
          <a:gdLst/>
          <a:ahLst/>
          <a:cxnLst/>
          <a:rect l="0" t="0" r="0" b="0"/>
          <a:pathLst>
            <a:path>
              <a:moveTo>
                <a:pt x="1433534" y="0"/>
              </a:moveTo>
              <a:lnTo>
                <a:pt x="1433534" y="232460"/>
              </a:lnTo>
              <a:lnTo>
                <a:pt x="0" y="232460"/>
              </a:lnTo>
              <a:lnTo>
                <a:pt x="0" y="3411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B5F33-AEF1-CC45-9EB4-AE2F6AFCF86D}">
      <dsp:nvSpPr>
        <dsp:cNvPr id="0" name=""/>
        <dsp:cNvSpPr/>
      </dsp:nvSpPr>
      <dsp:spPr>
        <a:xfrm>
          <a:off x="2152309" y="349850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BD7E9-39B9-124D-A7B8-1F7F92D4F931}">
      <dsp:nvSpPr>
        <dsp:cNvPr id="0" name=""/>
        <dsp:cNvSpPr/>
      </dsp:nvSpPr>
      <dsp:spPr>
        <a:xfrm>
          <a:off x="2282630" y="473655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ore-KR" altLang="en-US" sz="1400" kern="1200" dirty="0"/>
            <a:t>대학친구 수 </a:t>
          </a:r>
          <a:r>
            <a:rPr lang="en-US" altLang="ko-Kore-KR" sz="1400" kern="1200" dirty="0"/>
            <a:t>&gt; </a:t>
          </a:r>
          <a:r>
            <a:rPr lang="en-US" altLang="ko-KR" sz="1400" kern="1200" dirty="0"/>
            <a:t>20</a:t>
          </a:r>
          <a:endParaRPr lang="ko-KR" altLang="en-US" sz="1400" kern="1200" dirty="0"/>
        </a:p>
      </dsp:txBody>
      <dsp:txXfrm>
        <a:off x="2304444" y="495469"/>
        <a:ext cx="1129264" cy="701158"/>
      </dsp:txXfrm>
    </dsp:sp>
    <dsp:sp modelId="{02F8116C-C1A6-5F40-A5BF-E94115127454}">
      <dsp:nvSpPr>
        <dsp:cNvPr id="0" name=""/>
        <dsp:cNvSpPr/>
      </dsp:nvSpPr>
      <dsp:spPr>
        <a:xfrm>
          <a:off x="718774" y="1435752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7DE20-5D4E-E04B-B266-65B7FF502DE2}">
      <dsp:nvSpPr>
        <dsp:cNvPr id="0" name=""/>
        <dsp:cNvSpPr/>
      </dsp:nvSpPr>
      <dsp:spPr>
        <a:xfrm>
          <a:off x="849096" y="1559558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한달 술자리 </a:t>
          </a:r>
          <a:r>
            <a:rPr lang="en-US" altLang="ko-KR" sz="1400" kern="1200" dirty="0"/>
            <a:t>&gt; 4</a:t>
          </a:r>
          <a:endParaRPr lang="ko-KR" altLang="en-US" sz="1400" kern="1200" dirty="0"/>
        </a:p>
      </dsp:txBody>
      <dsp:txXfrm>
        <a:off x="870910" y="1581372"/>
        <a:ext cx="1129264" cy="701158"/>
      </dsp:txXfrm>
    </dsp:sp>
    <dsp:sp modelId="{FACB8C8D-A7D0-BC4E-9143-6508D171A419}">
      <dsp:nvSpPr>
        <dsp:cNvPr id="0" name=""/>
        <dsp:cNvSpPr/>
      </dsp:nvSpPr>
      <dsp:spPr>
        <a:xfrm>
          <a:off x="2007" y="2521655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86F8C-A654-214C-996D-3CCFEFCC0EFC}">
      <dsp:nvSpPr>
        <dsp:cNvPr id="0" name=""/>
        <dsp:cNvSpPr/>
      </dsp:nvSpPr>
      <dsp:spPr>
        <a:xfrm>
          <a:off x="132328" y="2645460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/>
            <a:t>쌉인싸</a:t>
          </a:r>
          <a:endParaRPr lang="ko-KR" altLang="en-US" sz="1400" kern="1200" dirty="0"/>
        </a:p>
      </dsp:txBody>
      <dsp:txXfrm>
        <a:off x="154142" y="2667274"/>
        <a:ext cx="1129264" cy="701158"/>
      </dsp:txXfrm>
    </dsp:sp>
    <dsp:sp modelId="{2B53702A-BCDC-6D45-B0EF-BD456EAB8114}">
      <dsp:nvSpPr>
        <dsp:cNvPr id="0" name=""/>
        <dsp:cNvSpPr/>
      </dsp:nvSpPr>
      <dsp:spPr>
        <a:xfrm>
          <a:off x="1435542" y="2521655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4DC4C-B80A-FF42-BC0D-F54A7F4C2E4C}">
      <dsp:nvSpPr>
        <dsp:cNvPr id="0" name=""/>
        <dsp:cNvSpPr/>
      </dsp:nvSpPr>
      <dsp:spPr>
        <a:xfrm>
          <a:off x="1565863" y="2645460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/>
            <a:t>인싸</a:t>
          </a:r>
          <a:endParaRPr lang="ko-KR" altLang="en-US" sz="1400" kern="1200" dirty="0"/>
        </a:p>
      </dsp:txBody>
      <dsp:txXfrm>
        <a:off x="1587677" y="2667274"/>
        <a:ext cx="1129264" cy="701158"/>
      </dsp:txXfrm>
    </dsp:sp>
    <dsp:sp modelId="{2B868197-6DE8-9946-A3B6-D2CF4A48171B}">
      <dsp:nvSpPr>
        <dsp:cNvPr id="0" name=""/>
        <dsp:cNvSpPr/>
      </dsp:nvSpPr>
      <dsp:spPr>
        <a:xfrm>
          <a:off x="3585844" y="1435752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038CA-EED1-DA49-8D34-B91157E15525}">
      <dsp:nvSpPr>
        <dsp:cNvPr id="0" name=""/>
        <dsp:cNvSpPr/>
      </dsp:nvSpPr>
      <dsp:spPr>
        <a:xfrm>
          <a:off x="3716165" y="1559558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학생회</a:t>
          </a:r>
          <a:r>
            <a:rPr lang="en-US" altLang="ko-KR" sz="1400" kern="1200" dirty="0"/>
            <a:t>?</a:t>
          </a:r>
          <a:endParaRPr lang="ko-KR" altLang="en-US" sz="1400" kern="1200" dirty="0"/>
        </a:p>
      </dsp:txBody>
      <dsp:txXfrm>
        <a:off x="3737979" y="1581372"/>
        <a:ext cx="1129264" cy="701158"/>
      </dsp:txXfrm>
    </dsp:sp>
    <dsp:sp modelId="{E12EB911-0AD0-9447-AE10-29BFDAEA840C}">
      <dsp:nvSpPr>
        <dsp:cNvPr id="0" name=""/>
        <dsp:cNvSpPr/>
      </dsp:nvSpPr>
      <dsp:spPr>
        <a:xfrm>
          <a:off x="2869076" y="2521655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660C7-E274-1049-A122-11FB6F3C305B}">
      <dsp:nvSpPr>
        <dsp:cNvPr id="0" name=""/>
        <dsp:cNvSpPr/>
      </dsp:nvSpPr>
      <dsp:spPr>
        <a:xfrm>
          <a:off x="2999398" y="2645460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/>
            <a:t>중싸</a:t>
          </a:r>
          <a:endParaRPr lang="ko-KR" altLang="en-US" sz="1400" kern="1200" dirty="0"/>
        </a:p>
      </dsp:txBody>
      <dsp:txXfrm>
        <a:off x="3021212" y="2667274"/>
        <a:ext cx="1129264" cy="701158"/>
      </dsp:txXfrm>
    </dsp:sp>
    <dsp:sp modelId="{9E083958-994A-984A-AC40-850765FDD67C}">
      <dsp:nvSpPr>
        <dsp:cNvPr id="0" name=""/>
        <dsp:cNvSpPr/>
      </dsp:nvSpPr>
      <dsp:spPr>
        <a:xfrm>
          <a:off x="4302611" y="2521655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96D8D-EAE3-7E44-8CED-4E2DF2576677}">
      <dsp:nvSpPr>
        <dsp:cNvPr id="0" name=""/>
        <dsp:cNvSpPr/>
      </dsp:nvSpPr>
      <dsp:spPr>
        <a:xfrm>
          <a:off x="4432933" y="2645460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선후배 </a:t>
          </a:r>
          <a:r>
            <a:rPr lang="en-US" altLang="ko-KR" sz="1400" kern="1200" dirty="0"/>
            <a:t>&gt; 5</a:t>
          </a:r>
          <a:endParaRPr lang="ko-KR" altLang="en-US" sz="1400" kern="1200" dirty="0"/>
        </a:p>
      </dsp:txBody>
      <dsp:txXfrm>
        <a:off x="4454747" y="2667274"/>
        <a:ext cx="1129264" cy="701158"/>
      </dsp:txXfrm>
    </dsp:sp>
    <dsp:sp modelId="{E94228C9-9789-C94D-979B-D8875250FFDD}">
      <dsp:nvSpPr>
        <dsp:cNvPr id="0" name=""/>
        <dsp:cNvSpPr/>
      </dsp:nvSpPr>
      <dsp:spPr>
        <a:xfrm>
          <a:off x="3585844" y="3607558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620C5-F1D7-5F4B-AE80-E29FA78EFEC7}">
      <dsp:nvSpPr>
        <dsp:cNvPr id="0" name=""/>
        <dsp:cNvSpPr/>
      </dsp:nvSpPr>
      <dsp:spPr>
        <a:xfrm>
          <a:off x="3716165" y="3731363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/>
            <a:t>아싸</a:t>
          </a:r>
          <a:endParaRPr lang="ko-KR" altLang="en-US" sz="1400" kern="1200" dirty="0"/>
        </a:p>
      </dsp:txBody>
      <dsp:txXfrm>
        <a:off x="3737979" y="3753177"/>
        <a:ext cx="1129264" cy="701158"/>
      </dsp:txXfrm>
    </dsp:sp>
    <dsp:sp modelId="{5194F103-1745-364A-A51A-1516B2E25C2D}">
      <dsp:nvSpPr>
        <dsp:cNvPr id="0" name=""/>
        <dsp:cNvSpPr/>
      </dsp:nvSpPr>
      <dsp:spPr>
        <a:xfrm>
          <a:off x="5019379" y="3607558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5345B-9092-8F4F-8627-4394FDBCA9A0}">
      <dsp:nvSpPr>
        <dsp:cNvPr id="0" name=""/>
        <dsp:cNvSpPr/>
      </dsp:nvSpPr>
      <dsp:spPr>
        <a:xfrm>
          <a:off x="5149700" y="3731363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/>
            <a:t>쌉아싸</a:t>
          </a:r>
          <a:endParaRPr lang="ko-KR" altLang="en-US" sz="1400" kern="1200" dirty="0"/>
        </a:p>
      </dsp:txBody>
      <dsp:txXfrm>
        <a:off x="5171514" y="3753177"/>
        <a:ext cx="1129264" cy="701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3D5AD-66F0-9144-9793-E6426829FA6A}">
      <dsp:nvSpPr>
        <dsp:cNvPr id="0" name=""/>
        <dsp:cNvSpPr/>
      </dsp:nvSpPr>
      <dsp:spPr>
        <a:xfrm>
          <a:off x="4889057" y="3266441"/>
          <a:ext cx="716767" cy="341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60"/>
              </a:lnTo>
              <a:lnTo>
                <a:pt x="716767" y="232460"/>
              </a:lnTo>
              <a:lnTo>
                <a:pt x="716767" y="3411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B40CE-9FBB-0949-B5DD-B46C1247397B}">
      <dsp:nvSpPr>
        <dsp:cNvPr id="0" name=""/>
        <dsp:cNvSpPr/>
      </dsp:nvSpPr>
      <dsp:spPr>
        <a:xfrm>
          <a:off x="4172290" y="3266441"/>
          <a:ext cx="716767" cy="341116"/>
        </a:xfrm>
        <a:custGeom>
          <a:avLst/>
          <a:gdLst/>
          <a:ahLst/>
          <a:cxnLst/>
          <a:rect l="0" t="0" r="0" b="0"/>
          <a:pathLst>
            <a:path>
              <a:moveTo>
                <a:pt x="716767" y="0"/>
              </a:moveTo>
              <a:lnTo>
                <a:pt x="716767" y="232460"/>
              </a:lnTo>
              <a:lnTo>
                <a:pt x="0" y="232460"/>
              </a:lnTo>
              <a:lnTo>
                <a:pt x="0" y="3411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FBA68-4DF4-F340-AD9B-860CDF0C3EBD}">
      <dsp:nvSpPr>
        <dsp:cNvPr id="0" name=""/>
        <dsp:cNvSpPr/>
      </dsp:nvSpPr>
      <dsp:spPr>
        <a:xfrm>
          <a:off x="4172290" y="2180539"/>
          <a:ext cx="716767" cy="341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60"/>
              </a:lnTo>
              <a:lnTo>
                <a:pt x="716767" y="232460"/>
              </a:lnTo>
              <a:lnTo>
                <a:pt x="716767" y="3411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6C997-DBD4-9348-AFAF-CAEE60EDBBD5}">
      <dsp:nvSpPr>
        <dsp:cNvPr id="0" name=""/>
        <dsp:cNvSpPr/>
      </dsp:nvSpPr>
      <dsp:spPr>
        <a:xfrm>
          <a:off x="3455523" y="2180539"/>
          <a:ext cx="716767" cy="341116"/>
        </a:xfrm>
        <a:custGeom>
          <a:avLst/>
          <a:gdLst/>
          <a:ahLst/>
          <a:cxnLst/>
          <a:rect l="0" t="0" r="0" b="0"/>
          <a:pathLst>
            <a:path>
              <a:moveTo>
                <a:pt x="716767" y="0"/>
              </a:moveTo>
              <a:lnTo>
                <a:pt x="716767" y="232460"/>
              </a:lnTo>
              <a:lnTo>
                <a:pt x="0" y="232460"/>
              </a:lnTo>
              <a:lnTo>
                <a:pt x="0" y="3411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CE525-C4A9-D045-BD3C-D0C3A2DAF872}">
      <dsp:nvSpPr>
        <dsp:cNvPr id="0" name=""/>
        <dsp:cNvSpPr/>
      </dsp:nvSpPr>
      <dsp:spPr>
        <a:xfrm>
          <a:off x="2738755" y="1094636"/>
          <a:ext cx="1433534" cy="341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60"/>
              </a:lnTo>
              <a:lnTo>
                <a:pt x="1433534" y="232460"/>
              </a:lnTo>
              <a:lnTo>
                <a:pt x="1433534" y="3411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A497B-AB26-2E48-99F8-85BABD4EEE6C}">
      <dsp:nvSpPr>
        <dsp:cNvPr id="0" name=""/>
        <dsp:cNvSpPr/>
      </dsp:nvSpPr>
      <dsp:spPr>
        <a:xfrm>
          <a:off x="1305220" y="2180539"/>
          <a:ext cx="716767" cy="341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60"/>
              </a:lnTo>
              <a:lnTo>
                <a:pt x="716767" y="232460"/>
              </a:lnTo>
              <a:lnTo>
                <a:pt x="716767" y="3411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187A1-CF70-A54A-A04F-13DB3328771D}">
      <dsp:nvSpPr>
        <dsp:cNvPr id="0" name=""/>
        <dsp:cNvSpPr/>
      </dsp:nvSpPr>
      <dsp:spPr>
        <a:xfrm>
          <a:off x="588453" y="2180539"/>
          <a:ext cx="716767" cy="341116"/>
        </a:xfrm>
        <a:custGeom>
          <a:avLst/>
          <a:gdLst/>
          <a:ahLst/>
          <a:cxnLst/>
          <a:rect l="0" t="0" r="0" b="0"/>
          <a:pathLst>
            <a:path>
              <a:moveTo>
                <a:pt x="716767" y="0"/>
              </a:moveTo>
              <a:lnTo>
                <a:pt x="716767" y="232460"/>
              </a:lnTo>
              <a:lnTo>
                <a:pt x="0" y="232460"/>
              </a:lnTo>
              <a:lnTo>
                <a:pt x="0" y="3411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1B0F1-098C-0C47-8939-54923A4EE716}">
      <dsp:nvSpPr>
        <dsp:cNvPr id="0" name=""/>
        <dsp:cNvSpPr/>
      </dsp:nvSpPr>
      <dsp:spPr>
        <a:xfrm>
          <a:off x="1305220" y="1094636"/>
          <a:ext cx="1433534" cy="341116"/>
        </a:xfrm>
        <a:custGeom>
          <a:avLst/>
          <a:gdLst/>
          <a:ahLst/>
          <a:cxnLst/>
          <a:rect l="0" t="0" r="0" b="0"/>
          <a:pathLst>
            <a:path>
              <a:moveTo>
                <a:pt x="1433534" y="0"/>
              </a:moveTo>
              <a:lnTo>
                <a:pt x="1433534" y="232460"/>
              </a:lnTo>
              <a:lnTo>
                <a:pt x="0" y="232460"/>
              </a:lnTo>
              <a:lnTo>
                <a:pt x="0" y="3411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B5F33-AEF1-CC45-9EB4-AE2F6AFCF86D}">
      <dsp:nvSpPr>
        <dsp:cNvPr id="0" name=""/>
        <dsp:cNvSpPr/>
      </dsp:nvSpPr>
      <dsp:spPr>
        <a:xfrm>
          <a:off x="2152309" y="349850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BD7E9-39B9-124D-A7B8-1F7F92D4F931}">
      <dsp:nvSpPr>
        <dsp:cNvPr id="0" name=""/>
        <dsp:cNvSpPr/>
      </dsp:nvSpPr>
      <dsp:spPr>
        <a:xfrm>
          <a:off x="2282630" y="473655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ore-KR" altLang="en-US" sz="1400" kern="1200" dirty="0"/>
            <a:t>대학친구 수 </a:t>
          </a:r>
          <a:r>
            <a:rPr lang="en-US" altLang="ko-Kore-KR" sz="1400" kern="1200" dirty="0"/>
            <a:t>&gt; </a:t>
          </a:r>
          <a:r>
            <a:rPr lang="en-US" altLang="ko-KR" sz="1400" kern="1200" dirty="0"/>
            <a:t>20</a:t>
          </a:r>
          <a:endParaRPr lang="ko-KR" altLang="en-US" sz="1400" kern="1200" dirty="0"/>
        </a:p>
      </dsp:txBody>
      <dsp:txXfrm>
        <a:off x="2304444" y="495469"/>
        <a:ext cx="1129264" cy="701158"/>
      </dsp:txXfrm>
    </dsp:sp>
    <dsp:sp modelId="{02F8116C-C1A6-5F40-A5BF-E94115127454}">
      <dsp:nvSpPr>
        <dsp:cNvPr id="0" name=""/>
        <dsp:cNvSpPr/>
      </dsp:nvSpPr>
      <dsp:spPr>
        <a:xfrm>
          <a:off x="718774" y="1435752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7DE20-5D4E-E04B-B266-65B7FF502DE2}">
      <dsp:nvSpPr>
        <dsp:cNvPr id="0" name=""/>
        <dsp:cNvSpPr/>
      </dsp:nvSpPr>
      <dsp:spPr>
        <a:xfrm>
          <a:off x="849096" y="1559558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한달 술자리 </a:t>
          </a:r>
          <a:r>
            <a:rPr lang="en-US" altLang="ko-KR" sz="1400" kern="1200" dirty="0"/>
            <a:t>&gt; 4</a:t>
          </a:r>
          <a:endParaRPr lang="ko-KR" altLang="en-US" sz="1400" kern="1200" dirty="0"/>
        </a:p>
      </dsp:txBody>
      <dsp:txXfrm>
        <a:off x="870910" y="1581372"/>
        <a:ext cx="1129264" cy="701158"/>
      </dsp:txXfrm>
    </dsp:sp>
    <dsp:sp modelId="{FACB8C8D-A7D0-BC4E-9143-6508D171A419}">
      <dsp:nvSpPr>
        <dsp:cNvPr id="0" name=""/>
        <dsp:cNvSpPr/>
      </dsp:nvSpPr>
      <dsp:spPr>
        <a:xfrm>
          <a:off x="2007" y="2521655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86F8C-A654-214C-996D-3CCFEFCC0EFC}">
      <dsp:nvSpPr>
        <dsp:cNvPr id="0" name=""/>
        <dsp:cNvSpPr/>
      </dsp:nvSpPr>
      <dsp:spPr>
        <a:xfrm>
          <a:off x="132328" y="2645460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100, 95, 90</a:t>
          </a:r>
          <a:endParaRPr lang="ko-KR" altLang="en-US" sz="1400" kern="1200" dirty="0"/>
        </a:p>
      </dsp:txBody>
      <dsp:txXfrm>
        <a:off x="154142" y="2667274"/>
        <a:ext cx="1129264" cy="701158"/>
      </dsp:txXfrm>
    </dsp:sp>
    <dsp:sp modelId="{2B53702A-BCDC-6D45-B0EF-BD456EAB8114}">
      <dsp:nvSpPr>
        <dsp:cNvPr id="0" name=""/>
        <dsp:cNvSpPr/>
      </dsp:nvSpPr>
      <dsp:spPr>
        <a:xfrm>
          <a:off x="1435542" y="2521655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4DC4C-B80A-FF42-BC0D-F54A7F4C2E4C}">
      <dsp:nvSpPr>
        <dsp:cNvPr id="0" name=""/>
        <dsp:cNvSpPr/>
      </dsp:nvSpPr>
      <dsp:spPr>
        <a:xfrm>
          <a:off x="1565863" y="2645460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92, 82, 72, 70</a:t>
          </a:r>
          <a:endParaRPr lang="ko-KR" altLang="en-US" sz="1400" kern="1200" dirty="0"/>
        </a:p>
      </dsp:txBody>
      <dsp:txXfrm>
        <a:off x="1587677" y="2667274"/>
        <a:ext cx="1129264" cy="701158"/>
      </dsp:txXfrm>
    </dsp:sp>
    <dsp:sp modelId="{2B868197-6DE8-9946-A3B6-D2CF4A48171B}">
      <dsp:nvSpPr>
        <dsp:cNvPr id="0" name=""/>
        <dsp:cNvSpPr/>
      </dsp:nvSpPr>
      <dsp:spPr>
        <a:xfrm>
          <a:off x="3585844" y="1435752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038CA-EED1-DA49-8D34-B91157E15525}">
      <dsp:nvSpPr>
        <dsp:cNvPr id="0" name=""/>
        <dsp:cNvSpPr/>
      </dsp:nvSpPr>
      <dsp:spPr>
        <a:xfrm>
          <a:off x="3716165" y="1559558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학생회</a:t>
          </a:r>
          <a:r>
            <a:rPr lang="en-US" altLang="ko-KR" sz="1400" kern="1200" dirty="0"/>
            <a:t>?</a:t>
          </a:r>
          <a:endParaRPr lang="ko-KR" altLang="en-US" sz="1400" kern="1200" dirty="0"/>
        </a:p>
      </dsp:txBody>
      <dsp:txXfrm>
        <a:off x="3737979" y="1581372"/>
        <a:ext cx="1129264" cy="701158"/>
      </dsp:txXfrm>
    </dsp:sp>
    <dsp:sp modelId="{E12EB911-0AD0-9447-AE10-29BFDAEA840C}">
      <dsp:nvSpPr>
        <dsp:cNvPr id="0" name=""/>
        <dsp:cNvSpPr/>
      </dsp:nvSpPr>
      <dsp:spPr>
        <a:xfrm>
          <a:off x="2869076" y="2521655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660C7-E274-1049-A122-11FB6F3C305B}">
      <dsp:nvSpPr>
        <dsp:cNvPr id="0" name=""/>
        <dsp:cNvSpPr/>
      </dsp:nvSpPr>
      <dsp:spPr>
        <a:xfrm>
          <a:off x="2999398" y="2645460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84, 77, 64 </a:t>
          </a:r>
          <a:endParaRPr lang="ko-KR" altLang="en-US" sz="1400" kern="1200" dirty="0"/>
        </a:p>
      </dsp:txBody>
      <dsp:txXfrm>
        <a:off x="3021212" y="2667274"/>
        <a:ext cx="1129264" cy="701158"/>
      </dsp:txXfrm>
    </dsp:sp>
    <dsp:sp modelId="{9E083958-994A-984A-AC40-850765FDD67C}">
      <dsp:nvSpPr>
        <dsp:cNvPr id="0" name=""/>
        <dsp:cNvSpPr/>
      </dsp:nvSpPr>
      <dsp:spPr>
        <a:xfrm>
          <a:off x="4302611" y="2521655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96D8D-EAE3-7E44-8CED-4E2DF2576677}">
      <dsp:nvSpPr>
        <dsp:cNvPr id="0" name=""/>
        <dsp:cNvSpPr/>
      </dsp:nvSpPr>
      <dsp:spPr>
        <a:xfrm>
          <a:off x="4432933" y="2645460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선후배 </a:t>
          </a:r>
          <a:r>
            <a:rPr lang="en-US" altLang="ko-KR" sz="1400" kern="1200" dirty="0"/>
            <a:t>&gt; 5</a:t>
          </a:r>
          <a:endParaRPr lang="ko-KR" altLang="en-US" sz="1400" kern="1200" dirty="0"/>
        </a:p>
      </dsp:txBody>
      <dsp:txXfrm>
        <a:off x="4454747" y="2667274"/>
        <a:ext cx="1129264" cy="701158"/>
      </dsp:txXfrm>
    </dsp:sp>
    <dsp:sp modelId="{E94228C9-9789-C94D-979B-D8875250FFDD}">
      <dsp:nvSpPr>
        <dsp:cNvPr id="0" name=""/>
        <dsp:cNvSpPr/>
      </dsp:nvSpPr>
      <dsp:spPr>
        <a:xfrm>
          <a:off x="3585844" y="3607558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620C5-F1D7-5F4B-AE80-E29FA78EFEC7}">
      <dsp:nvSpPr>
        <dsp:cNvPr id="0" name=""/>
        <dsp:cNvSpPr/>
      </dsp:nvSpPr>
      <dsp:spPr>
        <a:xfrm>
          <a:off x="3716165" y="3731363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56, 44</a:t>
          </a:r>
          <a:endParaRPr lang="ko-KR" altLang="en-US" sz="1400" kern="1200" dirty="0"/>
        </a:p>
      </dsp:txBody>
      <dsp:txXfrm>
        <a:off x="3737979" y="3753177"/>
        <a:ext cx="1129264" cy="701158"/>
      </dsp:txXfrm>
    </dsp:sp>
    <dsp:sp modelId="{5194F103-1745-364A-A51A-1516B2E25C2D}">
      <dsp:nvSpPr>
        <dsp:cNvPr id="0" name=""/>
        <dsp:cNvSpPr/>
      </dsp:nvSpPr>
      <dsp:spPr>
        <a:xfrm>
          <a:off x="5019379" y="3607558"/>
          <a:ext cx="1172892" cy="7447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5345B-9092-8F4F-8627-4394FDBCA9A0}">
      <dsp:nvSpPr>
        <dsp:cNvPr id="0" name=""/>
        <dsp:cNvSpPr/>
      </dsp:nvSpPr>
      <dsp:spPr>
        <a:xfrm>
          <a:off x="5149700" y="3731363"/>
          <a:ext cx="1172892" cy="74478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41, 32, 23</a:t>
          </a:r>
          <a:endParaRPr lang="ko-KR" altLang="en-US" sz="1400" kern="1200" dirty="0"/>
        </a:p>
      </dsp:txBody>
      <dsp:txXfrm>
        <a:off x="5171514" y="3753177"/>
        <a:ext cx="1129264" cy="70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EC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381811"/>
            <a:ext cx="18285714" cy="2903903"/>
            <a:chOff x="0" y="7381811"/>
            <a:chExt cx="18285714" cy="29039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381811"/>
              <a:ext cx="18285714" cy="29039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9804" y="886071"/>
            <a:ext cx="14819673" cy="56132"/>
            <a:chOff x="1169804" y="886071"/>
            <a:chExt cx="14819673" cy="561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9804" y="886071"/>
              <a:ext cx="14819673" cy="561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9804" y="9354607"/>
            <a:ext cx="15930260" cy="56132"/>
            <a:chOff x="1169804" y="9354607"/>
            <a:chExt cx="15930260" cy="561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804" y="9354607"/>
              <a:ext cx="15930260" cy="561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981200" y="2019300"/>
            <a:ext cx="20131732" cy="6047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100" kern="0" spc="3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회귀</a:t>
            </a:r>
          </a:p>
          <a:p>
            <a:r>
              <a:rPr lang="en-US" sz="12100" kern="0" spc="3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PART 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6F8690-2B33-9E45-B193-ADF31F5F9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26"/>
          <a:stretch/>
        </p:blipFill>
        <p:spPr>
          <a:xfrm>
            <a:off x="598417" y="2469256"/>
            <a:ext cx="15206776" cy="659666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5121" y="3137479"/>
            <a:ext cx="3100777" cy="201734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876743" y="3397983"/>
            <a:ext cx="338538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77644D"/>
                </a:solidFill>
                <a:latin typeface="Noto Sans CJK KR Bold" pitchFamily="34" charset="0"/>
              </a:rPr>
              <a:t>alpha</a:t>
            </a:r>
            <a:endParaRPr lang="en-US" sz="3000" dirty="0"/>
          </a:p>
        </p:txBody>
      </p:sp>
      <p:sp>
        <p:nvSpPr>
          <p:cNvPr id="26" name="Object 26"/>
          <p:cNvSpPr txBox="1"/>
          <p:nvPr/>
        </p:nvSpPr>
        <p:spPr>
          <a:xfrm>
            <a:off x="6508599" y="4137395"/>
            <a:ext cx="406913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규제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부분의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가중치를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얼만큼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설정할지</a:t>
            </a:r>
            <a:endParaRPr lang="en-US" sz="1200" dirty="0">
              <a:solidFill>
                <a:srgbClr val="000000"/>
              </a:solidFill>
              <a:latin typeface="Noto Sans CJK KR DemiLight" pitchFamily="34" charset="0"/>
              <a:cs typeface="Noto Sans CJK KR DemiLight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Noto Sans CJK KR DemiLight" pitchFamily="34" charset="0"/>
              <a:cs typeface="Noto Sans CJK KR DemiLight" pitchFamily="34" charset="0"/>
            </a:endParaRPr>
          </a:p>
          <a:p>
            <a:pPr algn="ctr"/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공식문서에서</a:t>
            </a:r>
            <a:endParaRPr lang="en-US" sz="1200" dirty="0">
              <a:solidFill>
                <a:srgbClr val="000000"/>
              </a:solidFill>
              <a:latin typeface="Noto Sans CJK KR DemiLight" pitchFamily="34" charset="0"/>
              <a:cs typeface="Noto Sans CJK KR DemiLight" pitchFamily="34" charset="0"/>
            </a:endParaRP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0</a:t>
            </a:r>
            <a:r>
              <a:rPr lang="ko-KR" alt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으로</a:t>
            </a:r>
            <a:r>
              <a:rPr lang="ko-KR" alt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둔후</a:t>
            </a:r>
            <a:r>
              <a:rPr lang="ko-KR" alt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라쏘만</a:t>
            </a:r>
            <a:r>
              <a:rPr lang="ko-KR" alt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 이용하는 것은 추천</a:t>
            </a:r>
            <a:r>
              <a:rPr lang="en-US" altLang="ko-KR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.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370733" y="3553292"/>
            <a:ext cx="337341" cy="276198"/>
            <a:chOff x="9529933" y="5528761"/>
            <a:chExt cx="337341" cy="27619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9933" y="5528761"/>
              <a:ext cx="337341" cy="2761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14520" y="3553292"/>
            <a:ext cx="337341" cy="276198"/>
            <a:chOff x="7286887" y="5528761"/>
            <a:chExt cx="337341" cy="27619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286887" y="5528761"/>
              <a:ext cx="337341" cy="27619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22055" y="3126152"/>
            <a:ext cx="3100777" cy="2017348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0288308" y="3397983"/>
            <a:ext cx="338538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77644D"/>
                </a:solidFill>
                <a:latin typeface="Noto Sans CJK KR Bold" pitchFamily="34" charset="0"/>
                <a:cs typeface="Noto Sans CJK KR Bold" pitchFamily="34" charset="0"/>
              </a:rPr>
              <a:t>l1_ratio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0014510" y="4130704"/>
            <a:ext cx="406913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L1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penalty와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 L2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penalty의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비율</a:t>
            </a:r>
            <a:endParaRPr lang="en-US" sz="1200" dirty="0">
              <a:solidFill>
                <a:srgbClr val="000000"/>
              </a:solidFill>
              <a:latin typeface="Noto Sans CJK KR DemiLight" pitchFamily="34" charset="0"/>
              <a:cs typeface="Noto Sans CJK KR DemiLight" pitchFamily="34" charset="0"/>
            </a:endParaRPr>
          </a:p>
          <a:p>
            <a:pPr algn="ctr"/>
            <a:r>
              <a:rPr lang="en-US" altLang="ko-KR" sz="1200" dirty="0">
                <a:solidFill>
                  <a:srgbClr val="000000"/>
                </a:solidFill>
                <a:latin typeface="Noto Sans CJK KR DemiLight" pitchFamily="34" charset="0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latin typeface="Noto Sans CJK KR DemiLight" pitchFamily="34" charset="0"/>
              </a:rPr>
              <a:t>일시 </a:t>
            </a:r>
            <a:r>
              <a:rPr lang="en-US" altLang="ko-KR" sz="1200" dirty="0">
                <a:solidFill>
                  <a:srgbClr val="000000"/>
                </a:solidFill>
                <a:latin typeface="Noto Sans CJK KR DemiLight" pitchFamily="34" charset="0"/>
              </a:rPr>
              <a:t>L2</a:t>
            </a:r>
            <a:r>
              <a:rPr lang="ko-KR" altLang="en-US" sz="1200" dirty="0">
                <a:solidFill>
                  <a:srgbClr val="000000"/>
                </a:solidFill>
                <a:latin typeface="Noto Sans CJK KR DemiLight" pitchFamily="34" charset="0"/>
              </a:rPr>
              <a:t>만</a:t>
            </a:r>
            <a:r>
              <a:rPr lang="en-US" altLang="ko-KR" sz="1200" dirty="0">
                <a:solidFill>
                  <a:srgbClr val="000000"/>
                </a:solidFill>
                <a:latin typeface="Noto Sans CJK KR DemiLight" pitchFamily="34" charset="0"/>
              </a:rPr>
              <a:t>, 1</a:t>
            </a:r>
            <a:r>
              <a:rPr lang="ko-KR" altLang="en-US" sz="1200" dirty="0">
                <a:solidFill>
                  <a:srgbClr val="000000"/>
                </a:solidFill>
                <a:latin typeface="Noto Sans CJK KR DemiLight" pitchFamily="34" charset="0"/>
              </a:rPr>
              <a:t>일시 </a:t>
            </a:r>
            <a:r>
              <a:rPr lang="en-US" altLang="ko-KR" sz="1200" dirty="0">
                <a:solidFill>
                  <a:srgbClr val="000000"/>
                </a:solidFill>
                <a:latin typeface="Noto Sans CJK KR DemiLight" pitchFamily="34" charset="0"/>
              </a:rPr>
              <a:t>L1</a:t>
            </a:r>
            <a:r>
              <a:rPr lang="ko-KR" altLang="en-US" sz="1200" dirty="0">
                <a:solidFill>
                  <a:srgbClr val="000000"/>
                </a:solidFill>
                <a:latin typeface="Noto Sans CJK KR DemiLight" pitchFamily="34" charset="0"/>
              </a:rPr>
              <a:t>만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0816660" y="3537472"/>
            <a:ext cx="337341" cy="276198"/>
            <a:chOff x="10789894" y="5516222"/>
            <a:chExt cx="337341" cy="27619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0789894" y="5516222"/>
              <a:ext cx="337341" cy="27619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003985" y="3126152"/>
            <a:ext cx="3100777" cy="2017348"/>
            <a:chOff x="14003985" y="3126152"/>
            <a:chExt cx="3100777" cy="546236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17856" y="483429"/>
              <a:ext cx="6201554" cy="10924736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3985" y="3126152"/>
              <a:ext cx="3100777" cy="5462368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3767643" y="3360348"/>
            <a:ext cx="338538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 err="1">
                <a:solidFill>
                  <a:srgbClr val="77644D"/>
                </a:solidFill>
                <a:latin typeface="Noto Sans CJK KR Bold" pitchFamily="34" charset="0"/>
              </a:rPr>
              <a:t>fit_intercept</a:t>
            </a:r>
            <a:endParaRPr lang="en-US" sz="3000" dirty="0"/>
          </a:p>
        </p:txBody>
      </p:sp>
      <p:sp>
        <p:nvSpPr>
          <p:cNvPr id="52" name="Object 52"/>
          <p:cNvSpPr txBox="1"/>
          <p:nvPr/>
        </p:nvSpPr>
        <p:spPr>
          <a:xfrm>
            <a:off x="13494651" y="4117647"/>
            <a:ext cx="406913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intercept의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유무로</a:t>
            </a:r>
            <a:r>
              <a:rPr lang="en-US" altLang="ko-KR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,</a:t>
            </a:r>
          </a:p>
          <a:p>
            <a:pPr algn="ctr"/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False시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데이터가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중앙으로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이동했다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간주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.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6540455" y="3552764"/>
            <a:ext cx="337341" cy="276198"/>
            <a:chOff x="16514870" y="5516222"/>
            <a:chExt cx="337341" cy="27619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4870" y="5516222"/>
              <a:ext cx="337341" cy="27619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054400" y="3552764"/>
            <a:ext cx="337341" cy="276198"/>
            <a:chOff x="14271824" y="5516222"/>
            <a:chExt cx="337341" cy="27619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271824" y="5516222"/>
              <a:ext cx="337341" cy="27619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69804" y="9354607"/>
            <a:ext cx="15930260" cy="56132"/>
            <a:chOff x="1169804" y="9354607"/>
            <a:chExt cx="15930260" cy="561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9804" y="9354607"/>
              <a:ext cx="15930260" cy="56132"/>
            </a:xfrm>
            <a:prstGeom prst="rect">
              <a:avLst/>
            </a:prstGeom>
          </p:spPr>
        </p:pic>
      </p:grpSp>
      <p:sp>
        <p:nvSpPr>
          <p:cNvPr id="56" name="Object 29">
            <a:extLst>
              <a:ext uri="{FF2B5EF4-FFF2-40B4-BE49-F238E27FC236}">
                <a16:creationId xmlns:a16="http://schemas.microsoft.com/office/drawing/2014/main" id="{742BFCEE-8DB1-3949-9FF6-11ABBAB6FD2F}"/>
              </a:ext>
            </a:extLst>
          </p:cNvPr>
          <p:cNvSpPr txBox="1"/>
          <p:nvPr/>
        </p:nvSpPr>
        <p:spPr>
          <a:xfrm>
            <a:off x="598417" y="413443"/>
            <a:ext cx="552723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rgbClr val="77644D"/>
                </a:solidFill>
                <a:latin typeface="Noto Sans CJK KR Bold" pitchFamily="34" charset="0"/>
                <a:cs typeface="Noto Sans CJK KR Bold" pitchFamily="34" charset="0"/>
              </a:rPr>
              <a:t>엘라스틱</a:t>
            </a:r>
            <a:endParaRPr lang="en-US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8EFC63-3EA4-D749-B3E1-66A60624DFC2}"/>
                  </a:ext>
                </a:extLst>
              </p:cNvPr>
              <p:cNvSpPr txBox="1"/>
              <p:nvPr/>
            </p:nvSpPr>
            <p:spPr>
              <a:xfrm>
                <a:off x="294095" y="1221078"/>
                <a:ext cx="7137399" cy="74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ko-Kore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kumimoji="1" lang="en-US" altLang="ko-Kore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ore-KR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ko-Kore-K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ore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kumimoji="1" lang="en-US" altLang="ko-Kore-KR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kumimoji="1" lang="en-US" altLang="ko-Kore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8EFC63-3EA4-D749-B3E1-66A60624D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95" y="1221078"/>
                <a:ext cx="7137399" cy="745076"/>
              </a:xfrm>
              <a:prstGeom prst="rect">
                <a:avLst/>
              </a:prstGeom>
              <a:blipFill>
                <a:blip r:embed="rId7"/>
                <a:stretch>
                  <a:fillRect l="-3908" t="-141667" b="-20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그룹 1007">
            <a:extLst>
              <a:ext uri="{FF2B5EF4-FFF2-40B4-BE49-F238E27FC236}">
                <a16:creationId xmlns:a16="http://schemas.microsoft.com/office/drawing/2014/main" id="{661C43D7-958F-754E-A792-2FE75533A1A8}"/>
              </a:ext>
            </a:extLst>
          </p:cNvPr>
          <p:cNvGrpSpPr/>
          <p:nvPr/>
        </p:nvGrpSpPr>
        <p:grpSpPr>
          <a:xfrm>
            <a:off x="12915251" y="3553292"/>
            <a:ext cx="337341" cy="276198"/>
            <a:chOff x="9529933" y="5528761"/>
            <a:chExt cx="337341" cy="276198"/>
          </a:xfrm>
        </p:grpSpPr>
        <p:pic>
          <p:nvPicPr>
            <p:cNvPr id="62" name="Object 27">
              <a:extLst>
                <a:ext uri="{FF2B5EF4-FFF2-40B4-BE49-F238E27FC236}">
                  <a16:creationId xmlns:a16="http://schemas.microsoft.com/office/drawing/2014/main" id="{EFEA3E05-3201-0449-91DE-A65A54015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9933" y="5528761"/>
              <a:ext cx="337341" cy="276198"/>
            </a:xfrm>
            <a:prstGeom prst="rect">
              <a:avLst/>
            </a:prstGeom>
          </p:spPr>
        </p:pic>
      </p:grpSp>
      <p:pic>
        <p:nvPicPr>
          <p:cNvPr id="63" name="Object 21">
            <a:extLst>
              <a:ext uri="{FF2B5EF4-FFF2-40B4-BE49-F238E27FC236}">
                <a16:creationId xmlns:a16="http://schemas.microsoft.com/office/drawing/2014/main" id="{4E529832-A9E4-FA42-B2E9-490C94EE812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5121" y="5823050"/>
            <a:ext cx="3100777" cy="2017348"/>
          </a:xfrm>
          <a:prstGeom prst="rect">
            <a:avLst/>
          </a:prstGeom>
        </p:spPr>
      </p:pic>
      <p:sp>
        <p:nvSpPr>
          <p:cNvPr id="65" name="Object 25">
            <a:extLst>
              <a:ext uri="{FF2B5EF4-FFF2-40B4-BE49-F238E27FC236}">
                <a16:creationId xmlns:a16="http://schemas.microsoft.com/office/drawing/2014/main" id="{02ABA82C-7839-1F46-BD0D-95BF9E5B21E2}"/>
              </a:ext>
            </a:extLst>
          </p:cNvPr>
          <p:cNvSpPr txBox="1"/>
          <p:nvPr/>
        </p:nvSpPr>
        <p:spPr>
          <a:xfrm>
            <a:off x="6876743" y="6083554"/>
            <a:ext cx="338538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77644D"/>
                </a:solidFill>
                <a:latin typeface="Noto Sans CJK KR Bold" pitchFamily="34" charset="0"/>
              </a:rPr>
              <a:t>normalize</a:t>
            </a:r>
            <a:endParaRPr lang="en-US" sz="3000" dirty="0"/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A29C6D5-E6C5-6D49-B4AE-7A37187A915C}"/>
              </a:ext>
            </a:extLst>
          </p:cNvPr>
          <p:cNvSpPr txBox="1"/>
          <p:nvPr/>
        </p:nvSpPr>
        <p:spPr>
          <a:xfrm>
            <a:off x="6508599" y="6822966"/>
            <a:ext cx="406913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fit_intercept가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False면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무시됨</a:t>
            </a:r>
            <a:endParaRPr lang="en-US" sz="1200" dirty="0">
              <a:solidFill>
                <a:srgbClr val="000000"/>
              </a:solidFill>
              <a:latin typeface="Noto Sans CJK KR DemiLight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Noto Sans CJK KR DemiLight" pitchFamily="34" charset="0"/>
            </a:endParaRPr>
          </a:p>
          <a:p>
            <a:pPr algn="ctr"/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회귀적합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전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정규화시킬지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여부로</a:t>
            </a:r>
            <a:endParaRPr lang="en-US" sz="1200" dirty="0">
              <a:solidFill>
                <a:srgbClr val="000000"/>
              </a:solidFill>
              <a:latin typeface="Noto Sans CJK KR DemiLight" pitchFamily="34" charset="0"/>
            </a:endParaRPr>
          </a:p>
          <a:p>
            <a:pPr algn="ctr"/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평균을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빼주고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L2-norm으로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나누어주게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됨</a:t>
            </a:r>
            <a:endParaRPr lang="en-US" dirty="0"/>
          </a:p>
        </p:txBody>
      </p:sp>
      <p:grpSp>
        <p:nvGrpSpPr>
          <p:cNvPr id="68" name="그룹 1007">
            <a:extLst>
              <a:ext uri="{FF2B5EF4-FFF2-40B4-BE49-F238E27FC236}">
                <a16:creationId xmlns:a16="http://schemas.microsoft.com/office/drawing/2014/main" id="{CCB3C99D-3A1A-8A44-889E-973CEF4EB1DF}"/>
              </a:ext>
            </a:extLst>
          </p:cNvPr>
          <p:cNvGrpSpPr/>
          <p:nvPr/>
        </p:nvGrpSpPr>
        <p:grpSpPr>
          <a:xfrm>
            <a:off x="9330235" y="6212657"/>
            <a:ext cx="337341" cy="276198"/>
            <a:chOff x="9529933" y="5528761"/>
            <a:chExt cx="337341" cy="276198"/>
          </a:xfrm>
        </p:grpSpPr>
        <p:pic>
          <p:nvPicPr>
            <p:cNvPr id="70" name="Object 27">
              <a:extLst>
                <a:ext uri="{FF2B5EF4-FFF2-40B4-BE49-F238E27FC236}">
                  <a16:creationId xmlns:a16="http://schemas.microsoft.com/office/drawing/2014/main" id="{225B2F51-01C9-6348-95B0-19ADBBF3D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9933" y="5528761"/>
              <a:ext cx="337341" cy="276198"/>
            </a:xfrm>
            <a:prstGeom prst="rect">
              <a:avLst/>
            </a:prstGeom>
          </p:spPr>
        </p:pic>
      </p:grpSp>
      <p:grpSp>
        <p:nvGrpSpPr>
          <p:cNvPr id="72" name="그룹 1008">
            <a:extLst>
              <a:ext uri="{FF2B5EF4-FFF2-40B4-BE49-F238E27FC236}">
                <a16:creationId xmlns:a16="http://schemas.microsoft.com/office/drawing/2014/main" id="{9E1A34F0-BA94-3F4A-9749-D287F5D51499}"/>
              </a:ext>
            </a:extLst>
          </p:cNvPr>
          <p:cNvGrpSpPr/>
          <p:nvPr/>
        </p:nvGrpSpPr>
        <p:grpSpPr>
          <a:xfrm>
            <a:off x="7274022" y="6212657"/>
            <a:ext cx="337341" cy="276198"/>
            <a:chOff x="7286887" y="5528761"/>
            <a:chExt cx="337341" cy="276198"/>
          </a:xfrm>
        </p:grpSpPr>
        <p:pic>
          <p:nvPicPr>
            <p:cNvPr id="73" name="Object 30">
              <a:extLst>
                <a:ext uri="{FF2B5EF4-FFF2-40B4-BE49-F238E27FC236}">
                  <a16:creationId xmlns:a16="http://schemas.microsoft.com/office/drawing/2014/main" id="{0A584883-0CBC-5D4E-83DB-BBC4AF0BD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286887" y="5528761"/>
              <a:ext cx="337341" cy="276198"/>
            </a:xfrm>
            <a:prstGeom prst="rect">
              <a:avLst/>
            </a:prstGeom>
          </p:spPr>
        </p:pic>
      </p:grpSp>
      <p:pic>
        <p:nvPicPr>
          <p:cNvPr id="74" name="Object 34">
            <a:extLst>
              <a:ext uri="{FF2B5EF4-FFF2-40B4-BE49-F238E27FC236}">
                <a16:creationId xmlns:a16="http://schemas.microsoft.com/office/drawing/2014/main" id="{3C8ED2B2-7019-024B-B807-8D91DB75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1867" y="5814292"/>
            <a:ext cx="3100777" cy="2017348"/>
          </a:xfrm>
          <a:prstGeom prst="rect">
            <a:avLst/>
          </a:prstGeom>
        </p:spPr>
      </p:pic>
      <p:sp>
        <p:nvSpPr>
          <p:cNvPr id="75" name="Object 38">
            <a:extLst>
              <a:ext uri="{FF2B5EF4-FFF2-40B4-BE49-F238E27FC236}">
                <a16:creationId xmlns:a16="http://schemas.microsoft.com/office/drawing/2014/main" id="{95C7A1B9-CB3C-2A4E-B67C-64C20D055EC7}"/>
              </a:ext>
            </a:extLst>
          </p:cNvPr>
          <p:cNvSpPr txBox="1"/>
          <p:nvPr/>
        </p:nvSpPr>
        <p:spPr>
          <a:xfrm>
            <a:off x="10318120" y="6086123"/>
            <a:ext cx="338538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000" dirty="0" err="1">
                <a:solidFill>
                  <a:srgbClr val="77644D"/>
                </a:solidFill>
                <a:latin typeface="Noto Sans CJK KR Bold" pitchFamily="34" charset="0"/>
                <a:cs typeface="Noto Sans CJK KR Bold" pitchFamily="34" charset="0"/>
              </a:rPr>
              <a:t>tol</a:t>
            </a:r>
            <a:endParaRPr lang="en-US" sz="3000" dirty="0">
              <a:solidFill>
                <a:srgbClr val="77644D"/>
              </a:solidFill>
              <a:latin typeface="Noto Sans CJK KR Bold" pitchFamily="34" charset="0"/>
              <a:cs typeface="Noto Sans CJK KR Bold" pitchFamily="34" charset="0"/>
            </a:endParaRPr>
          </a:p>
        </p:txBody>
      </p:sp>
      <p:grpSp>
        <p:nvGrpSpPr>
          <p:cNvPr id="77" name="그룹 1011">
            <a:extLst>
              <a:ext uri="{FF2B5EF4-FFF2-40B4-BE49-F238E27FC236}">
                <a16:creationId xmlns:a16="http://schemas.microsoft.com/office/drawing/2014/main" id="{419DE06B-8BA2-2B46-A55D-B03CB80E54ED}"/>
              </a:ext>
            </a:extLst>
          </p:cNvPr>
          <p:cNvGrpSpPr/>
          <p:nvPr/>
        </p:nvGrpSpPr>
        <p:grpSpPr>
          <a:xfrm>
            <a:off x="10846472" y="6225612"/>
            <a:ext cx="337341" cy="276198"/>
            <a:chOff x="10789894" y="5516222"/>
            <a:chExt cx="337341" cy="276198"/>
          </a:xfrm>
        </p:grpSpPr>
        <p:pic>
          <p:nvPicPr>
            <p:cNvPr id="78" name="Object 43">
              <a:extLst>
                <a:ext uri="{FF2B5EF4-FFF2-40B4-BE49-F238E27FC236}">
                  <a16:creationId xmlns:a16="http://schemas.microsoft.com/office/drawing/2014/main" id="{C7F131E4-5106-1047-A4B5-DC898BDFC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0789894" y="5516222"/>
              <a:ext cx="337341" cy="276198"/>
            </a:xfrm>
            <a:prstGeom prst="rect">
              <a:avLst/>
            </a:prstGeom>
          </p:spPr>
        </p:pic>
      </p:grpSp>
      <p:grpSp>
        <p:nvGrpSpPr>
          <p:cNvPr id="79" name="그룹 1007">
            <a:extLst>
              <a:ext uri="{FF2B5EF4-FFF2-40B4-BE49-F238E27FC236}">
                <a16:creationId xmlns:a16="http://schemas.microsoft.com/office/drawing/2014/main" id="{84F70A19-B1BF-6B48-92BA-3A98F4D1421F}"/>
              </a:ext>
            </a:extLst>
          </p:cNvPr>
          <p:cNvGrpSpPr/>
          <p:nvPr/>
        </p:nvGrpSpPr>
        <p:grpSpPr>
          <a:xfrm>
            <a:off x="12945063" y="6241432"/>
            <a:ext cx="337341" cy="276198"/>
            <a:chOff x="9529933" y="5528761"/>
            <a:chExt cx="337341" cy="276198"/>
          </a:xfrm>
        </p:grpSpPr>
        <p:pic>
          <p:nvPicPr>
            <p:cNvPr id="80" name="Object 27">
              <a:extLst>
                <a:ext uri="{FF2B5EF4-FFF2-40B4-BE49-F238E27FC236}">
                  <a16:creationId xmlns:a16="http://schemas.microsoft.com/office/drawing/2014/main" id="{DE83B489-70E4-2245-81BE-8F36DAA99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9933" y="5528761"/>
              <a:ext cx="337341" cy="276198"/>
            </a:xfrm>
            <a:prstGeom prst="rect">
              <a:avLst/>
            </a:prstGeom>
          </p:spPr>
        </p:pic>
      </p:grpSp>
      <p:sp>
        <p:nvSpPr>
          <p:cNvPr id="81" name="Object 26">
            <a:extLst>
              <a:ext uri="{FF2B5EF4-FFF2-40B4-BE49-F238E27FC236}">
                <a16:creationId xmlns:a16="http://schemas.microsoft.com/office/drawing/2014/main" id="{B6DB21F8-4EFB-5C4E-9C62-1C5FD782191C}"/>
              </a:ext>
            </a:extLst>
          </p:cNvPr>
          <p:cNvSpPr txBox="1"/>
          <p:nvPr/>
        </p:nvSpPr>
        <p:spPr>
          <a:xfrm>
            <a:off x="10005548" y="6749178"/>
            <a:ext cx="406913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업데이트가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tol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보다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작을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경우</a:t>
            </a:r>
            <a:endParaRPr lang="en-US" sz="1200" dirty="0">
              <a:solidFill>
                <a:srgbClr val="000000"/>
              </a:solidFill>
              <a:latin typeface="Noto Sans CJK KR DemiLight" pitchFamily="34" charset="0"/>
            </a:endParaRPr>
          </a:p>
          <a:p>
            <a:pPr algn="ctr"/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최적화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코드가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dual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gap을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확인하고</a:t>
            </a:r>
            <a:endParaRPr lang="en-US" sz="1200" dirty="0">
              <a:solidFill>
                <a:srgbClr val="000000"/>
              </a:solidFill>
              <a:latin typeface="Noto Sans CJK KR DemiLight" pitchFamily="34" charset="0"/>
            </a:endParaRPr>
          </a:p>
          <a:p>
            <a:pPr algn="ctr"/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tol보다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작아질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때까지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진행</a:t>
            </a:r>
            <a:endParaRPr lang="en-US" dirty="0"/>
          </a:p>
        </p:txBody>
      </p:sp>
      <p:grpSp>
        <p:nvGrpSpPr>
          <p:cNvPr id="82" name="그룹 1012">
            <a:extLst>
              <a:ext uri="{FF2B5EF4-FFF2-40B4-BE49-F238E27FC236}">
                <a16:creationId xmlns:a16="http://schemas.microsoft.com/office/drawing/2014/main" id="{F004A2FB-ACBD-9045-90A9-1E1562501122}"/>
              </a:ext>
            </a:extLst>
          </p:cNvPr>
          <p:cNvGrpSpPr/>
          <p:nvPr/>
        </p:nvGrpSpPr>
        <p:grpSpPr>
          <a:xfrm>
            <a:off x="14048918" y="5814292"/>
            <a:ext cx="3100777" cy="2017348"/>
            <a:chOff x="14003985" y="3126152"/>
            <a:chExt cx="3100777" cy="5462368"/>
          </a:xfrm>
        </p:grpSpPr>
        <p:pic>
          <p:nvPicPr>
            <p:cNvPr id="83" name="Object 46">
              <a:extLst>
                <a:ext uri="{FF2B5EF4-FFF2-40B4-BE49-F238E27FC236}">
                  <a16:creationId xmlns:a16="http://schemas.microsoft.com/office/drawing/2014/main" id="{6192BF9D-57ED-BB4F-9803-944154621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17856" y="483429"/>
              <a:ext cx="6201554" cy="10924736"/>
            </a:xfrm>
            <a:prstGeom prst="rect">
              <a:avLst/>
            </a:prstGeom>
          </p:spPr>
        </p:pic>
        <p:pic>
          <p:nvPicPr>
            <p:cNvPr id="84" name="Object 47">
              <a:extLst>
                <a:ext uri="{FF2B5EF4-FFF2-40B4-BE49-F238E27FC236}">
                  <a16:creationId xmlns:a16="http://schemas.microsoft.com/office/drawing/2014/main" id="{14B1760A-68D0-1347-A22B-B51DEA8D6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3985" y="3126152"/>
              <a:ext cx="3100777" cy="5462368"/>
            </a:xfrm>
            <a:prstGeom prst="rect">
              <a:avLst/>
            </a:prstGeom>
          </p:spPr>
        </p:pic>
      </p:grpSp>
      <p:sp>
        <p:nvSpPr>
          <p:cNvPr id="85" name="Object 51">
            <a:extLst>
              <a:ext uri="{FF2B5EF4-FFF2-40B4-BE49-F238E27FC236}">
                <a16:creationId xmlns:a16="http://schemas.microsoft.com/office/drawing/2014/main" id="{32A447EB-55F1-8440-9A95-121674AFFAEF}"/>
              </a:ext>
            </a:extLst>
          </p:cNvPr>
          <p:cNvSpPr txBox="1"/>
          <p:nvPr/>
        </p:nvSpPr>
        <p:spPr>
          <a:xfrm>
            <a:off x="13812576" y="6048488"/>
            <a:ext cx="3385386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000" dirty="0">
                <a:solidFill>
                  <a:srgbClr val="77644D"/>
                </a:solidFill>
                <a:latin typeface="Noto Sans CJK KR Bold" pitchFamily="34" charset="0"/>
              </a:rPr>
              <a:t>selection</a:t>
            </a:r>
            <a:endParaRPr lang="en-US" sz="3000" dirty="0"/>
          </a:p>
        </p:txBody>
      </p:sp>
      <p:sp>
        <p:nvSpPr>
          <p:cNvPr id="86" name="Object 52">
            <a:extLst>
              <a:ext uri="{FF2B5EF4-FFF2-40B4-BE49-F238E27FC236}">
                <a16:creationId xmlns:a16="http://schemas.microsoft.com/office/drawing/2014/main" id="{A8339861-D4A0-3F4F-98D8-962F8C45E0EB}"/>
              </a:ext>
            </a:extLst>
          </p:cNvPr>
          <p:cNvSpPr txBox="1"/>
          <p:nvPr/>
        </p:nvSpPr>
        <p:spPr>
          <a:xfrm>
            <a:off x="13524306" y="6517102"/>
            <a:ext cx="406913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cyclic과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 random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두값이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rPr>
              <a:t>있음</a:t>
            </a:r>
            <a:endParaRPr lang="en-US" sz="1200" dirty="0">
              <a:solidFill>
                <a:srgbClr val="000000"/>
              </a:solidFill>
              <a:latin typeface="Noto Sans CJK KR DemiLight" pitchFamily="34" charset="0"/>
              <a:cs typeface="Noto Sans CJK KR DemiLight" pitchFamily="34" charset="0"/>
            </a:endParaRPr>
          </a:p>
          <a:p>
            <a:pPr algn="ctr"/>
            <a:endParaRPr lang="en-US" sz="1200" dirty="0">
              <a:solidFill>
                <a:srgbClr val="000000"/>
              </a:solidFill>
              <a:latin typeface="Noto Sans CJK KR DemiLight" pitchFamily="34" charset="0"/>
            </a:endParaRPr>
          </a:p>
          <a:p>
            <a:pPr algn="ctr"/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random으로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설정할시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oto Sans CJK KR DemiLight" pitchFamily="34" charset="0"/>
              </a:rPr>
              <a:t>:</a:t>
            </a:r>
          </a:p>
          <a:p>
            <a:pPr algn="ctr"/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변수를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순차적으로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반복하는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대신</a:t>
            </a:r>
            <a:endParaRPr lang="en-US" sz="1200" dirty="0">
              <a:solidFill>
                <a:srgbClr val="000000"/>
              </a:solidFill>
              <a:latin typeface="Noto Sans CJK KR DemiLight" pitchFamily="34" charset="0"/>
            </a:endParaRPr>
          </a:p>
          <a:p>
            <a:pPr algn="ctr"/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매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반복에서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random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coefficient가</a:t>
            </a:r>
            <a:r>
              <a:rPr lang="en-US" sz="1200" dirty="0">
                <a:solidFill>
                  <a:srgbClr val="000000"/>
                </a:solidFill>
                <a:latin typeface="Noto Sans CJK KR DemiLight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Noto Sans CJK KR DemiLight" pitchFamily="34" charset="0"/>
              </a:rPr>
              <a:t>업데이트</a:t>
            </a:r>
            <a:endParaRPr lang="en-US" sz="1200" dirty="0">
              <a:solidFill>
                <a:srgbClr val="000000"/>
              </a:solidFill>
              <a:latin typeface="Noto Sans CJK KR DemiLight" pitchFamily="34" charset="0"/>
            </a:endParaRPr>
          </a:p>
          <a:p>
            <a:pPr algn="ctr"/>
            <a:r>
              <a:rPr lang="en-US" altLang="ko-KR" sz="1200" dirty="0" err="1">
                <a:solidFill>
                  <a:srgbClr val="000000"/>
                </a:solidFill>
                <a:latin typeface="Noto Sans CJK KR DemiLight" pitchFamily="34" charset="0"/>
              </a:rPr>
              <a:t>tol</a:t>
            </a:r>
            <a:r>
              <a:rPr lang="ko-KR" altLang="en-US" sz="1200" dirty="0">
                <a:solidFill>
                  <a:srgbClr val="000000"/>
                </a:solidFill>
                <a:latin typeface="Noto Sans CJK KR DemiLight" pitchFamily="34" charset="0"/>
              </a:rPr>
              <a:t>이 </a:t>
            </a:r>
            <a:r>
              <a:rPr lang="en-US" altLang="ko-KR" sz="1200" dirty="0">
                <a:solidFill>
                  <a:srgbClr val="000000"/>
                </a:solidFill>
                <a:latin typeface="Noto Sans CJK KR DemiLight" pitchFamily="34" charset="0"/>
              </a:rPr>
              <a:t>0.0001</a:t>
            </a:r>
            <a:r>
              <a:rPr lang="ko-KR" altLang="en-US" sz="1200" dirty="0">
                <a:solidFill>
                  <a:srgbClr val="000000"/>
                </a:solidFill>
                <a:latin typeface="Noto Sans CJK KR DemiLight" pitchFamily="34" charset="0"/>
              </a:rPr>
              <a:t>보다 높을 때 빠른 수렴을 도움</a:t>
            </a:r>
            <a:endParaRPr lang="en-US" sz="1200" dirty="0">
              <a:solidFill>
                <a:srgbClr val="000000"/>
              </a:solidFill>
              <a:latin typeface="Noto Sans CJK KR DemiLight" pitchFamily="34" charset="0"/>
            </a:endParaRPr>
          </a:p>
        </p:txBody>
      </p:sp>
      <p:grpSp>
        <p:nvGrpSpPr>
          <p:cNvPr id="87" name="그룹 1013">
            <a:extLst>
              <a:ext uri="{FF2B5EF4-FFF2-40B4-BE49-F238E27FC236}">
                <a16:creationId xmlns:a16="http://schemas.microsoft.com/office/drawing/2014/main" id="{D16E0C94-E69A-8D46-A6E7-79C406085BD9}"/>
              </a:ext>
            </a:extLst>
          </p:cNvPr>
          <p:cNvGrpSpPr/>
          <p:nvPr/>
        </p:nvGrpSpPr>
        <p:grpSpPr>
          <a:xfrm>
            <a:off x="16585388" y="6240904"/>
            <a:ext cx="337341" cy="276198"/>
            <a:chOff x="16514870" y="5516222"/>
            <a:chExt cx="337341" cy="276198"/>
          </a:xfrm>
        </p:grpSpPr>
        <p:pic>
          <p:nvPicPr>
            <p:cNvPr id="88" name="Object 53">
              <a:extLst>
                <a:ext uri="{FF2B5EF4-FFF2-40B4-BE49-F238E27FC236}">
                  <a16:creationId xmlns:a16="http://schemas.microsoft.com/office/drawing/2014/main" id="{A30426EB-2FB3-8A43-835F-1661B430D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4870" y="5516222"/>
              <a:ext cx="337341" cy="276198"/>
            </a:xfrm>
            <a:prstGeom prst="rect">
              <a:avLst/>
            </a:prstGeom>
          </p:spPr>
        </p:pic>
      </p:grpSp>
      <p:grpSp>
        <p:nvGrpSpPr>
          <p:cNvPr id="89" name="그룹 1014">
            <a:extLst>
              <a:ext uri="{FF2B5EF4-FFF2-40B4-BE49-F238E27FC236}">
                <a16:creationId xmlns:a16="http://schemas.microsoft.com/office/drawing/2014/main" id="{51183E87-3B92-1A44-B6FE-F575D89EC1D1}"/>
              </a:ext>
            </a:extLst>
          </p:cNvPr>
          <p:cNvGrpSpPr/>
          <p:nvPr/>
        </p:nvGrpSpPr>
        <p:grpSpPr>
          <a:xfrm>
            <a:off x="14099333" y="6240904"/>
            <a:ext cx="337341" cy="276198"/>
            <a:chOff x="14271824" y="5516222"/>
            <a:chExt cx="337341" cy="276198"/>
          </a:xfrm>
        </p:grpSpPr>
        <p:pic>
          <p:nvPicPr>
            <p:cNvPr id="90" name="Object 56">
              <a:extLst>
                <a:ext uri="{FF2B5EF4-FFF2-40B4-BE49-F238E27FC236}">
                  <a16:creationId xmlns:a16="http://schemas.microsoft.com/office/drawing/2014/main" id="{0B7F0A3A-E2D9-4D47-91EB-62C2B5B96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271824" y="5516222"/>
              <a:ext cx="337341" cy="276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D62916-F31E-4757-ABEF-FE4085CEDCB2}"/>
              </a:ext>
            </a:extLst>
          </p:cNvPr>
          <p:cNvGrpSpPr/>
          <p:nvPr/>
        </p:nvGrpSpPr>
        <p:grpSpPr>
          <a:xfrm>
            <a:off x="5918866" y="4556447"/>
            <a:ext cx="6450270" cy="815940"/>
            <a:chOff x="3941545" y="3157062"/>
            <a:chExt cx="4300180" cy="54396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40E25A2-680D-446D-AB48-A69CFFA2F9F1}"/>
                </a:ext>
              </a:extLst>
            </p:cNvPr>
            <p:cNvGrpSpPr/>
            <p:nvPr/>
          </p:nvGrpSpPr>
          <p:grpSpPr>
            <a:xfrm>
              <a:off x="3941545" y="3157063"/>
              <a:ext cx="779319" cy="189916"/>
              <a:chOff x="3729037" y="1562101"/>
              <a:chExt cx="857251" cy="252778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E854EBBB-583D-4163-97EE-F9CA45F0F70F}"/>
                  </a:ext>
                </a:extLst>
              </p:cNvPr>
              <p:cNvSpPr/>
              <p:nvPr/>
            </p:nvSpPr>
            <p:spPr>
              <a:xfrm>
                <a:off x="3729037" y="156210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06CA923D-0B55-4235-A07A-2FE98C1D667A}"/>
                  </a:ext>
                </a:extLst>
              </p:cNvPr>
              <p:cNvSpPr/>
              <p:nvPr/>
            </p:nvSpPr>
            <p:spPr>
              <a:xfrm>
                <a:off x="3881437" y="168391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4501056-CB62-4DD5-B064-FE81B3529E47}"/>
                </a:ext>
              </a:extLst>
            </p:cNvPr>
            <p:cNvGrpSpPr/>
            <p:nvPr/>
          </p:nvGrpSpPr>
          <p:grpSpPr>
            <a:xfrm flipH="1" flipV="1">
              <a:off x="7462406" y="3511106"/>
              <a:ext cx="779319" cy="189916"/>
              <a:chOff x="7689994" y="2042381"/>
              <a:chExt cx="857251" cy="252778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C1F4D130-8422-47ED-8729-92B58E16ECE1}"/>
                  </a:ext>
                </a:extLst>
              </p:cNvPr>
              <p:cNvSpPr/>
              <p:nvPr/>
            </p:nvSpPr>
            <p:spPr>
              <a:xfrm>
                <a:off x="7689994" y="204238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CEE296E7-58BF-4B96-A7B6-00301B8FB185}"/>
                  </a:ext>
                </a:extLst>
              </p:cNvPr>
              <p:cNvSpPr/>
              <p:nvPr/>
            </p:nvSpPr>
            <p:spPr>
              <a:xfrm>
                <a:off x="7842394" y="216419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D1425E7-9CAF-47EF-91C9-C76665449CDE}"/>
                </a:ext>
              </a:extLst>
            </p:cNvPr>
            <p:cNvSpPr/>
            <p:nvPr/>
          </p:nvSpPr>
          <p:spPr>
            <a:xfrm>
              <a:off x="4193067" y="3157062"/>
              <a:ext cx="3820496" cy="543877"/>
            </a:xfrm>
            <a:prstGeom prst="roundRect">
              <a:avLst>
                <a:gd name="adj" fmla="val 50000"/>
              </a:avLst>
            </a:prstGeom>
            <a:gradFill>
              <a:gsLst>
                <a:gs pos="16000">
                  <a:srgbClr val="29323C"/>
                </a:gs>
                <a:gs pos="100000">
                  <a:srgbClr val="535A6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7552C2-F1D3-4E4B-9DA6-8F960ACB597F}"/>
                </a:ext>
              </a:extLst>
            </p:cNvPr>
            <p:cNvSpPr txBox="1"/>
            <p:nvPr/>
          </p:nvSpPr>
          <p:spPr>
            <a:xfrm>
              <a:off x="5569192" y="3217807"/>
              <a:ext cx="1072089" cy="37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ore-KR" altLang="en-US" sz="3000" spc="-225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로지스틱</a:t>
              </a:r>
              <a:endParaRPr lang="en-US" altLang="ko-KR" sz="3000" spc="-22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D2F4B365-AEA9-4397-955B-4948826FBD24}"/>
              </a:ext>
            </a:extLst>
          </p:cNvPr>
          <p:cNvSpPr/>
          <p:nvPr/>
        </p:nvSpPr>
        <p:spPr>
          <a:xfrm>
            <a:off x="8397573" y="3978878"/>
            <a:ext cx="206100" cy="2061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C31263A-60FD-4539-8D24-E8E7325803F2}"/>
              </a:ext>
            </a:extLst>
          </p:cNvPr>
          <p:cNvSpPr/>
          <p:nvPr/>
        </p:nvSpPr>
        <p:spPr>
          <a:xfrm>
            <a:off x="9048736" y="3978878"/>
            <a:ext cx="206100" cy="206100"/>
          </a:xfrm>
          <a:prstGeom prst="ellipse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3070B93-92FC-408A-926A-BD551435BC8E}"/>
              </a:ext>
            </a:extLst>
          </p:cNvPr>
          <p:cNvSpPr/>
          <p:nvPr/>
        </p:nvSpPr>
        <p:spPr>
          <a:xfrm>
            <a:off x="9699900" y="3978878"/>
            <a:ext cx="206100" cy="2061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393288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0" y="-25397"/>
            <a:ext cx="4643749" cy="10311111"/>
            <a:chOff x="0" y="-25397"/>
            <a:chExt cx="4643749" cy="10311111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-25397"/>
              <a:ext cx="4643749" cy="10311111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1169804" y="9354607"/>
            <a:ext cx="15930260" cy="56132"/>
            <a:chOff x="1169804" y="9354607"/>
            <a:chExt cx="15930260" cy="56132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69804" y="9354607"/>
              <a:ext cx="15930260" cy="56132"/>
            </a:xfrm>
            <a:prstGeom prst="rect">
              <a:avLst/>
            </a:prstGeom>
          </p:spPr>
        </p:pic>
      </p:grpSp>
      <p:sp>
        <p:nvSpPr>
          <p:cNvPr id="8" name="Object 12"/>
          <p:cNvSpPr txBox="1"/>
          <p:nvPr/>
        </p:nvSpPr>
        <p:spPr>
          <a:xfrm>
            <a:off x="228600" y="406627"/>
            <a:ext cx="5527239" cy="147732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3000" b="1" dirty="0">
                <a:solidFill>
                  <a:srgbClr val="77644D"/>
                </a:solidFill>
                <a:latin typeface="Noto Sans CJK KR Bold"/>
              </a:rPr>
              <a:t>문제 제기 </a:t>
            </a:r>
            <a:r>
              <a:rPr lang="en-US" altLang="ko-KR" sz="3000" b="1" dirty="0">
                <a:solidFill>
                  <a:srgbClr val="77644D"/>
                </a:solidFill>
                <a:latin typeface="Noto Sans CJK KR Bold"/>
              </a:rPr>
              <a:t>:</a:t>
            </a:r>
            <a:r>
              <a:rPr lang="ko-KR" altLang="en-US" sz="3000" b="1" dirty="0">
                <a:solidFill>
                  <a:srgbClr val="77644D"/>
                </a:solidFill>
                <a:latin typeface="Noto Sans CJK KR Bold"/>
              </a:rPr>
              <a:t> </a:t>
            </a:r>
            <a:endParaRPr lang="en-US" sz="3000" b="1" dirty="0">
              <a:solidFill>
                <a:srgbClr val="77644D"/>
              </a:solidFill>
              <a:latin typeface="Noto Sans CJK KR Bold"/>
            </a:endParaRPr>
          </a:p>
          <a:p>
            <a:pPr lvl="0">
              <a:defRPr/>
            </a:pPr>
            <a:r>
              <a:rPr lang="ko-KR" altLang="en-US" sz="3000" b="1" dirty="0">
                <a:solidFill>
                  <a:srgbClr val="77644D"/>
                </a:solidFill>
                <a:latin typeface="Noto Sans CJK KR Bold"/>
              </a:rPr>
              <a:t>기존의 </a:t>
            </a:r>
            <a:r>
              <a:rPr lang="en-US" altLang="ko-KR" sz="3000" b="1" dirty="0">
                <a:solidFill>
                  <a:srgbClr val="77644D"/>
                </a:solidFill>
                <a:latin typeface="Noto Sans CJK KR Bold"/>
              </a:rPr>
              <a:t>linear model</a:t>
            </a:r>
            <a:r>
              <a:rPr lang="ko-KR" altLang="en-US" sz="3000" b="1" dirty="0">
                <a:solidFill>
                  <a:srgbClr val="77644D"/>
                </a:solidFill>
                <a:latin typeface="Noto Sans CJK KR Bold"/>
              </a:rPr>
              <a:t>로는 </a:t>
            </a:r>
            <a:endParaRPr lang="en-US" altLang="ko-KR" sz="3000" b="1" dirty="0">
              <a:solidFill>
                <a:srgbClr val="77644D"/>
              </a:solidFill>
              <a:latin typeface="Noto Sans CJK KR Bold"/>
            </a:endParaRPr>
          </a:p>
          <a:p>
            <a:pPr lvl="0">
              <a:defRPr/>
            </a:pPr>
            <a:r>
              <a:rPr lang="ko-KR" altLang="en-US" sz="3000" b="1" dirty="0">
                <a:solidFill>
                  <a:srgbClr val="77644D"/>
                </a:solidFill>
                <a:latin typeface="Noto Sans CJK KR Bold"/>
              </a:rPr>
              <a:t>분류가 힘들까</a:t>
            </a:r>
            <a:r>
              <a:rPr lang="en-US" altLang="ko-KR" sz="3000" b="1" dirty="0">
                <a:solidFill>
                  <a:srgbClr val="77644D"/>
                </a:solidFill>
                <a:latin typeface="Noto Sans CJK KR Bold"/>
              </a:rPr>
              <a:t>?</a:t>
            </a:r>
            <a:r>
              <a:rPr lang="en-US" sz="3000" b="1" dirty="0">
                <a:solidFill>
                  <a:srgbClr val="77644D"/>
                </a:solidFill>
                <a:latin typeface="Noto Sans CJK KR Bold"/>
              </a:rPr>
              <a:t> 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4764674" y="3594032"/>
            <a:ext cx="12287338" cy="27853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kumimoji="1" lang="en-US" altLang="ko-Kore-KR" sz="2500" dirty="0"/>
              <a:t>1</a:t>
            </a:r>
            <a:r>
              <a:rPr kumimoji="1" lang="ko-Kore-KR" altLang="en-US" sz="2500" dirty="0"/>
              <a:t>을 넘어서는 값 존재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-&gt;</a:t>
            </a:r>
            <a:r>
              <a:rPr kumimoji="1" lang="ko-KR" altLang="en-US" sz="2500" dirty="0"/>
              <a:t> </a:t>
            </a:r>
            <a:endParaRPr kumimoji="1" lang="en-US" altLang="ko-KR" sz="2500" dirty="0"/>
          </a:p>
          <a:p>
            <a:pPr>
              <a:defRPr/>
            </a:pPr>
            <a:r>
              <a:rPr kumimoji="1" lang="en-US" altLang="ko-KR" sz="2500" dirty="0"/>
              <a:t>	ex)</a:t>
            </a:r>
            <a:r>
              <a:rPr kumimoji="1" lang="ko-KR" altLang="en-US" sz="2500" dirty="0"/>
              <a:t> 확률이 </a:t>
            </a:r>
            <a:r>
              <a:rPr kumimoji="1" lang="en-US" altLang="ko-KR" sz="2500" dirty="0"/>
              <a:t>1.2</a:t>
            </a:r>
            <a:r>
              <a:rPr kumimoji="1" lang="ko-KR" altLang="en-US" sz="2500" dirty="0"/>
              <a:t>인 경우 혹은 </a:t>
            </a:r>
            <a:r>
              <a:rPr kumimoji="1" lang="en-US" altLang="ko-KR" sz="2500" dirty="0"/>
              <a:t>-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1.2</a:t>
            </a:r>
            <a:r>
              <a:rPr kumimoji="1" lang="ko-KR" altLang="en-US" sz="2500" dirty="0"/>
              <a:t>인 경우는 어떻게 할 것인가</a:t>
            </a:r>
            <a:r>
              <a:rPr kumimoji="1" lang="en-US" altLang="ko-KR" sz="2500" dirty="0"/>
              <a:t>?</a:t>
            </a:r>
          </a:p>
          <a:p>
            <a:pPr marL="285750" indent="-285750">
              <a:buFont typeface="Arial"/>
              <a:buChar char="•"/>
              <a:defRPr/>
            </a:pPr>
            <a:r>
              <a:rPr kumimoji="1" lang="ko-Kore-KR" altLang="en-US" sz="2500" dirty="0"/>
              <a:t>중간부분에서의 변화가 일정함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-&gt;</a:t>
            </a:r>
            <a:r>
              <a:rPr kumimoji="1" lang="ko-KR" altLang="en-US" sz="2500" dirty="0"/>
              <a:t> </a:t>
            </a:r>
            <a:endParaRPr kumimoji="1" lang="en-US" altLang="ko-KR" sz="2500" dirty="0"/>
          </a:p>
          <a:p>
            <a:pPr>
              <a:defRPr/>
            </a:pPr>
            <a:r>
              <a:rPr kumimoji="1" lang="en-US" altLang="ko-KR" sz="2500" dirty="0"/>
              <a:t>	ex)</a:t>
            </a:r>
            <a:r>
              <a:rPr kumimoji="1" lang="ko-KR" altLang="en-US" sz="2500" dirty="0"/>
              <a:t> 직관적으로 이해가 가능한가</a:t>
            </a:r>
            <a:r>
              <a:rPr kumimoji="1" lang="en-US" altLang="ko-KR" sz="2500" dirty="0"/>
              <a:t>?</a:t>
            </a:r>
            <a:r>
              <a:rPr kumimoji="1" lang="ko-KR" altLang="en-US" sz="2500" dirty="0"/>
              <a:t> 가령 </a:t>
            </a:r>
            <a:r>
              <a:rPr kumimoji="1" lang="ko-KR" altLang="en-US" sz="2500" dirty="0" err="1"/>
              <a:t>성적분포를</a:t>
            </a:r>
            <a:r>
              <a:rPr kumimoji="1" lang="ko-KR" altLang="en-US" sz="2500" dirty="0"/>
              <a:t> 본다면</a:t>
            </a:r>
          </a:p>
          <a:p>
            <a:pPr marL="0" indent="0">
              <a:buFont typeface="Arial"/>
              <a:buNone/>
              <a:defRPr/>
            </a:pPr>
            <a:r>
              <a:rPr kumimoji="1" lang="en-US" altLang="ko-KR" sz="2500" dirty="0"/>
              <a:t>	</a:t>
            </a:r>
            <a:r>
              <a:rPr kumimoji="1" lang="ko-KR" altLang="en-US" sz="2500" dirty="0"/>
              <a:t>점수가 일정하게 분포가 되어있는가</a:t>
            </a:r>
            <a:r>
              <a:rPr kumimoji="1" lang="en-US" altLang="ko-KR" sz="2500" dirty="0"/>
              <a:t>?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90-100</a:t>
            </a:r>
            <a:r>
              <a:rPr kumimoji="1" lang="ko-KR" altLang="en-US" sz="2500" dirty="0"/>
              <a:t> </a:t>
            </a:r>
            <a:r>
              <a:rPr kumimoji="1" lang="ko-KR" altLang="en-US" sz="2500" dirty="0" err="1"/>
              <a:t>점대보다</a:t>
            </a:r>
            <a:r>
              <a:rPr kumimoji="1" lang="ko-KR" altLang="en-US" sz="2500" dirty="0"/>
              <a:t> 평균 점수인 </a:t>
            </a:r>
            <a:r>
              <a:rPr kumimoji="1" lang="en-US" altLang="ko-KR" sz="2500" dirty="0"/>
              <a:t>50-60</a:t>
            </a:r>
            <a:r>
              <a:rPr kumimoji="1" lang="ko-KR" altLang="en-US" sz="2500" dirty="0"/>
              <a:t> </a:t>
            </a:r>
            <a:r>
              <a:rPr kumimoji="1" lang="ko-KR" altLang="en-US" sz="2500" dirty="0" err="1"/>
              <a:t>점대가</a:t>
            </a:r>
            <a:r>
              <a:rPr kumimoji="1" lang="ko-KR" altLang="en-US" sz="2500" dirty="0"/>
              <a:t> </a:t>
            </a:r>
            <a:endParaRPr kumimoji="1" lang="en-US" altLang="ko-KR" sz="2500" dirty="0"/>
          </a:p>
          <a:p>
            <a:pPr marL="0" indent="0">
              <a:buFont typeface="Arial"/>
              <a:buNone/>
              <a:defRPr/>
            </a:pPr>
            <a:r>
              <a:rPr kumimoji="1" lang="en-US" altLang="ko-KR" sz="2500" dirty="0"/>
              <a:t>	</a:t>
            </a:r>
            <a:r>
              <a:rPr kumimoji="1" lang="ko-KR" altLang="en-US" sz="2500" dirty="0"/>
              <a:t>훨씬 빈도수가 많지 않을까</a:t>
            </a:r>
            <a:r>
              <a:rPr kumimoji="1" lang="en-US" altLang="ko-KR" sz="2500" dirty="0"/>
              <a:t>?</a:t>
            </a:r>
            <a:r>
              <a:rPr kumimoji="1" lang="ko-KR" altLang="en-US" sz="2500" dirty="0"/>
              <a:t> </a:t>
            </a:r>
            <a:endParaRPr kumimoji="1" lang="en-US" altLang="ko-KR" sz="2500" dirty="0"/>
          </a:p>
          <a:p>
            <a:pPr marL="0" indent="0">
              <a:buFont typeface="Arial"/>
              <a:buNone/>
              <a:defRPr/>
            </a:pPr>
            <a:r>
              <a:rPr kumimoji="1" lang="en-US" altLang="ko-KR" sz="2500" dirty="0"/>
              <a:t>	</a:t>
            </a:r>
            <a:r>
              <a:rPr kumimoji="1" lang="ko-KR" altLang="en-US" sz="2500" dirty="0"/>
              <a:t>즉</a:t>
            </a:r>
            <a:r>
              <a:rPr kumimoji="1" lang="en-US" altLang="ko-KR" sz="2500" dirty="0"/>
              <a:t>,</a:t>
            </a:r>
            <a:r>
              <a:rPr kumimoji="1" lang="ko-KR" altLang="en-US" sz="2500" dirty="0"/>
              <a:t> 구역마다 </a:t>
            </a:r>
            <a:r>
              <a:rPr kumimoji="1" lang="en-US" altLang="ko-KR" sz="2500" dirty="0"/>
              <a:t>x</a:t>
            </a:r>
            <a:r>
              <a:rPr kumimoji="1" lang="ko-KR" altLang="en-US" sz="2500" dirty="0"/>
              <a:t>의 영향력이 같을 리 없다</a:t>
            </a:r>
            <a:r>
              <a:rPr kumimoji="1" lang="en-US" altLang="ko-KR" sz="2500" dirty="0"/>
              <a:t>.</a:t>
            </a:r>
            <a:r>
              <a:rPr kumimoji="1" lang="ko-KR" altLang="en-US" sz="2500" dirty="0"/>
              <a:t> 비현실적이다</a:t>
            </a:r>
            <a:r>
              <a:rPr kumimoji="1" lang="en-US" altLang="ko-KR" sz="2500" dirty="0"/>
              <a:t>.</a:t>
            </a:r>
          </a:p>
        </p:txBody>
      </p:sp>
      <p:pic>
        <p:nvPicPr>
          <p:cNvPr id="10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07344" y="618835"/>
            <a:ext cx="2442851" cy="2442851"/>
          </a:xfrm>
          <a:prstGeom prst="rect">
            <a:avLst/>
          </a:prstGeom>
        </p:spPr>
      </p:pic>
      <p:pic>
        <p:nvPicPr>
          <p:cNvPr id="11" name="그래픽 20" descr="먹고 있는 사람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200" y="6021589"/>
            <a:ext cx="2438400" cy="2438400"/>
          </a:xfrm>
          <a:prstGeom prst="rect">
            <a:avLst/>
          </a:prstGeom>
        </p:spPr>
      </p:pic>
      <p:sp>
        <p:nvSpPr>
          <p:cNvPr id="12" name="타원 22"/>
          <p:cNvSpPr/>
          <p:nvPr/>
        </p:nvSpPr>
        <p:spPr>
          <a:xfrm>
            <a:off x="1371600" y="5869104"/>
            <a:ext cx="152485" cy="152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3" name="타원 68"/>
          <p:cNvSpPr/>
          <p:nvPr/>
        </p:nvSpPr>
        <p:spPr>
          <a:xfrm>
            <a:off x="1600157" y="5684056"/>
            <a:ext cx="152485" cy="152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4" name="타원 71"/>
          <p:cNvSpPr/>
          <p:nvPr/>
        </p:nvSpPr>
        <p:spPr>
          <a:xfrm>
            <a:off x="1752642" y="5480899"/>
            <a:ext cx="152485" cy="152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5" name="타원 72"/>
          <p:cNvSpPr/>
          <p:nvPr/>
        </p:nvSpPr>
        <p:spPr>
          <a:xfrm>
            <a:off x="1869074" y="5212300"/>
            <a:ext cx="152485" cy="152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6" name="타원 24"/>
          <p:cNvSpPr/>
          <p:nvPr/>
        </p:nvSpPr>
        <p:spPr>
          <a:xfrm>
            <a:off x="914400" y="3009900"/>
            <a:ext cx="3048000" cy="19707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ko-Kore-KR" altLang="en-US">
                <a:solidFill>
                  <a:schemeClr val="tx1"/>
                </a:solidFill>
              </a:rPr>
              <a:t>성공이다</a:t>
            </a:r>
            <a:r>
              <a:rPr kumimoji="1" lang="en-US" altLang="ko-Kore-KR">
                <a:solidFill>
                  <a:schemeClr val="tx1"/>
                </a:solidFill>
              </a:rPr>
              <a:t>, </a:t>
            </a:r>
            <a:r>
              <a:rPr kumimoji="1" lang="ko-Kore-KR" altLang="en-US">
                <a:solidFill>
                  <a:schemeClr val="tx1"/>
                </a:solidFill>
              </a:rPr>
              <a:t>아니다는 어떻게 예측할까</a:t>
            </a:r>
            <a:r>
              <a:rPr kumimoji="1" lang="en-US" altLang="ko-Kore-KR">
                <a:solidFill>
                  <a:schemeClr val="tx1"/>
                </a:solidFill>
              </a:rPr>
              <a:t>?</a:t>
            </a:r>
            <a:r>
              <a:rPr kumimoji="1" lang="ko-Kore-KR" altLang="en-US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7" name="그림 30"/>
          <p:cNvPicPr>
            <a:picLocks noChangeAspect="1"/>
          </p:cNvPicPr>
          <p:nvPr/>
        </p:nvPicPr>
        <p:blipFill rotWithShape="1">
          <a:blip r:embed="rId6"/>
          <a:srcRect b="45630"/>
          <a:stretch>
            <a:fillRect/>
          </a:stretch>
        </p:blipFill>
        <p:spPr>
          <a:xfrm>
            <a:off x="12039600" y="593663"/>
            <a:ext cx="4785284" cy="2601923"/>
          </a:xfrm>
          <a:prstGeom prst="rect">
            <a:avLst/>
          </a:prstGeom>
        </p:spPr>
      </p:pic>
      <p:sp>
        <p:nvSpPr>
          <p:cNvPr id="18" name="줄무늬가 있는 오른쪽 화살표[S] 32"/>
          <p:cNvSpPr/>
          <p:nvPr/>
        </p:nvSpPr>
        <p:spPr>
          <a:xfrm>
            <a:off x="9745944" y="1638225"/>
            <a:ext cx="1082116" cy="5334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3E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42" name="TextBox 10"/>
          <p:cNvSpPr txBox="1"/>
          <p:nvPr/>
        </p:nvSpPr>
        <p:spPr>
          <a:xfrm>
            <a:off x="4950774" y="7405343"/>
            <a:ext cx="830802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  <a:defRPr/>
            </a:pPr>
            <a:r>
              <a:rPr kumimoji="1" lang="ko-KR" altLang="en-US" sz="2900" dirty="0"/>
              <a:t>따라서 다른 회귀 모형의 필요성이 대두됨</a:t>
            </a:r>
          </a:p>
        </p:txBody>
      </p:sp>
      <p:sp>
        <p:nvSpPr>
          <p:cNvPr id="43" name="TextBox 10"/>
          <p:cNvSpPr txBox="1"/>
          <p:nvPr/>
        </p:nvSpPr>
        <p:spPr>
          <a:xfrm>
            <a:off x="4950774" y="8056865"/>
            <a:ext cx="2691765" cy="8455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kumimoji="1" lang="en-US" altLang="ko-KR" sz="2500" dirty="0" err="1"/>
              <a:t>Probit</a:t>
            </a:r>
            <a:r>
              <a:rPr kumimoji="1" lang="en-US" altLang="ko-KR" sz="2500" dirty="0"/>
              <a:t> regression</a:t>
            </a:r>
          </a:p>
          <a:p>
            <a:pPr marL="285750" indent="-285750">
              <a:buFont typeface="Arial"/>
              <a:buChar char="•"/>
              <a:defRPr/>
            </a:pPr>
            <a:r>
              <a:rPr kumimoji="1" lang="en-US" altLang="ko-KR" sz="2500" dirty="0"/>
              <a:t>logit regression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37667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16B225-DFC0-8247-947F-81AA3305A01C}"/>
              </a:ext>
            </a:extLst>
          </p:cNvPr>
          <p:cNvSpPr/>
          <p:nvPr/>
        </p:nvSpPr>
        <p:spPr>
          <a:xfrm>
            <a:off x="0" y="0"/>
            <a:ext cx="18288000" cy="3766780"/>
          </a:xfrm>
          <a:prstGeom prst="rect">
            <a:avLst/>
          </a:prstGeom>
          <a:solidFill>
            <a:srgbClr val="F3E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10"/>
          <p:cNvSpPr txBox="1"/>
          <p:nvPr/>
        </p:nvSpPr>
        <p:spPr>
          <a:xfrm>
            <a:off x="569454" y="599047"/>
            <a:ext cx="13451346" cy="2822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ko-Kore-KR" sz="3000" dirty="0"/>
              <a:t>1</a:t>
            </a:r>
            <a:r>
              <a:rPr kumimoji="1" lang="en-US" altLang="en-US" sz="3000" dirty="0"/>
              <a:t>을 </a:t>
            </a:r>
            <a:r>
              <a:rPr kumimoji="1" lang="en-US" altLang="en-US" sz="3000" dirty="0" err="1"/>
              <a:t>넘어서는</a:t>
            </a:r>
            <a:r>
              <a:rPr kumimoji="1" lang="en-US" altLang="en-US" sz="3000" dirty="0"/>
              <a:t> </a:t>
            </a:r>
            <a:r>
              <a:rPr kumimoji="1" lang="en-US" altLang="en-US" sz="3000" dirty="0" err="1"/>
              <a:t>값</a:t>
            </a:r>
            <a:r>
              <a:rPr kumimoji="1" lang="en-US" altLang="en-US" sz="3000" dirty="0"/>
              <a:t> </a:t>
            </a:r>
            <a:r>
              <a:rPr kumimoji="1" lang="en-US" altLang="en-US" sz="3000" dirty="0" err="1"/>
              <a:t>존재</a:t>
            </a:r>
            <a:r>
              <a:rPr kumimoji="1" lang="en-US" altLang="ko-KR" sz="3000" dirty="0"/>
              <a:t> -&gt; 0 ~ 1 </a:t>
            </a:r>
            <a:r>
              <a:rPr kumimoji="1" lang="ko-KR" altLang="en-US" sz="3000" dirty="0"/>
              <a:t>사이의 값으로 제한</a:t>
            </a:r>
            <a:endParaRPr kumimoji="1" lang="en-US" altLang="ko-KR" sz="3000" dirty="0"/>
          </a:p>
          <a:p>
            <a:pPr marL="57150">
              <a:lnSpc>
                <a:spcPct val="90000"/>
              </a:lnSpc>
              <a:spcAft>
                <a:spcPts val="600"/>
              </a:spcAft>
              <a:defRPr/>
            </a:pPr>
            <a:endParaRPr kumimoji="1" lang="ko-KR" altLang="en-US" sz="3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en-US" sz="3000" dirty="0" err="1"/>
              <a:t>중간부분에서의</a:t>
            </a:r>
            <a:r>
              <a:rPr kumimoji="1" lang="en-US" altLang="en-US" sz="3000" dirty="0"/>
              <a:t> </a:t>
            </a:r>
            <a:r>
              <a:rPr kumimoji="1" lang="en-US" altLang="en-US" sz="3000" dirty="0" err="1"/>
              <a:t>변화가</a:t>
            </a:r>
            <a:r>
              <a:rPr kumimoji="1" lang="en-US" altLang="en-US" sz="3000" dirty="0"/>
              <a:t> </a:t>
            </a:r>
            <a:r>
              <a:rPr kumimoji="1" lang="en-US" altLang="en-US" sz="3000" dirty="0" err="1"/>
              <a:t>일정함</a:t>
            </a:r>
            <a:r>
              <a:rPr kumimoji="1" lang="en-US" altLang="ko-KR" sz="3000" dirty="0"/>
              <a:t> -&gt;  S-curve</a:t>
            </a:r>
            <a:r>
              <a:rPr kumimoji="1" lang="ko-KR" altLang="en-US" sz="3000" dirty="0" err="1"/>
              <a:t>를</a:t>
            </a:r>
            <a:r>
              <a:rPr kumimoji="1" lang="ko-KR" altLang="en-US" sz="3000" dirty="0"/>
              <a:t> 이루어 상식에도 부합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7573"/>
          <a:stretch/>
        </p:blipFill>
        <p:spPr>
          <a:xfrm>
            <a:off x="580340" y="4579100"/>
            <a:ext cx="10974386" cy="2393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570B06-0243-8B4D-A917-CF90F40DF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29" r="51859"/>
          <a:stretch/>
        </p:blipFill>
        <p:spPr>
          <a:xfrm>
            <a:off x="10657299" y="4186447"/>
            <a:ext cx="5481889" cy="5197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0" y="-25397"/>
            <a:ext cx="4643749" cy="10311111"/>
            <a:chOff x="0" y="-25397"/>
            <a:chExt cx="4643749" cy="10311111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-25397"/>
              <a:ext cx="4643749" cy="10311111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1169804" y="9354607"/>
            <a:ext cx="15930260" cy="56132"/>
            <a:chOff x="1169804" y="9354607"/>
            <a:chExt cx="15930260" cy="56132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69804" y="9354607"/>
              <a:ext cx="15930260" cy="56132"/>
            </a:xfrm>
            <a:prstGeom prst="rect">
              <a:avLst/>
            </a:prstGeom>
          </p:spPr>
        </p:pic>
      </p:grpSp>
      <p:sp>
        <p:nvSpPr>
          <p:cNvPr id="8" name="Object 12"/>
          <p:cNvSpPr txBox="1"/>
          <p:nvPr/>
        </p:nvSpPr>
        <p:spPr>
          <a:xfrm>
            <a:off x="457200" y="414248"/>
            <a:ext cx="5527239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rgbClr val="77644D"/>
                </a:solidFill>
                <a:latin typeface="Noto Sans CJK KR Bold"/>
              </a:rPr>
              <a:t>1.</a:t>
            </a:r>
            <a:r>
              <a:rPr lang="ko-KR" altLang="en-US" sz="3000" b="1">
                <a:solidFill>
                  <a:srgbClr val="77644D"/>
                </a:solidFill>
                <a:latin typeface="Noto Sans CJK KR Bold"/>
              </a:rPr>
              <a:t> </a:t>
            </a:r>
            <a:r>
              <a:rPr lang="en-US" altLang="ko-KR" sz="3000" b="1">
                <a:solidFill>
                  <a:srgbClr val="77644D"/>
                </a:solidFill>
                <a:latin typeface="Noto Sans CJK KR Bold"/>
              </a:rPr>
              <a:t>probit regression</a:t>
            </a:r>
            <a:r>
              <a:rPr lang="en-US" sz="3000" b="1">
                <a:solidFill>
                  <a:srgbClr val="77644D"/>
                </a:solidFill>
                <a:latin typeface="Noto Sans CJK KR Bold"/>
              </a:rPr>
              <a:t> 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5497699" y="3579782"/>
            <a:ext cx="12114727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kumimoji="1" lang="ko-KR" altLang="en-US" sz="2500" dirty="0"/>
              <a:t>장점</a:t>
            </a:r>
          </a:p>
          <a:p>
            <a:pPr marL="0" indent="0">
              <a:buFont typeface="Arial"/>
              <a:buNone/>
              <a:defRPr/>
            </a:pPr>
            <a:r>
              <a:rPr kumimoji="1" lang="en-US" altLang="ko-KR" sz="2500" dirty="0"/>
              <a:t>-</a:t>
            </a:r>
            <a:r>
              <a:rPr kumimoji="1" lang="ko-KR" altLang="en-US" sz="2500" dirty="0"/>
              <a:t> 사용하기 쉽다</a:t>
            </a:r>
            <a:r>
              <a:rPr kumimoji="1" lang="en-US" altLang="ko-KR" sz="2500" dirty="0"/>
              <a:t>.</a:t>
            </a:r>
            <a:r>
              <a:rPr kumimoji="1" lang="ko-KR" altLang="en-US" sz="2500" dirty="0"/>
              <a:t> 우리는 이미 </a:t>
            </a:r>
            <a:r>
              <a:rPr kumimoji="1" lang="en-US" altLang="ko-KR" sz="2500" dirty="0"/>
              <a:t>z-value</a:t>
            </a:r>
            <a:r>
              <a:rPr kumimoji="1" lang="ko-KR" altLang="en-US" sz="2500" dirty="0" err="1"/>
              <a:t>를</a:t>
            </a:r>
            <a:r>
              <a:rPr kumimoji="1" lang="ko-KR" altLang="en-US" sz="2500" dirty="0"/>
              <a:t> 알고 있기에 기존의 </a:t>
            </a:r>
            <a:r>
              <a:rPr kumimoji="1" lang="en-US" altLang="ko-KR" sz="2500" dirty="0"/>
              <a:t>z</a:t>
            </a:r>
            <a:r>
              <a:rPr kumimoji="1" lang="ko-KR" altLang="en-US" sz="2500" dirty="0"/>
              <a:t> 표를 보고 계산할 수 있다</a:t>
            </a:r>
            <a:r>
              <a:rPr kumimoji="1" lang="en-US" altLang="ko-KR" sz="2500" dirty="0"/>
              <a:t>.</a:t>
            </a:r>
          </a:p>
          <a:p>
            <a:pPr marL="0" indent="0">
              <a:buFont typeface="Arial"/>
              <a:buNone/>
              <a:defRPr/>
            </a:pPr>
            <a:r>
              <a:rPr kumimoji="1" lang="en-US" altLang="ko-KR" sz="2500" dirty="0"/>
              <a:t>-</a:t>
            </a:r>
            <a:r>
              <a:rPr kumimoji="1" lang="ko-KR" altLang="en-US" sz="2500" dirty="0"/>
              <a:t> 직관적인 해석이 가능하다</a:t>
            </a:r>
            <a:r>
              <a:rPr kumimoji="1" lang="en-US" altLang="ko-KR" sz="2500" dirty="0"/>
              <a:t>.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z-value</a:t>
            </a:r>
            <a:r>
              <a:rPr kumimoji="1" lang="ko-KR" altLang="en-US" sz="2500" dirty="0"/>
              <a:t>가 </a:t>
            </a:r>
            <a:r>
              <a:rPr kumimoji="1" lang="en-US" altLang="ko-KR" sz="2500" dirty="0"/>
              <a:t>XB</a:t>
            </a:r>
            <a:r>
              <a:rPr kumimoji="1" lang="ko-KR" altLang="en-US" sz="2500" dirty="0"/>
              <a:t>이기 때문이다</a:t>
            </a:r>
            <a:r>
              <a:rPr kumimoji="1" lang="en-US" altLang="ko-KR" sz="2500" dirty="0"/>
              <a:t>.</a:t>
            </a:r>
          </a:p>
        </p:txBody>
      </p:sp>
      <p:pic>
        <p:nvPicPr>
          <p:cNvPr id="11" name="그래픽 20" descr="먹고 있는 사람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" y="6021589"/>
            <a:ext cx="2438400" cy="2438400"/>
          </a:xfrm>
          <a:prstGeom prst="rect">
            <a:avLst/>
          </a:prstGeom>
        </p:spPr>
      </p:pic>
      <p:sp>
        <p:nvSpPr>
          <p:cNvPr id="12" name="타원 22"/>
          <p:cNvSpPr/>
          <p:nvPr/>
        </p:nvSpPr>
        <p:spPr>
          <a:xfrm>
            <a:off x="1371600" y="5869104"/>
            <a:ext cx="152485" cy="152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3" name="타원 68"/>
          <p:cNvSpPr/>
          <p:nvPr/>
        </p:nvSpPr>
        <p:spPr>
          <a:xfrm>
            <a:off x="1600157" y="5684056"/>
            <a:ext cx="152485" cy="152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4" name="타원 71"/>
          <p:cNvSpPr/>
          <p:nvPr/>
        </p:nvSpPr>
        <p:spPr>
          <a:xfrm>
            <a:off x="1752642" y="5480899"/>
            <a:ext cx="152485" cy="152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5" name="타원 72"/>
          <p:cNvSpPr/>
          <p:nvPr/>
        </p:nvSpPr>
        <p:spPr>
          <a:xfrm>
            <a:off x="1869074" y="5212300"/>
            <a:ext cx="152485" cy="152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6" name="타원 24"/>
          <p:cNvSpPr/>
          <p:nvPr/>
        </p:nvSpPr>
        <p:spPr>
          <a:xfrm>
            <a:off x="914400" y="3009900"/>
            <a:ext cx="3048000" cy="19707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ko-Kore-KR" altLang="en-US">
                <a:solidFill>
                  <a:schemeClr val="tx1"/>
                </a:solidFill>
              </a:rPr>
              <a:t>성공이다</a:t>
            </a:r>
            <a:r>
              <a:rPr kumimoji="1" lang="en-US" altLang="ko-Kore-KR">
                <a:solidFill>
                  <a:schemeClr val="tx1"/>
                </a:solidFill>
              </a:rPr>
              <a:t>, </a:t>
            </a:r>
            <a:r>
              <a:rPr kumimoji="1" lang="ko-Kore-KR" altLang="en-US">
                <a:solidFill>
                  <a:schemeClr val="tx1"/>
                </a:solidFill>
              </a:rPr>
              <a:t>아니다는 어떻게 예측할까</a:t>
            </a:r>
            <a:r>
              <a:rPr kumimoji="1" lang="en-US" altLang="ko-Kore-KR">
                <a:solidFill>
                  <a:schemeClr val="tx1"/>
                </a:solidFill>
              </a:rPr>
              <a:t>?</a:t>
            </a:r>
            <a:r>
              <a:rPr kumimoji="1" lang="ko-Kore-KR" altLang="en-US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42961" y="647700"/>
            <a:ext cx="11468640" cy="2590800"/>
          </a:xfrm>
          <a:prstGeom prst="rect">
            <a:avLst/>
          </a:prstGeom>
        </p:spPr>
      </p:pic>
      <p:sp>
        <p:nvSpPr>
          <p:cNvPr id="26" name="TextBox 10"/>
          <p:cNvSpPr txBox="1"/>
          <p:nvPr/>
        </p:nvSpPr>
        <p:spPr>
          <a:xfrm>
            <a:off x="5638800" y="5143500"/>
            <a:ext cx="11748266" cy="1226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kumimoji="1" lang="ko-KR" altLang="en-US" sz="2500"/>
              <a:t>단점</a:t>
            </a:r>
          </a:p>
          <a:p>
            <a:pPr marL="0" indent="0">
              <a:buFont typeface="Arial"/>
              <a:buNone/>
              <a:defRPr/>
            </a:pPr>
            <a:r>
              <a:rPr kumimoji="1" lang="en-US" altLang="ko-KR" sz="2500"/>
              <a:t>-</a:t>
            </a:r>
            <a:r>
              <a:rPr kumimoji="1" lang="ko-KR" altLang="en-US" sz="2500"/>
              <a:t> 그런데</a:t>
            </a:r>
            <a:r>
              <a:rPr kumimoji="1" lang="en-US" altLang="ko-KR" sz="2500"/>
              <a:t>,,</a:t>
            </a:r>
            <a:r>
              <a:rPr kumimoji="1" lang="ko-KR" altLang="en-US" sz="2500"/>
              <a:t> </a:t>
            </a:r>
            <a:r>
              <a:rPr kumimoji="1" lang="en-US" altLang="ko-KR" sz="2500"/>
              <a:t>beta0</a:t>
            </a:r>
            <a:r>
              <a:rPr kumimoji="1" lang="ko-KR" altLang="en-US" sz="2500"/>
              <a:t>과 </a:t>
            </a:r>
            <a:r>
              <a:rPr kumimoji="1" lang="en-US" altLang="ko-KR" sz="2500"/>
              <a:t>beta1</a:t>
            </a:r>
            <a:r>
              <a:rPr kumimoji="1" lang="ko-KR" altLang="en-US" sz="2500"/>
              <a:t>의 해석은 어떻게 구하지</a:t>
            </a:r>
            <a:r>
              <a:rPr kumimoji="1" lang="en-US" altLang="ko-KR" sz="2500"/>
              <a:t>?</a:t>
            </a:r>
            <a:r>
              <a:rPr kumimoji="1" lang="ko-KR" altLang="en-US" sz="2500"/>
              <a:t> 해석이 쉽지가 않다</a:t>
            </a:r>
            <a:r>
              <a:rPr kumimoji="1" lang="en-US" altLang="ko-KR" sz="2500"/>
              <a:t>.</a:t>
            </a:r>
          </a:p>
          <a:p>
            <a:pPr marL="0" indent="0">
              <a:buFont typeface="Arial"/>
              <a:buNone/>
              <a:defRPr/>
            </a:pPr>
            <a:r>
              <a:rPr kumimoji="1" lang="en-US" altLang="ko-KR" sz="2500"/>
              <a:t>-&gt;</a:t>
            </a:r>
            <a:r>
              <a:rPr kumimoji="1" lang="ko-KR" altLang="en-US" sz="2500"/>
              <a:t> </a:t>
            </a:r>
            <a:r>
              <a:rPr kumimoji="1" lang="en-US" altLang="ko-KR" sz="2500"/>
              <a:t>logit regression</a:t>
            </a:r>
            <a:r>
              <a:rPr kumimoji="1" lang="ko-KR" altLang="en-US" sz="2500"/>
              <a:t>의 필요성 대두</a:t>
            </a:r>
            <a:r>
              <a:rPr kumimoji="1" lang="en-US" altLang="ko-KR" sz="2500"/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5397"/>
            <a:ext cx="4643749" cy="10311111"/>
            <a:chOff x="0" y="-25397"/>
            <a:chExt cx="4643749" cy="103111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-25397"/>
              <a:ext cx="4643749" cy="103111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9804" y="9354607"/>
            <a:ext cx="15930260" cy="56132"/>
            <a:chOff x="1169804" y="9354607"/>
            <a:chExt cx="15930260" cy="56132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69804" y="9354607"/>
              <a:ext cx="15930260" cy="56132"/>
            </a:xfrm>
            <a:prstGeom prst="rect">
              <a:avLst/>
            </a:prstGeom>
          </p:spPr>
        </p:pic>
      </p:grpSp>
      <p:sp>
        <p:nvSpPr>
          <p:cNvPr id="58" name="Object 12"/>
          <p:cNvSpPr txBox="1"/>
          <p:nvPr/>
        </p:nvSpPr>
        <p:spPr>
          <a:xfrm>
            <a:off x="457200" y="414248"/>
            <a:ext cx="5527239" cy="5539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rgbClr val="77644D"/>
                </a:solidFill>
                <a:latin typeface="Noto Sans CJK KR Bold"/>
              </a:rPr>
              <a:t>2.</a:t>
            </a:r>
            <a:r>
              <a:rPr lang="ko-KR" altLang="en-US" sz="3000" b="1">
                <a:solidFill>
                  <a:srgbClr val="77644D"/>
                </a:solidFill>
                <a:latin typeface="Noto Sans CJK KR Bold"/>
              </a:rPr>
              <a:t> </a:t>
            </a:r>
            <a:r>
              <a:rPr lang="en-US" altLang="ko-KR" sz="3000" b="1">
                <a:solidFill>
                  <a:srgbClr val="77644D"/>
                </a:solidFill>
                <a:latin typeface="Noto Sans CJK KR Bold"/>
              </a:rPr>
              <a:t>logit regression</a:t>
            </a:r>
            <a:r>
              <a:rPr lang="en-US" sz="3000" b="1">
                <a:solidFill>
                  <a:srgbClr val="77644D"/>
                </a:solidFill>
                <a:latin typeface="Noto Sans CJK KR Bold"/>
              </a:rPr>
              <a:t>  </a:t>
            </a:r>
          </a:p>
        </p:txBody>
      </p:sp>
      <p:pic>
        <p:nvPicPr>
          <p:cNvPr id="21" name="그래픽 20" descr="먹고 있는 사람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" y="6021589"/>
            <a:ext cx="2438400" cy="2438400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1371600" y="5869104"/>
            <a:ext cx="152485" cy="152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69" name="타원 68"/>
          <p:cNvSpPr/>
          <p:nvPr/>
        </p:nvSpPr>
        <p:spPr>
          <a:xfrm>
            <a:off x="1600157" y="5684056"/>
            <a:ext cx="152485" cy="152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72" name="타원 71"/>
          <p:cNvSpPr/>
          <p:nvPr/>
        </p:nvSpPr>
        <p:spPr>
          <a:xfrm>
            <a:off x="1752642" y="5480899"/>
            <a:ext cx="152485" cy="152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73" name="타원 72"/>
          <p:cNvSpPr/>
          <p:nvPr/>
        </p:nvSpPr>
        <p:spPr>
          <a:xfrm>
            <a:off x="1869074" y="5212300"/>
            <a:ext cx="152485" cy="152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5" name="타원 24"/>
          <p:cNvSpPr/>
          <p:nvPr/>
        </p:nvSpPr>
        <p:spPr>
          <a:xfrm>
            <a:off x="914400" y="3009900"/>
            <a:ext cx="3048000" cy="19707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ko-Kore-KR" altLang="en-US">
                <a:solidFill>
                  <a:schemeClr val="tx1"/>
                </a:solidFill>
              </a:rPr>
              <a:t>성공이다</a:t>
            </a:r>
            <a:r>
              <a:rPr kumimoji="1" lang="en-US" altLang="ko-Kore-KR">
                <a:solidFill>
                  <a:schemeClr val="tx1"/>
                </a:solidFill>
              </a:rPr>
              <a:t>, </a:t>
            </a:r>
            <a:r>
              <a:rPr kumimoji="1" lang="ko-Kore-KR" altLang="en-US">
                <a:solidFill>
                  <a:schemeClr val="tx1"/>
                </a:solidFill>
              </a:rPr>
              <a:t>아니다는 어떻게 예측할까</a:t>
            </a:r>
            <a:r>
              <a:rPr kumimoji="1" lang="en-US" altLang="ko-Kore-KR">
                <a:solidFill>
                  <a:schemeClr val="tx1"/>
                </a:solidFill>
              </a:rPr>
              <a:t>?</a:t>
            </a:r>
            <a:r>
              <a:rPr kumimoji="1" lang="ko-Kore-KR" altLang="en-US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7" name="직선 연결선[R] 36"/>
          <p:cNvCxnSpPr/>
          <p:nvPr/>
        </p:nvCxnSpPr>
        <p:spPr>
          <a:xfrm>
            <a:off x="5181600" y="4838700"/>
            <a:ext cx="12192000" cy="0"/>
          </a:xfrm>
          <a:prstGeom prst="line">
            <a:avLst/>
          </a:prstGeom>
          <a:ln w="25400">
            <a:solidFill>
              <a:srgbClr val="77644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38274" y="5358063"/>
            <a:ext cx="8449749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ore-KR" sz="2500"/>
              <a:t>1. </a:t>
            </a:r>
            <a:r>
              <a:rPr kumimoji="1" lang="ko-Kore-KR" altLang="en-US" sz="2500"/>
              <a:t>성공 또는 실패 와 같이 표현되니 베르누이 분포에서 시작</a:t>
            </a:r>
          </a:p>
        </p:txBody>
      </p:sp>
      <p:pic>
        <p:nvPicPr>
          <p:cNvPr id="43" name="그림 42" descr="텍스트, 시계, 게이지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90233" y="5945346"/>
            <a:ext cx="2570231" cy="8618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5497707" y="7072229"/>
                <a:ext cx="10732893" cy="1585627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ore-KR" sz="25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R" sz="2500" dirty="0">
                          <a:latin typeface="Cambria Math" panose="02040503050406030204" pitchFamily="18" charset="0"/>
                        </a:rPr>
                        <m:t>. 0 ~ 1 </m:t>
                      </m:r>
                      <m:r>
                        <a:rPr kumimoji="1" lang="ko-KR" altLang="en-US" sz="2500" dirty="0" err="1">
                          <a:latin typeface="Cambria Math" panose="02040503050406030204" pitchFamily="18" charset="0"/>
                        </a:rPr>
                        <m:t>까지의</m:t>
                      </m:r>
                      <m:r>
                        <a:rPr kumimoji="1" lang="ko-KR" altLang="en-US" sz="25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2500" dirty="0">
                          <a:latin typeface="Cambria Math" panose="02040503050406030204" pitchFamily="18" charset="0"/>
                        </a:rPr>
                        <m:t>값만</m:t>
                      </m:r>
                      <m:r>
                        <a:rPr kumimoji="1" lang="ko-KR" altLang="en-US" sz="25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2500" dirty="0">
                          <a:latin typeface="Cambria Math" panose="02040503050406030204" pitchFamily="18" charset="0"/>
                        </a:rPr>
                        <m:t>가지는</m:t>
                      </m:r>
                      <m:r>
                        <a:rPr kumimoji="1" lang="ko-KR" altLang="en-US" sz="25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ar-AE" altLang="ko-Kore-KR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ar-AE" altLang="ko-Kore-KR" sz="25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ar-AE" altLang="ko-Kore-KR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ar-AE" altLang="ko-Kore-KR" sz="2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2500" dirty="0" err="1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kumimoji="1" lang="ko-KR" altLang="en-US" sz="25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2500" dirty="0">
                          <a:latin typeface="Cambria Math" panose="02040503050406030204" pitchFamily="18" charset="0"/>
                        </a:rPr>
                        <m:t>0~</m:t>
                      </m:r>
                      <m:r>
                        <a:rPr kumimoji="1" lang="ko-KR" altLang="en-US" sz="2500" dirty="0">
                          <a:latin typeface="Cambria Math" panose="02040503050406030204" pitchFamily="18" charset="0"/>
                        </a:rPr>
                        <m:t>무한대를</m:t>
                      </m:r>
                      <m:r>
                        <a:rPr kumimoji="1" lang="ko-KR" altLang="en-US" sz="25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2500" dirty="0">
                          <a:latin typeface="Cambria Math" panose="02040503050406030204" pitchFamily="18" charset="0"/>
                        </a:rPr>
                        <m:t>가질</m:t>
                      </m:r>
                      <m:r>
                        <a:rPr kumimoji="1" lang="ko-KR" altLang="en-US" sz="25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2500" dirty="0">
                          <a:latin typeface="Cambria Math" panose="02040503050406030204" pitchFamily="18" charset="0"/>
                        </a:rPr>
                        <m:t>수</m:t>
                      </m:r>
                      <m:r>
                        <a:rPr kumimoji="1" lang="ko-KR" altLang="en-US" sz="25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2500" dirty="0">
                          <a:latin typeface="Cambria Math" panose="02040503050406030204" pitchFamily="18" charset="0"/>
                        </a:rPr>
                        <m:t>있게</m:t>
                      </m:r>
                    </m:oMath>
                  </m:oMathPara>
                </a14:m>
                <a:endParaRPr dirty="0"/>
              </a:p>
              <a:p>
                <a:pPr/>
                <a:endParaRPr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ore-KR" sz="25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kumimoji="1" lang="en-US" altLang="ko-Kore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ore-K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sz="2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07" y="7072229"/>
                <a:ext cx="10732893" cy="1585627"/>
              </a:xfrm>
              <a:prstGeom prst="rect">
                <a:avLst/>
              </a:prstGeom>
              <a:blipFill>
                <a:blip r:embed="rId6"/>
                <a:stretch>
                  <a:fillRect l="-11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3" name="그림 100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769740" y="1028700"/>
            <a:ext cx="12527659" cy="2994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5397"/>
            <a:ext cx="4643749" cy="10311111"/>
            <a:chOff x="0" y="-25397"/>
            <a:chExt cx="4643749" cy="103111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5397"/>
              <a:ext cx="4643749" cy="103111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9804" y="9354607"/>
            <a:ext cx="15930260" cy="56132"/>
            <a:chOff x="1169804" y="9354607"/>
            <a:chExt cx="15930260" cy="56132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9804" y="9354607"/>
              <a:ext cx="15930260" cy="56132"/>
            </a:xfrm>
            <a:prstGeom prst="rect">
              <a:avLst/>
            </a:prstGeom>
          </p:spPr>
        </p:pic>
      </p:grpSp>
      <p:sp>
        <p:nvSpPr>
          <p:cNvPr id="58" name="Object 12">
            <a:extLst>
              <a:ext uri="{FF2B5EF4-FFF2-40B4-BE49-F238E27FC236}">
                <a16:creationId xmlns:a16="http://schemas.microsoft.com/office/drawing/2014/main" id="{39C83A34-5687-A846-A365-14E0D3C9B3CA}"/>
              </a:ext>
            </a:extLst>
          </p:cNvPr>
          <p:cNvSpPr txBox="1"/>
          <p:nvPr/>
        </p:nvSpPr>
        <p:spPr>
          <a:xfrm>
            <a:off x="457200" y="414248"/>
            <a:ext cx="552723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 err="1">
                <a:solidFill>
                  <a:srgbClr val="77644D"/>
                </a:solidFill>
                <a:latin typeface="Noto Sans CJK KR Bold" pitchFamily="34" charset="0"/>
              </a:rPr>
              <a:t>로지스틱</a:t>
            </a:r>
            <a:r>
              <a:rPr lang="en-US" sz="3000" b="1" dirty="0">
                <a:solidFill>
                  <a:srgbClr val="77644D"/>
                </a:solidFill>
                <a:latin typeface="Noto Sans CJK KR Bold" pitchFamily="34" charset="0"/>
              </a:rPr>
              <a:t> </a:t>
            </a:r>
            <a:endParaRPr lang="en-US" sz="3000" b="1" dirty="0"/>
          </a:p>
        </p:txBody>
      </p:sp>
      <p:pic>
        <p:nvPicPr>
          <p:cNvPr id="21" name="그래픽 20" descr="먹고 있는 사람 단색으로 채워진">
            <a:extLst>
              <a:ext uri="{FF2B5EF4-FFF2-40B4-BE49-F238E27FC236}">
                <a16:creationId xmlns:a16="http://schemas.microsoft.com/office/drawing/2014/main" id="{386182C5-DC0E-DF4D-BF47-36E5E610C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021589"/>
            <a:ext cx="2438400" cy="243840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E9ACC46C-52CA-324C-94C0-263848A9B7B5}"/>
              </a:ext>
            </a:extLst>
          </p:cNvPr>
          <p:cNvSpPr/>
          <p:nvPr/>
        </p:nvSpPr>
        <p:spPr>
          <a:xfrm>
            <a:off x="1371600" y="5869104"/>
            <a:ext cx="152485" cy="152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5DDFA1D-2F07-FF45-AF9F-4823C51A10E2}"/>
              </a:ext>
            </a:extLst>
          </p:cNvPr>
          <p:cNvSpPr/>
          <p:nvPr/>
        </p:nvSpPr>
        <p:spPr>
          <a:xfrm>
            <a:off x="1600157" y="5684056"/>
            <a:ext cx="152485" cy="152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28459BA-27F6-F842-AF31-C856C6182CF7}"/>
              </a:ext>
            </a:extLst>
          </p:cNvPr>
          <p:cNvSpPr/>
          <p:nvPr/>
        </p:nvSpPr>
        <p:spPr>
          <a:xfrm>
            <a:off x="1752642" y="5480899"/>
            <a:ext cx="152485" cy="152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8DDA9D3-7DBD-394E-BA8E-AE726773AB71}"/>
              </a:ext>
            </a:extLst>
          </p:cNvPr>
          <p:cNvSpPr/>
          <p:nvPr/>
        </p:nvSpPr>
        <p:spPr>
          <a:xfrm>
            <a:off x="1869074" y="5212300"/>
            <a:ext cx="152485" cy="1524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F9A316D-6254-2440-81EA-A64FF472FD4A}"/>
              </a:ext>
            </a:extLst>
          </p:cNvPr>
          <p:cNvSpPr/>
          <p:nvPr/>
        </p:nvSpPr>
        <p:spPr>
          <a:xfrm>
            <a:off x="914400" y="3009900"/>
            <a:ext cx="3048000" cy="19707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/>
                </a:solidFill>
              </a:rPr>
              <a:t>성공이다</a:t>
            </a:r>
            <a:r>
              <a:rPr kumimoji="1" lang="en-US" altLang="ko-Kore-KR" dirty="0">
                <a:solidFill>
                  <a:schemeClr val="tx1"/>
                </a:solidFill>
              </a:rPr>
              <a:t>, </a:t>
            </a:r>
            <a:r>
              <a:rPr kumimoji="1" lang="ko-Kore-KR" altLang="en-US" dirty="0">
                <a:solidFill>
                  <a:schemeClr val="tx1"/>
                </a:solidFill>
              </a:rPr>
              <a:t>아니다는 어떻게 예측할까</a:t>
            </a:r>
            <a:r>
              <a:rPr kumimoji="1" lang="en-US" altLang="ko-Kore-KR" dirty="0">
                <a:solidFill>
                  <a:schemeClr val="tx1"/>
                </a:solidFill>
              </a:rPr>
              <a:t>?</a:t>
            </a:r>
            <a:r>
              <a:rPr kumimoji="1" lang="ko-Kore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3FFB2B-185D-9242-A30B-0D6AA0BFABF0}"/>
              </a:ext>
            </a:extLst>
          </p:cNvPr>
          <p:cNvSpPr txBox="1"/>
          <p:nvPr/>
        </p:nvSpPr>
        <p:spPr>
          <a:xfrm>
            <a:off x="5100949" y="414248"/>
            <a:ext cx="84497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1. </a:t>
            </a:r>
            <a:r>
              <a:rPr kumimoji="1" lang="ko-Kore-KR" altLang="en-US" sz="2500" dirty="0"/>
              <a:t>성공 또는 실패 와 같이 표현되니 베르누이 분포에서 시작</a:t>
            </a:r>
          </a:p>
        </p:txBody>
      </p:sp>
      <p:pic>
        <p:nvPicPr>
          <p:cNvPr id="43" name="그림 42" descr="텍스트, 시계, 게이지이(가) 표시된 사진&#10;&#10;자동 생성된 설명">
            <a:extLst>
              <a:ext uri="{FF2B5EF4-FFF2-40B4-BE49-F238E27FC236}">
                <a16:creationId xmlns:a16="http://schemas.microsoft.com/office/drawing/2014/main" id="{98FF825E-550C-0548-A7E8-82D6174E10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08" y="1001531"/>
            <a:ext cx="2570231" cy="861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D93C42-600C-B042-B0FA-59E71C5F86A5}"/>
                  </a:ext>
                </a:extLst>
              </p:cNvPr>
              <p:cNvSpPr txBox="1"/>
              <p:nvPr/>
            </p:nvSpPr>
            <p:spPr>
              <a:xfrm>
                <a:off x="5160382" y="2128414"/>
                <a:ext cx="9422708" cy="1585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500" dirty="0"/>
                  <a:t>2</a:t>
                </a:r>
                <a:r>
                  <a:rPr kumimoji="1" lang="en-US" altLang="ko-KR" sz="2500" dirty="0"/>
                  <a:t>. 0 ~ 1 </a:t>
                </a:r>
                <a:r>
                  <a:rPr kumimoji="1" lang="ko-KR" altLang="en-US" sz="2500" dirty="0" err="1"/>
                  <a:t>까지의</a:t>
                </a:r>
                <a:r>
                  <a:rPr kumimoji="1" lang="ko-KR" altLang="en-US" sz="2500" dirty="0"/>
                  <a:t> 값만 가지는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ore-KR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sz="2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500" dirty="0"/>
                  <a:t>에서 </a:t>
                </a:r>
                <a:r>
                  <a:rPr kumimoji="1" lang="en-US" altLang="ko-KR" sz="2500" dirty="0"/>
                  <a:t>0~</a:t>
                </a:r>
                <a:r>
                  <a:rPr kumimoji="1" lang="ko-KR" altLang="en-US" sz="2500" dirty="0"/>
                  <a:t>무한대가 나오는 함수로 변환</a:t>
                </a:r>
                <a:endParaRPr kumimoji="1" lang="en-US" altLang="ko-KR" sz="2500" dirty="0"/>
              </a:p>
              <a:p>
                <a:endParaRPr kumimoji="1" lang="en-US" altLang="ko-Kore-KR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ore-KR" sz="25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kumimoji="1" lang="en-US" altLang="ko-Kore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ore-K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sz="2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D93C42-600C-B042-B0FA-59E71C5F8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382" y="2128414"/>
                <a:ext cx="9422708" cy="1585627"/>
              </a:xfrm>
              <a:prstGeom prst="rect">
                <a:avLst/>
              </a:prstGeom>
              <a:blipFill>
                <a:blip r:embed="rId7"/>
                <a:stretch>
                  <a:fillRect l="-1077" t="-3968" r="-135" b="-396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6B8FDA-2ED5-3243-A974-F65C6C2ED464}"/>
                  </a:ext>
                </a:extLst>
              </p:cNvPr>
              <p:cNvSpPr txBox="1"/>
              <p:nvPr/>
            </p:nvSpPr>
            <p:spPr>
              <a:xfrm>
                <a:off x="5252908" y="3927770"/>
                <a:ext cx="4576894" cy="1585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500" dirty="0"/>
                  <a:t>3</a:t>
                </a:r>
                <a:r>
                  <a:rPr kumimoji="1" lang="en-US" altLang="ko-KR" sz="2500" dirty="0"/>
                  <a:t>. </a:t>
                </a:r>
                <a14:m>
                  <m:oMath xmlns:m="http://schemas.openxmlformats.org/officeDocument/2006/math">
                    <m:r>
                      <a:rPr kumimoji="1" lang="en-US" altLang="ko-KR" sz="2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kumimoji="1" lang="en-US" altLang="ko-KR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kumimoji="1" lang="en-US" altLang="ko-KR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∞</m:t>
                    </m:r>
                  </m:oMath>
                </a14:m>
                <a:r>
                  <a:rPr kumimoji="1" lang="ko-Kore-KR" altLang="en-US" sz="2500" dirty="0"/>
                  <a:t> 가 나올 수 있게 변환</a:t>
                </a:r>
                <a:endParaRPr kumimoji="1" lang="en-US" altLang="ko-Kore-KR" sz="2500" dirty="0"/>
              </a:p>
              <a:p>
                <a:r>
                  <a:rPr kumimoji="1" lang="ko-Kore-KR" altLang="en-US" sz="2500" dirty="0"/>
                  <a:t> </a:t>
                </a:r>
                <a:endParaRPr kumimoji="1" lang="en-US" altLang="ko-Kore-KR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ore-KR" sz="25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ore-KR" sz="250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ko-Kore-KR" sz="2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ko-Kore-KR" sz="2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ko-Kore-KR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25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ko-Kore-KR" sz="25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25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6B8FDA-2ED5-3243-A974-F65C6C2ED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908" y="3927770"/>
                <a:ext cx="4576894" cy="1585627"/>
              </a:xfrm>
              <a:prstGeom prst="rect">
                <a:avLst/>
              </a:prstGeom>
              <a:blipFill>
                <a:blip r:embed="rId8"/>
                <a:stretch>
                  <a:fillRect l="-2210" t="-4000" r="-1105" b="-48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885ED7-EA2C-8D42-9636-DF89A7509960}"/>
                  </a:ext>
                </a:extLst>
              </p:cNvPr>
              <p:cNvSpPr txBox="1"/>
              <p:nvPr/>
            </p:nvSpPr>
            <p:spPr>
              <a:xfrm>
                <a:off x="5160382" y="6021589"/>
                <a:ext cx="5059398" cy="1649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500" dirty="0"/>
                  <a:t>4. </a:t>
                </a:r>
                <a:r>
                  <a:rPr kumimoji="1" lang="ko-KR" altLang="en-US" sz="2500" dirty="0"/>
                  <a:t>위 함수의 역함수를 구하면 완성</a:t>
                </a:r>
                <a:r>
                  <a:rPr kumimoji="1" lang="en-US" altLang="ko-KR" sz="2500" dirty="0"/>
                  <a:t>!</a:t>
                </a:r>
                <a:endParaRPr kumimoji="1" lang="en-US" altLang="ko-Kore-KR" sz="2500" dirty="0"/>
              </a:p>
              <a:p>
                <a:r>
                  <a:rPr kumimoji="1" lang="ko-Kore-KR" altLang="en-US" sz="2500" dirty="0"/>
                  <a:t> </a:t>
                </a:r>
                <a:endParaRPr kumimoji="1" lang="en-US" altLang="ko-Kore-KR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kumimoji="1"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ko-KR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 sz="25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e>
                                <m:sup>
                                  <m:r>
                                    <a:rPr kumimoji="1" lang="en-US" altLang="ko-KR" sz="25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R" sz="25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p>
                              </m:sSup>
                            </m:fName>
                            <m:e>
                              <m:r>
                                <a:rPr kumimoji="1" lang="en-US" altLang="ko-KR" sz="25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885ED7-EA2C-8D42-9636-DF89A7509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382" y="6021589"/>
                <a:ext cx="5059398" cy="1649362"/>
              </a:xfrm>
              <a:prstGeom prst="rect">
                <a:avLst/>
              </a:prstGeom>
              <a:blipFill>
                <a:blip r:embed="rId9"/>
                <a:stretch>
                  <a:fillRect l="-2005" t="-4615" r="-1003" b="-615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EADD19E-03EC-5B4E-989C-FBF65A472137}"/>
              </a:ext>
            </a:extLst>
          </p:cNvPr>
          <p:cNvSpPr txBox="1"/>
          <p:nvPr/>
        </p:nvSpPr>
        <p:spPr>
          <a:xfrm>
            <a:off x="5160382" y="8158586"/>
            <a:ext cx="64988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500" dirty="0">
                <a:solidFill>
                  <a:srgbClr val="FF0000"/>
                </a:solidFill>
              </a:rPr>
              <a:t>종속변수가 카테고리 </a:t>
            </a:r>
            <a:r>
              <a:rPr kumimoji="1" lang="en-US" altLang="ko-Kore-KR" sz="2500" dirty="0">
                <a:solidFill>
                  <a:srgbClr val="FF0000"/>
                </a:solidFill>
              </a:rPr>
              <a:t>1</a:t>
            </a:r>
            <a:r>
              <a:rPr kumimoji="1" lang="ko-Kore-KR" altLang="en-US" sz="2500" dirty="0">
                <a:solidFill>
                  <a:srgbClr val="FF0000"/>
                </a:solidFill>
              </a:rPr>
              <a:t>에 속할 </a:t>
            </a:r>
            <a:r>
              <a:rPr kumimoji="1" lang="en-US" altLang="ko-Kore-KR" sz="2500" dirty="0">
                <a:solidFill>
                  <a:srgbClr val="FF0000"/>
                </a:solidFill>
              </a:rPr>
              <a:t>“</a:t>
            </a:r>
            <a:r>
              <a:rPr kumimoji="1" lang="ko-Kore-KR" altLang="en-US" sz="2500" dirty="0">
                <a:solidFill>
                  <a:srgbClr val="FF0000"/>
                </a:solidFill>
              </a:rPr>
              <a:t>확률</a:t>
            </a:r>
            <a:r>
              <a:rPr kumimoji="1" lang="en-US" altLang="ko-Kore-KR" sz="2500" dirty="0">
                <a:solidFill>
                  <a:srgbClr val="FF0000"/>
                </a:solidFill>
              </a:rPr>
              <a:t>”</a:t>
            </a:r>
            <a:r>
              <a:rPr kumimoji="1" lang="ko-Kore-KR" altLang="en-US" sz="2500" dirty="0">
                <a:solidFill>
                  <a:srgbClr val="FF0000"/>
                </a:solidFill>
              </a:rPr>
              <a:t> 을 의미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414195-E29D-664E-B703-BD843CB5EE66}"/>
                  </a:ext>
                </a:extLst>
              </p:cNvPr>
              <p:cNvSpPr txBox="1"/>
              <p:nvPr/>
            </p:nvSpPr>
            <p:spPr>
              <a:xfrm>
                <a:off x="7847202" y="7254953"/>
                <a:ext cx="45216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ko-Kore-KR" altLang="en-US" sz="2000" i="1"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kumimoji="1" lang="ko-Kore-KR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ore-KR" altLang="en-US" sz="2000" i="1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kumimoji="1" lang="ko-Kore-KR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ore-KR" altLang="en-US" sz="2000" i="1" smtClean="0">
                          <a:latin typeface="Cambria Math" panose="02040503050406030204" pitchFamily="18" charset="0"/>
                        </a:rPr>
                        <m:t>넣</m:t>
                      </m:r>
                      <m:r>
                        <a:rPr kumimoji="1" lang="ko-Kore-KR" altLang="en-US" sz="2000" i="1">
                          <a:latin typeface="Cambria Math" panose="02040503050406030204" pitchFamily="18" charset="0"/>
                        </a:rPr>
                        <m:t>으</m:t>
                      </m:r>
                      <m:r>
                        <a:rPr kumimoji="1" lang="ko-Kore-KR" altLang="en-US" sz="2000" i="1" smtClean="0">
                          <a:latin typeface="Cambria Math" panose="02040503050406030204" pitchFamily="18" charset="0"/>
                        </a:rPr>
                        <m:t>면</m:t>
                      </m:r>
                      <m:r>
                        <a:rPr kumimoji="1" lang="ko-Kore-KR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ore-KR" altLang="en-US" sz="2000" i="1">
                          <a:latin typeface="Cambria Math" panose="02040503050406030204" pitchFamily="18" charset="0"/>
                        </a:rPr>
                        <m:t>단</m:t>
                      </m:r>
                      <m:r>
                        <a:rPr kumimoji="1" lang="ko-Kore-KR" altLang="en-US" sz="2000" i="1" smtClean="0">
                          <a:latin typeface="Cambria Math" panose="02040503050406030204" pitchFamily="18" charset="0"/>
                        </a:rPr>
                        <m:t>순</m:t>
                      </m:r>
                      <m:r>
                        <a:rPr kumimoji="1" lang="ko-Kore-KR" altLang="en-US" sz="2000" i="1">
                          <a:latin typeface="Cambria Math" panose="02040503050406030204" pitchFamily="18" charset="0"/>
                        </a:rPr>
                        <m:t>회</m:t>
                      </m:r>
                      <m:r>
                        <a:rPr kumimoji="1" lang="ko-Kore-KR" altLang="en-US" sz="2000" i="1" smtClean="0">
                          <a:latin typeface="Cambria Math" panose="02040503050406030204" pitchFamily="18" charset="0"/>
                        </a:rPr>
                        <m:t>귀</m:t>
                      </m:r>
                      <m:r>
                        <a:rPr kumimoji="1" lang="ko-Kore-KR" alt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ore-KR" altLang="en-US" sz="2000" i="1">
                          <a:latin typeface="Cambria Math" panose="02040503050406030204" pitchFamily="18" charset="0"/>
                        </a:rPr>
                        <m:t>모</m:t>
                      </m:r>
                      <m:r>
                        <a:rPr kumimoji="1" lang="ko-Kore-KR" altLang="en-US" sz="2000" i="1" smtClean="0">
                          <a:latin typeface="Cambria Math" panose="02040503050406030204" pitchFamily="18" charset="0"/>
                        </a:rPr>
                        <m:t>형</m:t>
                      </m:r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414195-E29D-664E-B703-BD843CB5E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202" y="7254953"/>
                <a:ext cx="4521622" cy="400110"/>
              </a:xfrm>
              <a:prstGeom prst="rect">
                <a:avLst/>
              </a:prstGeom>
              <a:blipFill>
                <a:blip r:embed="rId10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26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D62916-F31E-4757-ABEF-FE4085CEDCB2}"/>
              </a:ext>
            </a:extLst>
          </p:cNvPr>
          <p:cNvGrpSpPr/>
          <p:nvPr/>
        </p:nvGrpSpPr>
        <p:grpSpPr>
          <a:xfrm>
            <a:off x="5918866" y="4556447"/>
            <a:ext cx="6450270" cy="815940"/>
            <a:chOff x="3941545" y="3157062"/>
            <a:chExt cx="4300180" cy="54396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40E25A2-680D-446D-AB48-A69CFFA2F9F1}"/>
                </a:ext>
              </a:extLst>
            </p:cNvPr>
            <p:cNvGrpSpPr/>
            <p:nvPr/>
          </p:nvGrpSpPr>
          <p:grpSpPr>
            <a:xfrm>
              <a:off x="3941545" y="3157063"/>
              <a:ext cx="779319" cy="189916"/>
              <a:chOff x="3729037" y="1562101"/>
              <a:chExt cx="857251" cy="252778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E854EBBB-583D-4163-97EE-F9CA45F0F70F}"/>
                  </a:ext>
                </a:extLst>
              </p:cNvPr>
              <p:cNvSpPr/>
              <p:nvPr/>
            </p:nvSpPr>
            <p:spPr>
              <a:xfrm>
                <a:off x="3729037" y="156210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06CA923D-0B55-4235-A07A-2FE98C1D667A}"/>
                  </a:ext>
                </a:extLst>
              </p:cNvPr>
              <p:cNvSpPr/>
              <p:nvPr/>
            </p:nvSpPr>
            <p:spPr>
              <a:xfrm>
                <a:off x="3881437" y="168391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4501056-CB62-4DD5-B064-FE81B3529E47}"/>
                </a:ext>
              </a:extLst>
            </p:cNvPr>
            <p:cNvGrpSpPr/>
            <p:nvPr/>
          </p:nvGrpSpPr>
          <p:grpSpPr>
            <a:xfrm flipH="1" flipV="1">
              <a:off x="7462406" y="3511106"/>
              <a:ext cx="779319" cy="189916"/>
              <a:chOff x="7689994" y="2042381"/>
              <a:chExt cx="857251" cy="252778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C1F4D130-8422-47ED-8729-92B58E16ECE1}"/>
                  </a:ext>
                </a:extLst>
              </p:cNvPr>
              <p:cNvSpPr/>
              <p:nvPr/>
            </p:nvSpPr>
            <p:spPr>
              <a:xfrm>
                <a:off x="7689994" y="204238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CEE296E7-58BF-4B96-A7B6-00301B8FB185}"/>
                  </a:ext>
                </a:extLst>
              </p:cNvPr>
              <p:cNvSpPr/>
              <p:nvPr/>
            </p:nvSpPr>
            <p:spPr>
              <a:xfrm>
                <a:off x="7842394" y="216419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D1425E7-9CAF-47EF-91C9-C76665449CDE}"/>
                </a:ext>
              </a:extLst>
            </p:cNvPr>
            <p:cNvSpPr/>
            <p:nvPr/>
          </p:nvSpPr>
          <p:spPr>
            <a:xfrm>
              <a:off x="4193067" y="3157062"/>
              <a:ext cx="3820496" cy="543877"/>
            </a:xfrm>
            <a:prstGeom prst="roundRect">
              <a:avLst>
                <a:gd name="adj" fmla="val 50000"/>
              </a:avLst>
            </a:prstGeom>
            <a:gradFill>
              <a:gsLst>
                <a:gs pos="16000">
                  <a:srgbClr val="29323C"/>
                </a:gs>
                <a:gs pos="100000">
                  <a:srgbClr val="535A6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7552C2-F1D3-4E4B-9DA6-8F960ACB597F}"/>
                </a:ext>
              </a:extLst>
            </p:cNvPr>
            <p:cNvSpPr txBox="1"/>
            <p:nvPr/>
          </p:nvSpPr>
          <p:spPr>
            <a:xfrm>
              <a:off x="5569202" y="3217807"/>
              <a:ext cx="1072089" cy="37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ore-KR" altLang="en-US" sz="3000" spc="-225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회귀트리</a:t>
              </a:r>
              <a:endParaRPr lang="en-US" altLang="ko-Kore-KR" sz="3000" spc="-22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D2F4B365-AEA9-4397-955B-4948826FBD24}"/>
              </a:ext>
            </a:extLst>
          </p:cNvPr>
          <p:cNvSpPr/>
          <p:nvPr/>
        </p:nvSpPr>
        <p:spPr>
          <a:xfrm>
            <a:off x="8397573" y="3978878"/>
            <a:ext cx="206100" cy="2061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C31263A-60FD-4539-8D24-E8E7325803F2}"/>
              </a:ext>
            </a:extLst>
          </p:cNvPr>
          <p:cNvSpPr/>
          <p:nvPr/>
        </p:nvSpPr>
        <p:spPr>
          <a:xfrm>
            <a:off x="9048736" y="3978878"/>
            <a:ext cx="206100" cy="206100"/>
          </a:xfrm>
          <a:prstGeom prst="ellipse">
            <a:avLst/>
          </a:prstGeom>
          <a:solidFill>
            <a:srgbClr val="949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3070B93-92FC-408A-926A-BD551435BC8E}"/>
              </a:ext>
            </a:extLst>
          </p:cNvPr>
          <p:cNvSpPr/>
          <p:nvPr/>
        </p:nvSpPr>
        <p:spPr>
          <a:xfrm>
            <a:off x="9699900" y="3978878"/>
            <a:ext cx="206100" cy="206100"/>
          </a:xfrm>
          <a:prstGeom prst="ellipse">
            <a:avLst/>
          </a:prstGeom>
          <a:solidFill>
            <a:srgbClr val="24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01189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F1690C59-E683-7C4F-9D9D-78EB8F00272B}"/>
              </a:ext>
            </a:extLst>
          </p:cNvPr>
          <p:cNvGrpSpPr/>
          <p:nvPr/>
        </p:nvGrpSpPr>
        <p:grpSpPr>
          <a:xfrm>
            <a:off x="-8021" y="6016"/>
            <a:ext cx="9152021" cy="10280984"/>
            <a:chOff x="7009524" y="-452830"/>
            <a:chExt cx="11276190" cy="10738544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61EEAE6D-79A8-414E-8077-0CCB321C4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524" y="-452830"/>
              <a:ext cx="11276190" cy="1073854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373CFA-C5AF-3648-AC58-BCC708A934DB}"/>
              </a:ext>
            </a:extLst>
          </p:cNvPr>
          <p:cNvSpPr txBox="1"/>
          <p:nvPr/>
        </p:nvSpPr>
        <p:spPr>
          <a:xfrm flipH="1">
            <a:off x="3587537" y="495300"/>
            <a:ext cx="227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000" b="1" dirty="0"/>
              <a:t>결정트리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0B30E564-643A-6B4E-8D6D-9B574E355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29508"/>
              </p:ext>
            </p:extLst>
          </p:nvPr>
        </p:nvGraphicFramePr>
        <p:xfrm>
          <a:off x="1295400" y="4075043"/>
          <a:ext cx="63246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CCDD138-CB29-9941-94D9-BE552D83204B}"/>
              </a:ext>
            </a:extLst>
          </p:cNvPr>
          <p:cNvSpPr txBox="1"/>
          <p:nvPr/>
        </p:nvSpPr>
        <p:spPr>
          <a:xfrm flipH="1">
            <a:off x="12190798" y="5810332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000" b="1" dirty="0"/>
              <a:t>회귀트리</a:t>
            </a:r>
          </a:p>
        </p:txBody>
      </p:sp>
      <p:graphicFrame>
        <p:nvGraphicFramePr>
          <p:cNvPr id="25" name="다이어그램 24">
            <a:extLst>
              <a:ext uri="{FF2B5EF4-FFF2-40B4-BE49-F238E27FC236}">
                <a16:creationId xmlns:a16="http://schemas.microsoft.com/office/drawing/2014/main" id="{C31C8D6F-186F-5242-99D9-6F30BA8F42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814099"/>
              </p:ext>
            </p:extLst>
          </p:nvPr>
        </p:nvGraphicFramePr>
        <p:xfrm>
          <a:off x="10447421" y="902914"/>
          <a:ext cx="63246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63403E2-DADC-7846-8D2E-F6982474F6F5}"/>
              </a:ext>
            </a:extLst>
          </p:cNvPr>
          <p:cNvSpPr txBox="1"/>
          <p:nvPr/>
        </p:nvSpPr>
        <p:spPr>
          <a:xfrm>
            <a:off x="918910" y="1838895"/>
            <a:ext cx="707757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300" dirty="0"/>
              <a:t>각 변수를 이용한 리프로 데이터를 나누고</a:t>
            </a:r>
            <a:endParaRPr kumimoji="1" lang="en-US" altLang="ko-Kore-KR" sz="2300" dirty="0"/>
          </a:p>
          <a:p>
            <a:pPr algn="ctr"/>
            <a:r>
              <a:rPr kumimoji="1" lang="ko-Kore-KR" altLang="en-US" sz="2300" dirty="0"/>
              <a:t>최종적으로 분리된 </a:t>
            </a:r>
            <a:r>
              <a:rPr kumimoji="1" lang="ko-Kore-KR" altLang="en-US" sz="2300" dirty="0">
                <a:solidFill>
                  <a:srgbClr val="00B050"/>
                </a:solidFill>
              </a:rPr>
              <a:t>노드 자체를 특정 카테고리로 예측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B18867-EB26-874A-8572-352400EC2EF9}"/>
              </a:ext>
            </a:extLst>
          </p:cNvPr>
          <p:cNvSpPr txBox="1"/>
          <p:nvPr/>
        </p:nvSpPr>
        <p:spPr>
          <a:xfrm>
            <a:off x="2743200" y="3727769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당신은 어느 종족일까요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68E01B-1B07-8A4C-B43D-E542B6EAD399}"/>
              </a:ext>
            </a:extLst>
          </p:cNvPr>
          <p:cNvSpPr txBox="1"/>
          <p:nvPr/>
        </p:nvSpPr>
        <p:spPr>
          <a:xfrm>
            <a:off x="12192000" y="495300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당신의 인싸력은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6E68B3-5501-DA46-91A0-6F4DCEDC01FF}"/>
              </a:ext>
            </a:extLst>
          </p:cNvPr>
          <p:cNvSpPr txBox="1"/>
          <p:nvPr/>
        </p:nvSpPr>
        <p:spPr>
          <a:xfrm>
            <a:off x="2937833" y="5001090"/>
            <a:ext cx="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YES!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B6DF1A-D32D-6742-ABFC-27CFEE0F9F1B}"/>
              </a:ext>
            </a:extLst>
          </p:cNvPr>
          <p:cNvSpPr txBox="1"/>
          <p:nvPr/>
        </p:nvSpPr>
        <p:spPr>
          <a:xfrm>
            <a:off x="4799685" y="5001090"/>
            <a:ext cx="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NO!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33AED4-4C38-D744-9F45-AF17EF005610}"/>
              </a:ext>
            </a:extLst>
          </p:cNvPr>
          <p:cNvSpPr txBox="1"/>
          <p:nvPr/>
        </p:nvSpPr>
        <p:spPr>
          <a:xfrm>
            <a:off x="4457699" y="6199926"/>
            <a:ext cx="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YES!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C8B1EA-1DE7-6340-B0E5-EDDC9DA8FE26}"/>
              </a:ext>
            </a:extLst>
          </p:cNvPr>
          <p:cNvSpPr txBox="1"/>
          <p:nvPr/>
        </p:nvSpPr>
        <p:spPr>
          <a:xfrm>
            <a:off x="1600200" y="6141314"/>
            <a:ext cx="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YES!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619821-9CE9-CA49-BE2E-44916C3140C3}"/>
              </a:ext>
            </a:extLst>
          </p:cNvPr>
          <p:cNvSpPr txBox="1"/>
          <p:nvPr/>
        </p:nvSpPr>
        <p:spPr>
          <a:xfrm>
            <a:off x="4910765" y="7400801"/>
            <a:ext cx="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YES!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34871A-4C79-FC4D-9530-9DF48027027D}"/>
              </a:ext>
            </a:extLst>
          </p:cNvPr>
          <p:cNvSpPr txBox="1"/>
          <p:nvPr/>
        </p:nvSpPr>
        <p:spPr>
          <a:xfrm>
            <a:off x="12039600" y="1869672"/>
            <a:ext cx="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YES!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6DBD0B-CC7B-0042-8C12-7FB8F293CAD1}"/>
              </a:ext>
            </a:extLst>
          </p:cNvPr>
          <p:cNvSpPr txBox="1"/>
          <p:nvPr/>
        </p:nvSpPr>
        <p:spPr>
          <a:xfrm>
            <a:off x="10750216" y="2960801"/>
            <a:ext cx="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YES!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64847F-9A34-D043-9305-0ACA542CD893}"/>
              </a:ext>
            </a:extLst>
          </p:cNvPr>
          <p:cNvSpPr txBox="1"/>
          <p:nvPr/>
        </p:nvSpPr>
        <p:spPr>
          <a:xfrm>
            <a:off x="13521489" y="2966191"/>
            <a:ext cx="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YES!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92CDEC-9A2B-364E-9578-51B5D6EDA11D}"/>
              </a:ext>
            </a:extLst>
          </p:cNvPr>
          <p:cNvSpPr txBox="1"/>
          <p:nvPr/>
        </p:nvSpPr>
        <p:spPr>
          <a:xfrm>
            <a:off x="14088979" y="4229100"/>
            <a:ext cx="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YES!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045CBA-F66E-B040-9DA1-FDAA2A2D1FB7}"/>
              </a:ext>
            </a:extLst>
          </p:cNvPr>
          <p:cNvSpPr txBox="1"/>
          <p:nvPr/>
        </p:nvSpPr>
        <p:spPr>
          <a:xfrm>
            <a:off x="6138109" y="6199926"/>
            <a:ext cx="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NO!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734253-B539-2045-A4A3-D65BA47835CC}"/>
              </a:ext>
            </a:extLst>
          </p:cNvPr>
          <p:cNvSpPr txBox="1"/>
          <p:nvPr/>
        </p:nvSpPr>
        <p:spPr>
          <a:xfrm>
            <a:off x="3280610" y="6199926"/>
            <a:ext cx="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NO!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273499-10DE-064A-BCBC-F2DCD99AEFE0}"/>
              </a:ext>
            </a:extLst>
          </p:cNvPr>
          <p:cNvSpPr txBox="1"/>
          <p:nvPr/>
        </p:nvSpPr>
        <p:spPr>
          <a:xfrm>
            <a:off x="6876925" y="7400801"/>
            <a:ext cx="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NO!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507E81-DA5C-4544-BF76-5687FFF30188}"/>
              </a:ext>
            </a:extLst>
          </p:cNvPr>
          <p:cNvSpPr txBox="1"/>
          <p:nvPr/>
        </p:nvSpPr>
        <p:spPr>
          <a:xfrm>
            <a:off x="13940589" y="1835709"/>
            <a:ext cx="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NO!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F4CDDA-8A05-9542-8DD5-2F9DEFBE570F}"/>
              </a:ext>
            </a:extLst>
          </p:cNvPr>
          <p:cNvSpPr txBox="1"/>
          <p:nvPr/>
        </p:nvSpPr>
        <p:spPr>
          <a:xfrm>
            <a:off x="12399545" y="2978667"/>
            <a:ext cx="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NO!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87E5E2-A42B-F649-9F47-54DB3AF64630}"/>
              </a:ext>
            </a:extLst>
          </p:cNvPr>
          <p:cNvSpPr txBox="1"/>
          <p:nvPr/>
        </p:nvSpPr>
        <p:spPr>
          <a:xfrm>
            <a:off x="15410447" y="2946582"/>
            <a:ext cx="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NO!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BCBD5A-B5A0-8442-B2DB-9586A508A6F3}"/>
              </a:ext>
            </a:extLst>
          </p:cNvPr>
          <p:cNvSpPr txBox="1"/>
          <p:nvPr/>
        </p:nvSpPr>
        <p:spPr>
          <a:xfrm>
            <a:off x="16028068" y="4229100"/>
            <a:ext cx="61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NO!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FE7DB-E108-1F42-8FB6-84D2E26EE848}"/>
              </a:ext>
            </a:extLst>
          </p:cNvPr>
          <p:cNvSpPr txBox="1"/>
          <p:nvPr/>
        </p:nvSpPr>
        <p:spPr>
          <a:xfrm>
            <a:off x="10963974" y="4229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95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564A85-0182-D040-B39F-7176F780F8F6}"/>
              </a:ext>
            </a:extLst>
          </p:cNvPr>
          <p:cNvSpPr txBox="1"/>
          <p:nvPr/>
        </p:nvSpPr>
        <p:spPr>
          <a:xfrm>
            <a:off x="12447869" y="4229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79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942EEC-D8FE-6F48-9401-6D1AECB071DA}"/>
              </a:ext>
            </a:extLst>
          </p:cNvPr>
          <p:cNvSpPr txBox="1"/>
          <p:nvPr/>
        </p:nvSpPr>
        <p:spPr>
          <a:xfrm>
            <a:off x="13820272" y="4206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75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CE97C7-002C-5745-9F50-66E0ECE30AB7}"/>
              </a:ext>
            </a:extLst>
          </p:cNvPr>
          <p:cNvSpPr txBox="1"/>
          <p:nvPr/>
        </p:nvSpPr>
        <p:spPr>
          <a:xfrm>
            <a:off x="14614357" y="5319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50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097655-186B-1240-A91C-543EBA9703A3}"/>
              </a:ext>
            </a:extLst>
          </p:cNvPr>
          <p:cNvSpPr txBox="1"/>
          <p:nvPr/>
        </p:nvSpPr>
        <p:spPr>
          <a:xfrm>
            <a:off x="16028068" y="5326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32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0D2A38-2BB4-6D4F-92E8-AF3389D2F4AA}"/>
              </a:ext>
            </a:extLst>
          </p:cNvPr>
          <p:cNvSpPr txBox="1"/>
          <p:nvPr/>
        </p:nvSpPr>
        <p:spPr>
          <a:xfrm>
            <a:off x="10447421" y="6687777"/>
            <a:ext cx="642034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300" dirty="0"/>
              <a:t>각 변수를 이용한 리프로 데이터를 나누고</a:t>
            </a:r>
            <a:endParaRPr kumimoji="1" lang="en-US" altLang="ko-Kore-KR" sz="2300" dirty="0"/>
          </a:p>
          <a:p>
            <a:pPr algn="ctr"/>
            <a:r>
              <a:rPr kumimoji="1" lang="ko-Kore-KR" altLang="en-US" sz="2300" dirty="0"/>
              <a:t>최종적으로 분리된 </a:t>
            </a:r>
            <a:r>
              <a:rPr kumimoji="1" lang="ko-Kore-KR" altLang="en-US" sz="2300" dirty="0">
                <a:solidFill>
                  <a:srgbClr val="00B050"/>
                </a:solidFill>
              </a:rPr>
              <a:t>노드의 데이터 평균으로 예측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E47F58-7225-AE43-B3B4-F5261BC71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" t="8995" r="1194" b="3192"/>
          <a:stretch/>
        </p:blipFill>
        <p:spPr bwMode="auto">
          <a:xfrm>
            <a:off x="10139991" y="7656647"/>
            <a:ext cx="7005010" cy="238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2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86E0420-303D-964A-8C44-6018D7B86D08}"/>
              </a:ext>
            </a:extLst>
          </p:cNvPr>
          <p:cNvGrpSpPr/>
          <p:nvPr/>
        </p:nvGrpSpPr>
        <p:grpSpPr>
          <a:xfrm>
            <a:off x="1219200" y="2171700"/>
            <a:ext cx="6471004" cy="3518565"/>
            <a:chOff x="5787483" y="2361481"/>
            <a:chExt cx="3625556" cy="20034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AA4049C-93DD-1243-B2DB-5F4CF0330039}"/>
                </a:ext>
              </a:extLst>
            </p:cNvPr>
            <p:cNvSpPr/>
            <p:nvPr/>
          </p:nvSpPr>
          <p:spPr>
            <a:xfrm>
              <a:off x="6915531" y="3744092"/>
              <a:ext cx="2497508" cy="6207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72761F-709A-9546-9315-C9E9FC4FB43B}"/>
                </a:ext>
              </a:extLst>
            </p:cNvPr>
            <p:cNvSpPr/>
            <p:nvPr/>
          </p:nvSpPr>
          <p:spPr>
            <a:xfrm>
              <a:off x="6497940" y="3085301"/>
              <a:ext cx="1544448" cy="6207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6FCA52F-34AC-FA42-9642-722C65887BE2}"/>
                </a:ext>
              </a:extLst>
            </p:cNvPr>
            <p:cNvSpPr/>
            <p:nvPr/>
          </p:nvSpPr>
          <p:spPr>
            <a:xfrm>
              <a:off x="5787483" y="2361481"/>
              <a:ext cx="975981" cy="6908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554BEC7-56CB-D941-BDE5-8017DCB0EAFD}"/>
                </a:ext>
              </a:extLst>
            </p:cNvPr>
            <p:cNvGrpSpPr/>
            <p:nvPr/>
          </p:nvGrpSpPr>
          <p:grpSpPr>
            <a:xfrm>
              <a:off x="5983707" y="2445944"/>
              <a:ext cx="572429" cy="553998"/>
              <a:chOff x="6289287" y="2216515"/>
              <a:chExt cx="1081672" cy="1058468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69D89FEA-C1A2-FA4A-8688-89EFAA0AD7E7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1A6C3925-50D5-B844-A47D-26017DBD4FD0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5BE2FFEE-ED07-DA47-BB94-D1CC5B2EE025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70" name="직선 연결선[R] 69">
                <a:extLst>
                  <a:ext uri="{FF2B5EF4-FFF2-40B4-BE49-F238E27FC236}">
                    <a16:creationId xmlns:a16="http://schemas.microsoft.com/office/drawing/2014/main" id="{5F89E18C-470E-2F4C-9C9F-AC339875A78A}"/>
                  </a:ext>
                </a:extLst>
              </p:cNvPr>
              <p:cNvCxnSpPr>
                <a:stCxn id="67" idx="3"/>
                <a:endCxn id="69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[R] 70">
                <a:extLst>
                  <a:ext uri="{FF2B5EF4-FFF2-40B4-BE49-F238E27FC236}">
                    <a16:creationId xmlns:a16="http://schemas.microsoft.com/office/drawing/2014/main" id="{6021D3D5-48E1-D544-91A2-B7BF78EF4B58}"/>
                  </a:ext>
                </a:extLst>
              </p:cNvPr>
              <p:cNvCxnSpPr>
                <a:stCxn id="67" idx="5"/>
                <a:endCxn id="68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D300320E-63F0-8F46-AB14-C18D2842C085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4AC769D8-BD0B-EF48-A467-3DAA5955A825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2D990716-B7C7-6E49-9947-1C534AA39F4C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75" name="직선 연결선[R] 74">
                <a:extLst>
                  <a:ext uri="{FF2B5EF4-FFF2-40B4-BE49-F238E27FC236}">
                    <a16:creationId xmlns:a16="http://schemas.microsoft.com/office/drawing/2014/main" id="{D3210E4A-5428-B842-B114-C568A8294873}"/>
                  </a:ext>
                </a:extLst>
              </p:cNvPr>
              <p:cNvCxnSpPr>
                <a:stCxn id="72" idx="3"/>
                <a:endCxn id="74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[R] 75">
                <a:extLst>
                  <a:ext uri="{FF2B5EF4-FFF2-40B4-BE49-F238E27FC236}">
                    <a16:creationId xmlns:a16="http://schemas.microsoft.com/office/drawing/2014/main" id="{931ED39C-C8B2-6B4D-AD0E-A4803B4A3341}"/>
                  </a:ext>
                </a:extLst>
              </p:cNvPr>
              <p:cNvCxnSpPr>
                <a:stCxn id="72" idx="5"/>
                <a:endCxn id="73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98B7C90-D5BA-2B43-983D-F31832C7C3BA}"/>
                </a:ext>
              </a:extLst>
            </p:cNvPr>
            <p:cNvGrpSpPr/>
            <p:nvPr/>
          </p:nvGrpSpPr>
          <p:grpSpPr>
            <a:xfrm>
              <a:off x="6556919" y="3118496"/>
              <a:ext cx="572429" cy="553998"/>
              <a:chOff x="6289287" y="2216515"/>
              <a:chExt cx="1081672" cy="1058468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6EFF54E-40BD-F94E-9D70-88DECD9D8E36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E0CB8C1-5400-3D43-8522-2C765A37E5D0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404F8250-D811-9444-BF27-37BBE005624C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0" name="직선 연결선[R] 59">
                <a:extLst>
                  <a:ext uri="{FF2B5EF4-FFF2-40B4-BE49-F238E27FC236}">
                    <a16:creationId xmlns:a16="http://schemas.microsoft.com/office/drawing/2014/main" id="{20492DB5-9739-B647-8BD3-4C20177D45D2}"/>
                  </a:ext>
                </a:extLst>
              </p:cNvPr>
              <p:cNvCxnSpPr>
                <a:stCxn id="57" idx="3"/>
                <a:endCxn id="59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[R] 60">
                <a:extLst>
                  <a:ext uri="{FF2B5EF4-FFF2-40B4-BE49-F238E27FC236}">
                    <a16:creationId xmlns:a16="http://schemas.microsoft.com/office/drawing/2014/main" id="{43C7831D-8E68-D245-927A-D53CF33D963E}"/>
                  </a:ext>
                </a:extLst>
              </p:cNvPr>
              <p:cNvCxnSpPr>
                <a:stCxn id="57" idx="5"/>
                <a:endCxn id="58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E5E12802-59B3-3D4F-9283-C36558B2C5E3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DB21DB82-1112-7946-A8DD-E82D48BE6D04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6FF5E39B-75D3-E14F-A374-CF116AC72D14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5" name="직선 연결선[R] 64">
                <a:extLst>
                  <a:ext uri="{FF2B5EF4-FFF2-40B4-BE49-F238E27FC236}">
                    <a16:creationId xmlns:a16="http://schemas.microsoft.com/office/drawing/2014/main" id="{2C346B25-33FF-0845-A3B1-F9093F790AF8}"/>
                  </a:ext>
                </a:extLst>
              </p:cNvPr>
              <p:cNvCxnSpPr>
                <a:stCxn id="62" idx="3"/>
                <a:endCxn id="64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[R] 65">
                <a:extLst>
                  <a:ext uri="{FF2B5EF4-FFF2-40B4-BE49-F238E27FC236}">
                    <a16:creationId xmlns:a16="http://schemas.microsoft.com/office/drawing/2014/main" id="{1A49780C-06E0-3942-978B-32A79EE020A9}"/>
                  </a:ext>
                </a:extLst>
              </p:cNvPr>
              <p:cNvCxnSpPr>
                <a:stCxn id="62" idx="5"/>
                <a:endCxn id="63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107220B-8C2A-D94D-8153-E0EC128DF481}"/>
                </a:ext>
              </a:extLst>
            </p:cNvPr>
            <p:cNvGrpSpPr/>
            <p:nvPr/>
          </p:nvGrpSpPr>
          <p:grpSpPr>
            <a:xfrm>
              <a:off x="7426712" y="3104735"/>
              <a:ext cx="572429" cy="553998"/>
              <a:chOff x="6289287" y="2216515"/>
              <a:chExt cx="1081672" cy="1058468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B5F3CCB3-2CDF-C24A-8727-414CB3762836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731088A-3CD5-994F-B525-AC366EF37D43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321D6ED-396E-8B44-BF1A-9CCFC228A5B0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5BA974C9-6C8E-C348-8E9B-93AEC99756F3}"/>
                  </a:ext>
                </a:extLst>
              </p:cNvPr>
              <p:cNvCxnSpPr>
                <a:stCxn id="47" idx="3"/>
                <a:endCxn id="49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936A8979-A7A3-3D4B-82B3-5464B1709DC4}"/>
                  </a:ext>
                </a:extLst>
              </p:cNvPr>
              <p:cNvCxnSpPr>
                <a:stCxn id="47" idx="5"/>
                <a:endCxn id="48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A3F312-BC81-6241-9B62-DA51296FD044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DDA9FC3-E379-D242-962A-DE59B7F8ECF1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A3033BD-F924-D74E-BFEF-ADDD046E4259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0611CFDD-685A-FB40-BD6D-06905397F501}"/>
                  </a:ext>
                </a:extLst>
              </p:cNvPr>
              <p:cNvCxnSpPr>
                <a:stCxn id="52" idx="3"/>
                <a:endCxn id="54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2ABB32B8-6A9B-DE43-BFB9-D4EA645D37C6}"/>
                  </a:ext>
                </a:extLst>
              </p:cNvPr>
              <p:cNvCxnSpPr>
                <a:stCxn id="52" idx="5"/>
                <a:endCxn id="53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3BD71CA-4F10-164A-B17D-62157180C685}"/>
                </a:ext>
              </a:extLst>
            </p:cNvPr>
            <p:cNvGrpSpPr/>
            <p:nvPr/>
          </p:nvGrpSpPr>
          <p:grpSpPr>
            <a:xfrm>
              <a:off x="7023690" y="3781965"/>
              <a:ext cx="572429" cy="553998"/>
              <a:chOff x="6289287" y="2216515"/>
              <a:chExt cx="1081672" cy="1058468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89C4DE63-C91F-9D41-B6BA-C663A7D4135F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0A531C-BA0C-6540-859E-729094BAABCD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40EE7E34-712C-5943-AF7E-EE931A69E188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0" name="직선 연결선[R] 39">
                <a:extLst>
                  <a:ext uri="{FF2B5EF4-FFF2-40B4-BE49-F238E27FC236}">
                    <a16:creationId xmlns:a16="http://schemas.microsoft.com/office/drawing/2014/main" id="{9F801877-F1D0-C248-AB77-285C9765BE85}"/>
                  </a:ext>
                </a:extLst>
              </p:cNvPr>
              <p:cNvCxnSpPr>
                <a:stCxn id="37" idx="3"/>
                <a:endCxn id="39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40">
                <a:extLst>
                  <a:ext uri="{FF2B5EF4-FFF2-40B4-BE49-F238E27FC236}">
                    <a16:creationId xmlns:a16="http://schemas.microsoft.com/office/drawing/2014/main" id="{E53ACA3C-3D23-8843-8C4E-5F438A2E8E95}"/>
                  </a:ext>
                </a:extLst>
              </p:cNvPr>
              <p:cNvCxnSpPr>
                <a:stCxn id="37" idx="5"/>
                <a:endCxn id="38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CCF4868-4DEB-DB4D-999F-734EC65F9235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A720B95D-F09D-1D45-B6AF-9D22F809EC63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8131E483-12F9-6940-94D7-3352B9DA435F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5" name="직선 연결선[R] 44">
                <a:extLst>
                  <a:ext uri="{FF2B5EF4-FFF2-40B4-BE49-F238E27FC236}">
                    <a16:creationId xmlns:a16="http://schemas.microsoft.com/office/drawing/2014/main" id="{C146B6F0-6966-2144-873B-D9BA0C8BDD29}"/>
                  </a:ext>
                </a:extLst>
              </p:cNvPr>
              <p:cNvCxnSpPr>
                <a:stCxn id="42" idx="3"/>
                <a:endCxn id="44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[R] 45">
                <a:extLst>
                  <a:ext uri="{FF2B5EF4-FFF2-40B4-BE49-F238E27FC236}">
                    <a16:creationId xmlns:a16="http://schemas.microsoft.com/office/drawing/2014/main" id="{A0883645-466F-1F4D-B5DA-5D09BE77289E}"/>
                  </a:ext>
                </a:extLst>
              </p:cNvPr>
              <p:cNvCxnSpPr>
                <a:stCxn id="42" idx="5"/>
                <a:endCxn id="43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더하기 9">
              <a:extLst>
                <a:ext uri="{FF2B5EF4-FFF2-40B4-BE49-F238E27FC236}">
                  <a16:creationId xmlns:a16="http://schemas.microsoft.com/office/drawing/2014/main" id="{BE95BCD8-7991-EF41-A325-AC60343FEEAD}"/>
                </a:ext>
              </a:extLst>
            </p:cNvPr>
            <p:cNvSpPr/>
            <p:nvPr/>
          </p:nvSpPr>
          <p:spPr>
            <a:xfrm>
              <a:off x="7129348" y="3305860"/>
              <a:ext cx="208155" cy="20112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D742C5F-D7A1-734D-AEBF-50F64F76AEED}"/>
                </a:ext>
              </a:extLst>
            </p:cNvPr>
            <p:cNvGrpSpPr/>
            <p:nvPr/>
          </p:nvGrpSpPr>
          <p:grpSpPr>
            <a:xfrm>
              <a:off x="7888954" y="3777366"/>
              <a:ext cx="572429" cy="553998"/>
              <a:chOff x="6289287" y="2216515"/>
              <a:chExt cx="1081672" cy="1058468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0A19310-76A9-984E-83F5-0C447ACCF46C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7E5D9AC9-6C36-2640-ADF9-16A6DCB682B7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07A06F5B-360D-F647-AB24-C188AA9ABADB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0" name="직선 연결선[R] 29">
                <a:extLst>
                  <a:ext uri="{FF2B5EF4-FFF2-40B4-BE49-F238E27FC236}">
                    <a16:creationId xmlns:a16="http://schemas.microsoft.com/office/drawing/2014/main" id="{3750F514-33DD-EA4E-9A2C-344F5B68CF8A}"/>
                  </a:ext>
                </a:extLst>
              </p:cNvPr>
              <p:cNvCxnSpPr>
                <a:stCxn id="27" idx="3"/>
                <a:endCxn id="29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[R] 30">
                <a:extLst>
                  <a:ext uri="{FF2B5EF4-FFF2-40B4-BE49-F238E27FC236}">
                    <a16:creationId xmlns:a16="http://schemas.microsoft.com/office/drawing/2014/main" id="{5AA59820-4571-7A44-A70A-F9C0CFC4F25B}"/>
                  </a:ext>
                </a:extLst>
              </p:cNvPr>
              <p:cNvCxnSpPr>
                <a:stCxn id="27" idx="5"/>
                <a:endCxn id="28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514C263D-7D23-D64C-A8B3-75D396066C4A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2F9F628-AC80-A842-B149-09E8BE726C46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8B0892B1-5919-DB43-B461-DD3FFD71BE46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343140F8-FE29-0D47-9AE7-CEC4F441B31D}"/>
                  </a:ext>
                </a:extLst>
              </p:cNvPr>
              <p:cNvCxnSpPr>
                <a:stCxn id="32" idx="3"/>
                <a:endCxn id="34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8817A042-63C4-D848-AA35-E287C96809A1}"/>
                  </a:ext>
                </a:extLst>
              </p:cNvPr>
              <p:cNvCxnSpPr>
                <a:stCxn id="32" idx="5"/>
                <a:endCxn id="33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A002461-9577-CE40-A935-24C4ED60F57A}"/>
                </a:ext>
              </a:extLst>
            </p:cNvPr>
            <p:cNvGrpSpPr/>
            <p:nvPr/>
          </p:nvGrpSpPr>
          <p:grpSpPr>
            <a:xfrm>
              <a:off x="8741635" y="3763605"/>
              <a:ext cx="572429" cy="553998"/>
              <a:chOff x="6289287" y="2216515"/>
              <a:chExt cx="1081672" cy="105846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9E4FD37-AF37-2F4A-8B08-C2F1657A37F6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C0C04C8-D575-E147-A1B3-4F856E14A563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7A1AF7C8-5B12-FC47-A374-B972CF6FFBB6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0" name="직선 연결선[R] 19">
                <a:extLst>
                  <a:ext uri="{FF2B5EF4-FFF2-40B4-BE49-F238E27FC236}">
                    <a16:creationId xmlns:a16="http://schemas.microsoft.com/office/drawing/2014/main" id="{BA485AC7-7640-8848-B7CD-0C13C8CAB393}"/>
                  </a:ext>
                </a:extLst>
              </p:cNvPr>
              <p:cNvCxnSpPr>
                <a:stCxn id="17" idx="3"/>
                <a:endCxn id="19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[R] 20">
                <a:extLst>
                  <a:ext uri="{FF2B5EF4-FFF2-40B4-BE49-F238E27FC236}">
                    <a16:creationId xmlns:a16="http://schemas.microsoft.com/office/drawing/2014/main" id="{84AFD8C7-2350-9E4E-9D70-8CDEC108AF4E}"/>
                  </a:ext>
                </a:extLst>
              </p:cNvPr>
              <p:cNvCxnSpPr>
                <a:stCxn id="17" idx="5"/>
                <a:endCxn id="18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3DB4D58D-F6B9-9D4D-8D86-F7AA592685B0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521005A-5E24-0B4E-8877-B086A19B703C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2A32AFF-869F-9E45-A2C0-77DA7D3166DB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60D6DFFB-83EE-9B4B-8DBA-64C624BDDEB1}"/>
                  </a:ext>
                </a:extLst>
              </p:cNvPr>
              <p:cNvCxnSpPr>
                <a:stCxn id="22" idx="3"/>
                <a:endCxn id="24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[R] 25">
                <a:extLst>
                  <a:ext uri="{FF2B5EF4-FFF2-40B4-BE49-F238E27FC236}">
                    <a16:creationId xmlns:a16="http://schemas.microsoft.com/office/drawing/2014/main" id="{EE970BFA-7080-D147-8E4A-1ED90DF5476E}"/>
                  </a:ext>
                </a:extLst>
              </p:cNvPr>
              <p:cNvCxnSpPr>
                <a:stCxn id="22" idx="5"/>
                <a:endCxn id="23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더하기 12">
              <a:extLst>
                <a:ext uri="{FF2B5EF4-FFF2-40B4-BE49-F238E27FC236}">
                  <a16:creationId xmlns:a16="http://schemas.microsoft.com/office/drawing/2014/main" id="{A5B43E3B-9910-FA49-8DF1-A51DF912974B}"/>
                </a:ext>
              </a:extLst>
            </p:cNvPr>
            <p:cNvSpPr/>
            <p:nvPr/>
          </p:nvSpPr>
          <p:spPr>
            <a:xfrm>
              <a:off x="8451780" y="3940410"/>
              <a:ext cx="208155" cy="20112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더하기 13">
              <a:extLst>
                <a:ext uri="{FF2B5EF4-FFF2-40B4-BE49-F238E27FC236}">
                  <a16:creationId xmlns:a16="http://schemas.microsoft.com/office/drawing/2014/main" id="{9E09CDF6-922C-D140-A9CB-764923235D7A}"/>
                </a:ext>
              </a:extLst>
            </p:cNvPr>
            <p:cNvSpPr/>
            <p:nvPr/>
          </p:nvSpPr>
          <p:spPr>
            <a:xfrm>
              <a:off x="7595964" y="3949125"/>
              <a:ext cx="208155" cy="20112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아래쪽 화살표[D] 14">
              <a:extLst>
                <a:ext uri="{FF2B5EF4-FFF2-40B4-BE49-F238E27FC236}">
                  <a16:creationId xmlns:a16="http://schemas.microsoft.com/office/drawing/2014/main" id="{CEC9D5A2-AE96-064D-8C6E-28E610FC9CEC}"/>
                </a:ext>
              </a:extLst>
            </p:cNvPr>
            <p:cNvSpPr/>
            <p:nvPr/>
          </p:nvSpPr>
          <p:spPr>
            <a:xfrm>
              <a:off x="6567939" y="2924067"/>
              <a:ext cx="129828" cy="2565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아래쪽 화살표[D] 15">
              <a:extLst>
                <a:ext uri="{FF2B5EF4-FFF2-40B4-BE49-F238E27FC236}">
                  <a16:creationId xmlns:a16="http://schemas.microsoft.com/office/drawing/2014/main" id="{527EC03B-B034-F849-BA1F-65EA2C3143C3}"/>
                </a:ext>
              </a:extLst>
            </p:cNvPr>
            <p:cNvSpPr/>
            <p:nvPr/>
          </p:nvSpPr>
          <p:spPr>
            <a:xfrm>
              <a:off x="7456402" y="3613032"/>
              <a:ext cx="129828" cy="2565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D1BD118-BB6E-4A48-881A-4C25003AE6EB}"/>
              </a:ext>
            </a:extLst>
          </p:cNvPr>
          <p:cNvSpPr txBox="1"/>
          <p:nvPr/>
        </p:nvSpPr>
        <p:spPr>
          <a:xfrm>
            <a:off x="632313" y="6530250"/>
            <a:ext cx="170233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dirty="0"/>
              <a:t>1. A</a:t>
            </a:r>
            <a:r>
              <a:rPr kumimoji="1" lang="ko-KR" altLang="en-US" sz="2500" dirty="0"/>
              <a:t>라는 모델은 전체 데이터의 </a:t>
            </a:r>
            <a:r>
              <a:rPr kumimoji="1" lang="en-US" altLang="ko-KR" sz="2500" dirty="0"/>
              <a:t>target variable</a:t>
            </a:r>
            <a:r>
              <a:rPr kumimoji="1" lang="ko-KR" altLang="en-US" sz="2500" dirty="0"/>
              <a:t>의 평균을 예측</a:t>
            </a:r>
            <a:endParaRPr kumimoji="1" lang="en-US" altLang="ko-KR" sz="2500" dirty="0"/>
          </a:p>
          <a:p>
            <a:r>
              <a:rPr kumimoji="1" lang="en-US" altLang="ko-Kore-KR" sz="2500" dirty="0"/>
              <a:t>&gt; </a:t>
            </a:r>
            <a:r>
              <a:rPr kumimoji="1" lang="ko-Kore-KR" altLang="en-US" sz="2500" dirty="0"/>
              <a:t>실제값 </a:t>
            </a:r>
            <a:r>
              <a:rPr kumimoji="1" lang="en-US" altLang="ko-Kore-KR" sz="2500" dirty="0"/>
              <a:t>– </a:t>
            </a:r>
            <a:r>
              <a:rPr kumimoji="1" lang="ko-Kore-KR" altLang="en-US" sz="2500" dirty="0"/>
              <a:t>예측값</a:t>
            </a:r>
            <a:r>
              <a:rPr kumimoji="1" lang="en-US" altLang="ko-Kore-KR" sz="2500" dirty="0"/>
              <a:t> </a:t>
            </a:r>
            <a:r>
              <a:rPr kumimoji="1" lang="en-US" altLang="ko-KR" sz="2500" dirty="0"/>
              <a:t>= </a:t>
            </a:r>
            <a:r>
              <a:rPr kumimoji="1" lang="ko-KR" altLang="en-US" sz="2500" dirty="0" err="1"/>
              <a:t>잔차</a:t>
            </a:r>
            <a:r>
              <a:rPr kumimoji="1" lang="en-US" altLang="ko-KR" sz="2500" dirty="0"/>
              <a:t>(residual)</a:t>
            </a:r>
            <a:r>
              <a:rPr kumimoji="1" lang="ko-KR" altLang="en-US" sz="2500" dirty="0"/>
              <a:t>을 구함</a:t>
            </a:r>
            <a:endParaRPr kumimoji="1" lang="en-US" altLang="ko-KR" sz="2500" dirty="0"/>
          </a:p>
          <a:p>
            <a:r>
              <a:rPr kumimoji="1" lang="en-US" altLang="ko-KR" sz="2500" dirty="0"/>
              <a:t>2.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B</a:t>
            </a:r>
            <a:r>
              <a:rPr kumimoji="1" lang="ko-KR" altLang="en-US" sz="2500" dirty="0"/>
              <a:t>모델은 </a:t>
            </a:r>
            <a:r>
              <a:rPr kumimoji="1" lang="en-US" altLang="ko-KR" sz="2500" dirty="0"/>
              <a:t>A</a:t>
            </a:r>
            <a:r>
              <a:rPr kumimoji="1" lang="ko-KR" altLang="en-US" sz="2500" dirty="0"/>
              <a:t>모델 학습에 사용된 </a:t>
            </a:r>
            <a:r>
              <a:rPr kumimoji="1" lang="en-US" altLang="ko-KR" sz="2500" dirty="0"/>
              <a:t>features</a:t>
            </a:r>
            <a:r>
              <a:rPr kumimoji="1" lang="ko-KR" altLang="en-US" sz="2500" dirty="0" err="1"/>
              <a:t>를</a:t>
            </a:r>
            <a:r>
              <a:rPr kumimoji="1" lang="ko-KR" altLang="en-US" sz="2500" dirty="0"/>
              <a:t> 가지고 앞선 </a:t>
            </a:r>
            <a:r>
              <a:rPr kumimoji="1" lang="en-US" altLang="ko-KR" sz="2500" dirty="0"/>
              <a:t>residual </a:t>
            </a:r>
            <a:r>
              <a:rPr kumimoji="1" lang="ko-KR" altLang="en-US" sz="2500" dirty="0"/>
              <a:t>예측</a:t>
            </a:r>
            <a:endParaRPr kumimoji="1" lang="en-US" altLang="ko-KR" sz="2500" dirty="0"/>
          </a:p>
          <a:p>
            <a:r>
              <a:rPr kumimoji="1" lang="en-US" altLang="ko-KR" sz="2500" dirty="0"/>
              <a:t>&gt; </a:t>
            </a:r>
            <a:r>
              <a:rPr kumimoji="1" lang="ko-KR" altLang="en-US" sz="2500" dirty="0" err="1"/>
              <a:t>실제값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– (A</a:t>
            </a:r>
            <a:r>
              <a:rPr kumimoji="1" lang="ko-KR" altLang="en-US" sz="2500" dirty="0"/>
              <a:t>모델 </a:t>
            </a:r>
            <a:r>
              <a:rPr kumimoji="1" lang="ko-KR" altLang="en-US" sz="2500" dirty="0" err="1"/>
              <a:t>예측값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+ learning rate*B</a:t>
            </a:r>
            <a:r>
              <a:rPr kumimoji="1" lang="ko-KR" altLang="en-US" sz="2500" dirty="0"/>
              <a:t>모델 </a:t>
            </a:r>
            <a:r>
              <a:rPr kumimoji="1" lang="ko-KR" altLang="en-US" sz="2500" dirty="0" err="1"/>
              <a:t>예측값</a:t>
            </a:r>
            <a:r>
              <a:rPr kumimoji="1" lang="ko-KR" altLang="en-US" sz="2500" dirty="0"/>
              <a:t> 평균</a:t>
            </a:r>
            <a:r>
              <a:rPr kumimoji="1" lang="en-US" altLang="ko-KR" sz="2500" dirty="0"/>
              <a:t>)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= </a:t>
            </a:r>
            <a:r>
              <a:rPr kumimoji="1" lang="ko-KR" altLang="en-US" sz="2500" dirty="0"/>
              <a:t>새로운</a:t>
            </a:r>
            <a:r>
              <a:rPr kumimoji="1" lang="en-US" altLang="ko-KR" sz="2500" dirty="0"/>
              <a:t> residual</a:t>
            </a:r>
            <a:r>
              <a:rPr kumimoji="1" lang="ko-KR" altLang="en-US" sz="2500" dirty="0"/>
              <a:t>을 구함</a:t>
            </a:r>
            <a:endParaRPr kumimoji="1" lang="en-US" altLang="ko-KR" sz="2500" dirty="0"/>
          </a:p>
          <a:p>
            <a:r>
              <a:rPr kumimoji="1" lang="en-US" altLang="ko-KR" sz="2500" dirty="0"/>
              <a:t>3. C</a:t>
            </a:r>
            <a:r>
              <a:rPr kumimoji="1" lang="ko-KR" altLang="en-US" sz="2500" dirty="0"/>
              <a:t>모델은</a:t>
            </a:r>
            <a:r>
              <a:rPr lang="ko-KR" altLang="en-US" sz="2500" dirty="0"/>
              <a:t> </a:t>
            </a:r>
            <a:r>
              <a:rPr lang="en" altLang="ko-Kore-KR" sz="2500" dirty="0"/>
              <a:t>A</a:t>
            </a:r>
            <a:r>
              <a:rPr lang="ko-KR" altLang="en-US" sz="2500" dirty="0"/>
              <a:t>모델의 학습에 사용했던 </a:t>
            </a:r>
            <a:r>
              <a:rPr lang="en" altLang="ko-Kore-KR" sz="2500" dirty="0"/>
              <a:t>features</a:t>
            </a:r>
            <a:r>
              <a:rPr lang="ko-KR" altLang="en-US" sz="2500" dirty="0" err="1"/>
              <a:t>를</a:t>
            </a:r>
            <a:r>
              <a:rPr lang="ko-KR" altLang="en-US" sz="2500" dirty="0"/>
              <a:t> 가지고 바로 위에서 언급한 새로운 </a:t>
            </a:r>
            <a:r>
              <a:rPr lang="en" altLang="ko-Kore-KR" sz="2500" dirty="0"/>
              <a:t>residual </a:t>
            </a:r>
            <a:r>
              <a:rPr lang="ko-Kore-KR" altLang="en-US" sz="2500" dirty="0"/>
              <a:t>예측</a:t>
            </a:r>
            <a:br>
              <a:rPr lang="en-US" altLang="ko-KR" sz="2500" dirty="0"/>
            </a:br>
            <a:r>
              <a:rPr lang="en-US" altLang="ko-KR" sz="2500" dirty="0"/>
              <a:t>&gt; </a:t>
            </a:r>
            <a:r>
              <a:rPr lang="ko-KR" altLang="en-US" sz="2500" dirty="0" err="1"/>
              <a:t>실제값</a:t>
            </a:r>
            <a:r>
              <a:rPr lang="ko-KR" altLang="en-US" sz="2500" dirty="0"/>
              <a:t> </a:t>
            </a:r>
            <a:r>
              <a:rPr lang="en-US" altLang="ko-KR" sz="2500" dirty="0"/>
              <a:t>- (</a:t>
            </a:r>
            <a:r>
              <a:rPr lang="en" altLang="ko-Kore-KR" sz="2500" dirty="0"/>
              <a:t>A</a:t>
            </a:r>
            <a:r>
              <a:rPr lang="ko-KR" altLang="en-US" sz="2500" dirty="0"/>
              <a:t>모델 </a:t>
            </a:r>
            <a:r>
              <a:rPr lang="ko-KR" altLang="en-US" sz="2500" dirty="0" err="1"/>
              <a:t>예측값</a:t>
            </a:r>
            <a:r>
              <a:rPr lang="ko-KR" altLang="en-US" sz="2500" dirty="0"/>
              <a:t> </a:t>
            </a:r>
            <a:r>
              <a:rPr lang="en-US" altLang="ko-KR" sz="2500" dirty="0"/>
              <a:t>+ </a:t>
            </a:r>
            <a:r>
              <a:rPr lang="en" altLang="ko-Kore-KR" sz="2500" dirty="0" err="1"/>
              <a:t>learning_rate</a:t>
            </a:r>
            <a:r>
              <a:rPr lang="en" altLang="ko-Kore-KR" sz="2500" dirty="0"/>
              <a:t>*B</a:t>
            </a:r>
            <a:r>
              <a:rPr lang="ko-KR" altLang="en-US" sz="2500" dirty="0"/>
              <a:t>모델 </a:t>
            </a:r>
            <a:r>
              <a:rPr lang="ko-KR" altLang="en-US" sz="2500" dirty="0" err="1"/>
              <a:t>예측값</a:t>
            </a:r>
            <a:r>
              <a:rPr lang="ko-KR" altLang="en-US" sz="2500" dirty="0"/>
              <a:t> 평균 </a:t>
            </a:r>
            <a:r>
              <a:rPr lang="en-US" altLang="ko-KR" sz="2500" dirty="0"/>
              <a:t>+ </a:t>
            </a:r>
            <a:r>
              <a:rPr lang="en" altLang="ko-Kore-KR" sz="2500" dirty="0" err="1"/>
              <a:t>learning_rate</a:t>
            </a:r>
            <a:r>
              <a:rPr lang="en" altLang="ko-Kore-KR" sz="2500" dirty="0"/>
              <a:t>*C</a:t>
            </a:r>
            <a:r>
              <a:rPr lang="ko-KR" altLang="en-US" sz="2500" dirty="0"/>
              <a:t>모델 </a:t>
            </a:r>
            <a:r>
              <a:rPr lang="ko-KR" altLang="en-US" sz="2500" dirty="0" err="1"/>
              <a:t>예측값</a:t>
            </a:r>
            <a:r>
              <a:rPr lang="ko-KR" altLang="en-US" sz="2500" dirty="0"/>
              <a:t> 평균</a:t>
            </a:r>
            <a:r>
              <a:rPr lang="en-US" altLang="ko-KR" sz="2500" dirty="0"/>
              <a:t>) = </a:t>
            </a:r>
            <a:r>
              <a:rPr lang="ko-KR" altLang="en-US" sz="2500" dirty="0"/>
              <a:t>새로운 </a:t>
            </a:r>
            <a:r>
              <a:rPr lang="en" altLang="ko-Kore-KR" sz="2500" dirty="0"/>
              <a:t>residual</a:t>
            </a:r>
            <a:r>
              <a:rPr lang="ko-KR" altLang="en-US" sz="2500" dirty="0"/>
              <a:t>을 구함</a:t>
            </a:r>
            <a:endParaRPr lang="en-US" altLang="ko-KR" sz="2500" dirty="0"/>
          </a:p>
          <a:p>
            <a:endParaRPr lang="en-US" altLang="ko-KR" sz="2500" u="sng" dirty="0"/>
          </a:p>
          <a:p>
            <a:r>
              <a:rPr lang="en-US" altLang="ko-KR" sz="2500" dirty="0"/>
              <a:t>	</a:t>
            </a:r>
            <a:r>
              <a:rPr lang="ko-KR" altLang="en-US" sz="2500" u="sng" dirty="0"/>
              <a:t>최종 </a:t>
            </a:r>
            <a:r>
              <a:rPr lang="ko-KR" altLang="en-US" sz="2500" u="sng" dirty="0" err="1"/>
              <a:t>예측값은</a:t>
            </a:r>
            <a:r>
              <a:rPr lang="ko-KR" altLang="en-US" sz="2500" u="sng" dirty="0"/>
              <a:t> 모든 모델의 </a:t>
            </a:r>
            <a:r>
              <a:rPr lang="ko-KR" altLang="en-US" sz="2500" u="sng" dirty="0" err="1"/>
              <a:t>예측값의</a:t>
            </a:r>
            <a:r>
              <a:rPr lang="ko-KR" altLang="en-US" sz="2500" u="sng" dirty="0"/>
              <a:t> </a:t>
            </a:r>
            <a:r>
              <a:rPr lang="en" altLang="ko-Kore-KR" sz="2500" u="sng" dirty="0"/>
              <a:t>weighted sum</a:t>
            </a:r>
            <a:endParaRPr kumimoji="1" lang="en-US" altLang="ko-KR" sz="2500" u="sng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4AAE25-8585-ED4C-9472-BCCDA34939E6}"/>
              </a:ext>
            </a:extLst>
          </p:cNvPr>
          <p:cNvSpPr txBox="1"/>
          <p:nvPr/>
        </p:nvSpPr>
        <p:spPr>
          <a:xfrm flipH="1">
            <a:off x="-609692" y="892515"/>
            <a:ext cx="6675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000" b="1" dirty="0"/>
              <a:t>회귀트리 </a:t>
            </a:r>
            <a:r>
              <a:rPr kumimoji="1" lang="en-US" altLang="ko-Kore-KR" sz="4000" b="1" dirty="0"/>
              <a:t>- </a:t>
            </a:r>
            <a:r>
              <a:rPr kumimoji="1" lang="ko-Kore-KR" altLang="en-US" sz="4000" b="1" dirty="0"/>
              <a:t>부스팅</a:t>
            </a:r>
          </a:p>
        </p:txBody>
      </p:sp>
    </p:spTree>
    <p:extLst>
      <p:ext uri="{BB962C8B-B14F-4D97-AF65-F5344CB8AC3E}">
        <p14:creationId xmlns:p14="http://schemas.microsoft.com/office/powerpoint/2010/main" val="167027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7024410" cy="10280292"/>
            <a:chOff x="0" y="0"/>
            <a:chExt cx="7024410" cy="102802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024410" cy="1028029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2298" y="980873"/>
            <a:ext cx="768119" cy="4530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77644D"/>
                </a:solidFill>
                <a:latin typeface="Noto Sans CJK KR Bold" pitchFamily="34" charset="0"/>
                <a:cs typeface="Noto Sans CJK KR Bold" pitchFamily="34" charset="0"/>
              </a:rPr>
              <a:t>목차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77277" y="885247"/>
            <a:ext cx="523216" cy="46995"/>
            <a:chOff x="1177277" y="885247"/>
            <a:chExt cx="523216" cy="46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7277" y="885247"/>
              <a:ext cx="523216" cy="46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277" y="1322405"/>
            <a:ext cx="525120" cy="46995"/>
            <a:chOff x="1177277" y="1322405"/>
            <a:chExt cx="525120" cy="4699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277" y="1322405"/>
              <a:ext cx="525120" cy="469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55610" y="2008870"/>
            <a:ext cx="922242" cy="922242"/>
            <a:chOff x="6555610" y="2008870"/>
            <a:chExt cx="922242" cy="92224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4489" y="1547749"/>
              <a:ext cx="1844485" cy="1844485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5610" y="2008870"/>
              <a:ext cx="922242" cy="92224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461784" y="2289145"/>
            <a:ext cx="1109900" cy="5330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751962" y="2265286"/>
            <a:ext cx="12150173" cy="564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 dirty="0">
                <a:solidFill>
                  <a:srgbClr val="77644D"/>
                </a:solidFill>
                <a:latin typeface="Noto Sans CJK KR Medium" pitchFamily="34" charset="0"/>
                <a:cs typeface="Noto Sans CJK KR Medium" pitchFamily="34" charset="0"/>
              </a:rPr>
              <a:t>규제선형 모델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8170792" y="2905725"/>
            <a:ext cx="6776816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77644D"/>
                </a:solidFill>
                <a:latin typeface="Noto Sans CJK KR DemiLight" pitchFamily="34" charset="0"/>
                <a:cs typeface="Noto Sans CJK KR DemiLight" pitchFamily="34" charset="0"/>
              </a:rPr>
              <a:t>·  </a:t>
            </a:r>
            <a:r>
              <a:rPr lang="en-US" sz="1700" dirty="0" err="1">
                <a:solidFill>
                  <a:srgbClr val="77644D"/>
                </a:solidFill>
                <a:latin typeface="Noto Sans CJK KR DemiLight" pitchFamily="34" charset="0"/>
                <a:cs typeface="Noto Sans CJK KR DemiLight" pitchFamily="34" charset="0"/>
              </a:rPr>
              <a:t>릿지</a:t>
            </a:r>
            <a:endParaRPr lang="en-US" sz="1700" dirty="0">
              <a:solidFill>
                <a:srgbClr val="77644D"/>
              </a:solidFill>
              <a:latin typeface="Noto Sans CJK KR DemiLight" pitchFamily="34" charset="0"/>
              <a:cs typeface="Noto Sans CJK KR DemiLight" pitchFamily="34" charset="0"/>
            </a:endParaRPr>
          </a:p>
          <a:p>
            <a:r>
              <a:rPr lang="en-US" sz="1700" dirty="0">
                <a:solidFill>
                  <a:srgbClr val="77644D"/>
                </a:solidFill>
                <a:latin typeface="Noto Sans CJK KR DemiLight" pitchFamily="34" charset="0"/>
                <a:cs typeface="Noto Sans CJK KR DemiLight" pitchFamily="34" charset="0"/>
              </a:rPr>
              <a:t>·  </a:t>
            </a:r>
            <a:r>
              <a:rPr lang="en-US" sz="1700" dirty="0" err="1">
                <a:solidFill>
                  <a:srgbClr val="77644D"/>
                </a:solidFill>
                <a:latin typeface="Noto Sans CJK KR DemiLight" pitchFamily="34" charset="0"/>
                <a:cs typeface="Noto Sans CJK KR DemiLight" pitchFamily="34" charset="0"/>
              </a:rPr>
              <a:t>라쏘</a:t>
            </a:r>
            <a:endParaRPr lang="en-US" sz="1700" dirty="0">
              <a:solidFill>
                <a:srgbClr val="77644D"/>
              </a:solidFill>
              <a:latin typeface="Noto Sans CJK KR DemiLight" pitchFamily="34" charset="0"/>
              <a:cs typeface="Noto Sans CJK KR DemiLight" pitchFamily="34" charset="0"/>
            </a:endParaRPr>
          </a:p>
          <a:p>
            <a:r>
              <a:rPr lang="en-US" sz="1700" dirty="0">
                <a:solidFill>
                  <a:srgbClr val="77644D"/>
                </a:solidFill>
                <a:latin typeface="Noto Sans CJK KR DemiLight" pitchFamily="34" charset="0"/>
                <a:cs typeface="Noto Sans CJK KR DemiLight" pitchFamily="34" charset="0"/>
              </a:rPr>
              <a:t>·  </a:t>
            </a:r>
            <a:r>
              <a:rPr lang="en-US" sz="1700" dirty="0" err="1">
                <a:solidFill>
                  <a:srgbClr val="77644D"/>
                </a:solidFill>
                <a:latin typeface="Noto Sans CJK KR DemiLight" pitchFamily="34" charset="0"/>
                <a:cs typeface="Noto Sans CJK KR DemiLight" pitchFamily="34" charset="0"/>
              </a:rPr>
              <a:t>엘라스틱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6555610" y="4601896"/>
            <a:ext cx="922242" cy="922242"/>
            <a:chOff x="6555610" y="4601896"/>
            <a:chExt cx="922242" cy="92224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4489" y="4140775"/>
              <a:ext cx="1844485" cy="184448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5610" y="4601896"/>
              <a:ext cx="922242" cy="92224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480817" y="4882168"/>
            <a:ext cx="1071835" cy="5330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6555610" y="7194922"/>
            <a:ext cx="922242" cy="922242"/>
            <a:chOff x="6555610" y="7194922"/>
            <a:chExt cx="922242" cy="92224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4489" y="6733800"/>
              <a:ext cx="1844485" cy="184448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5610" y="7194922"/>
              <a:ext cx="922242" cy="92224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480817" y="7475191"/>
            <a:ext cx="1071835" cy="5330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1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7751962" y="4851905"/>
            <a:ext cx="12150173" cy="564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 dirty="0">
                <a:solidFill>
                  <a:srgbClr val="77644D"/>
                </a:solidFill>
                <a:latin typeface="Noto Sans CJK KR Medium" pitchFamily="34" charset="0"/>
                <a:cs typeface="Noto Sans CJK KR Medium" pitchFamily="34" charset="0"/>
              </a:rPr>
              <a:t>로지스틱 회귀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7751962" y="7475190"/>
            <a:ext cx="12150173" cy="564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 dirty="0">
                <a:solidFill>
                  <a:srgbClr val="77644D"/>
                </a:solidFill>
                <a:latin typeface="Noto Sans CJK KR Medium" pitchFamily="34" charset="0"/>
                <a:cs typeface="Noto Sans CJK KR Medium" pitchFamily="34" charset="0"/>
              </a:rPr>
              <a:t>회귀트리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0" y="6741431"/>
            <a:ext cx="18285714" cy="3544284"/>
            <a:chOff x="0" y="6741431"/>
            <a:chExt cx="18285714" cy="35442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41431"/>
              <a:ext cx="18285714" cy="354428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446E97-50EF-3F43-BC0E-149E56876BF0}"/>
              </a:ext>
            </a:extLst>
          </p:cNvPr>
          <p:cNvGrpSpPr/>
          <p:nvPr/>
        </p:nvGrpSpPr>
        <p:grpSpPr>
          <a:xfrm>
            <a:off x="5918866" y="4556447"/>
            <a:ext cx="6450270" cy="815940"/>
            <a:chOff x="3941545" y="3157062"/>
            <a:chExt cx="4300180" cy="54396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7C94CE3-2999-224F-8F4C-685316AA71F1}"/>
                </a:ext>
              </a:extLst>
            </p:cNvPr>
            <p:cNvGrpSpPr/>
            <p:nvPr/>
          </p:nvGrpSpPr>
          <p:grpSpPr>
            <a:xfrm>
              <a:off x="3941545" y="3157063"/>
              <a:ext cx="779319" cy="189916"/>
              <a:chOff x="3729037" y="1562101"/>
              <a:chExt cx="857251" cy="252778"/>
            </a:xfrm>
          </p:grpSpPr>
          <p:sp>
            <p:nvSpPr>
              <p:cNvPr id="34" name="사각형: 둥근 모서리 39">
                <a:extLst>
                  <a:ext uri="{FF2B5EF4-FFF2-40B4-BE49-F238E27FC236}">
                    <a16:creationId xmlns:a16="http://schemas.microsoft.com/office/drawing/2014/main" id="{50645BB5-6E22-8746-89AC-D4CB0A9C8150}"/>
                  </a:ext>
                </a:extLst>
              </p:cNvPr>
              <p:cNvSpPr/>
              <p:nvPr/>
            </p:nvSpPr>
            <p:spPr>
              <a:xfrm>
                <a:off x="3729037" y="156210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35" name="사각형: 둥근 모서리 44">
                <a:extLst>
                  <a:ext uri="{FF2B5EF4-FFF2-40B4-BE49-F238E27FC236}">
                    <a16:creationId xmlns:a16="http://schemas.microsoft.com/office/drawing/2014/main" id="{9BC238CF-702B-2C4B-AE9F-149E52607BD3}"/>
                  </a:ext>
                </a:extLst>
              </p:cNvPr>
              <p:cNvSpPr/>
              <p:nvPr/>
            </p:nvSpPr>
            <p:spPr>
              <a:xfrm>
                <a:off x="3881437" y="168391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FBF857F-CDB0-EB40-B524-1EBE003873FF}"/>
                </a:ext>
              </a:extLst>
            </p:cNvPr>
            <p:cNvGrpSpPr/>
            <p:nvPr/>
          </p:nvGrpSpPr>
          <p:grpSpPr>
            <a:xfrm flipH="1" flipV="1">
              <a:off x="7462406" y="3511106"/>
              <a:ext cx="779319" cy="189916"/>
              <a:chOff x="7689994" y="2042381"/>
              <a:chExt cx="857251" cy="252778"/>
            </a:xfrm>
          </p:grpSpPr>
          <p:sp>
            <p:nvSpPr>
              <p:cNvPr id="32" name="사각형: 둥근 모서리 50">
                <a:extLst>
                  <a:ext uri="{FF2B5EF4-FFF2-40B4-BE49-F238E27FC236}">
                    <a16:creationId xmlns:a16="http://schemas.microsoft.com/office/drawing/2014/main" id="{8606D430-8F44-0F42-926A-CEAD8EF10EFC}"/>
                  </a:ext>
                </a:extLst>
              </p:cNvPr>
              <p:cNvSpPr/>
              <p:nvPr/>
            </p:nvSpPr>
            <p:spPr>
              <a:xfrm>
                <a:off x="7689994" y="204238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33" name="사각형: 둥근 모서리 51">
                <a:extLst>
                  <a:ext uri="{FF2B5EF4-FFF2-40B4-BE49-F238E27FC236}">
                    <a16:creationId xmlns:a16="http://schemas.microsoft.com/office/drawing/2014/main" id="{1E8B08AB-0D49-0644-895E-D7459E81DA79}"/>
                  </a:ext>
                </a:extLst>
              </p:cNvPr>
              <p:cNvSpPr/>
              <p:nvPr/>
            </p:nvSpPr>
            <p:spPr>
              <a:xfrm>
                <a:off x="7842394" y="216419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sp>
          <p:nvSpPr>
            <p:cNvPr id="29" name="사각형: 둥근 모서리 1">
              <a:extLst>
                <a:ext uri="{FF2B5EF4-FFF2-40B4-BE49-F238E27FC236}">
                  <a16:creationId xmlns:a16="http://schemas.microsoft.com/office/drawing/2014/main" id="{FF91D266-EEE8-1B4D-A929-5E06DE323FB6}"/>
                </a:ext>
              </a:extLst>
            </p:cNvPr>
            <p:cNvSpPr/>
            <p:nvPr/>
          </p:nvSpPr>
          <p:spPr>
            <a:xfrm>
              <a:off x="4193067" y="3157062"/>
              <a:ext cx="3820496" cy="543877"/>
            </a:xfrm>
            <a:prstGeom prst="roundRect">
              <a:avLst>
                <a:gd name="adj" fmla="val 50000"/>
              </a:avLst>
            </a:prstGeom>
            <a:gradFill>
              <a:gsLst>
                <a:gs pos="16000">
                  <a:srgbClr val="29323C"/>
                </a:gs>
                <a:gs pos="100000">
                  <a:srgbClr val="535A6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E750FB-72CA-6449-9DD6-003BFA91A353}"/>
                </a:ext>
              </a:extLst>
            </p:cNvPr>
            <p:cNvSpPr txBox="1"/>
            <p:nvPr/>
          </p:nvSpPr>
          <p:spPr>
            <a:xfrm>
              <a:off x="5317002" y="3217807"/>
              <a:ext cx="1576501" cy="37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ore-KR" altLang="en-US" sz="3000" spc="-225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감사합니다 </a:t>
              </a:r>
              <a:r>
                <a:rPr lang="en-US" altLang="ko-KR" sz="3000" spc="-225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  <a:sym typeface="Wingdings" pitchFamily="2" charset="2"/>
                </a:rPr>
                <a:t></a:t>
              </a:r>
              <a:endParaRPr lang="en-US" altLang="ko-Kore-KR" sz="3000" spc="-22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D62916-F31E-4757-ABEF-FE4085CEDCB2}"/>
              </a:ext>
            </a:extLst>
          </p:cNvPr>
          <p:cNvGrpSpPr/>
          <p:nvPr/>
        </p:nvGrpSpPr>
        <p:grpSpPr>
          <a:xfrm>
            <a:off x="5918866" y="4556447"/>
            <a:ext cx="6450270" cy="815940"/>
            <a:chOff x="3941545" y="3157062"/>
            <a:chExt cx="4300180" cy="54396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40E25A2-680D-446D-AB48-A69CFFA2F9F1}"/>
                </a:ext>
              </a:extLst>
            </p:cNvPr>
            <p:cNvGrpSpPr/>
            <p:nvPr/>
          </p:nvGrpSpPr>
          <p:grpSpPr>
            <a:xfrm>
              <a:off x="3941545" y="3157063"/>
              <a:ext cx="779319" cy="189916"/>
              <a:chOff x="3729037" y="1562101"/>
              <a:chExt cx="857251" cy="252778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E854EBBB-583D-4163-97EE-F9CA45F0F70F}"/>
                  </a:ext>
                </a:extLst>
              </p:cNvPr>
              <p:cNvSpPr/>
              <p:nvPr/>
            </p:nvSpPr>
            <p:spPr>
              <a:xfrm>
                <a:off x="3729037" y="156210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06CA923D-0B55-4235-A07A-2FE98C1D667A}"/>
                  </a:ext>
                </a:extLst>
              </p:cNvPr>
              <p:cNvSpPr/>
              <p:nvPr/>
            </p:nvSpPr>
            <p:spPr>
              <a:xfrm>
                <a:off x="3881437" y="168391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4501056-CB62-4DD5-B064-FE81B3529E47}"/>
                </a:ext>
              </a:extLst>
            </p:cNvPr>
            <p:cNvGrpSpPr/>
            <p:nvPr/>
          </p:nvGrpSpPr>
          <p:grpSpPr>
            <a:xfrm flipH="1" flipV="1">
              <a:off x="7462406" y="3511106"/>
              <a:ext cx="779319" cy="189916"/>
              <a:chOff x="7689994" y="2042381"/>
              <a:chExt cx="857251" cy="252778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C1F4D130-8422-47ED-8729-92B58E16ECE1}"/>
                  </a:ext>
                </a:extLst>
              </p:cNvPr>
              <p:cNvSpPr/>
              <p:nvPr/>
            </p:nvSpPr>
            <p:spPr>
              <a:xfrm>
                <a:off x="7689994" y="204238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CEE296E7-58BF-4B96-A7B6-00301B8FB185}"/>
                  </a:ext>
                </a:extLst>
              </p:cNvPr>
              <p:cNvSpPr/>
              <p:nvPr/>
            </p:nvSpPr>
            <p:spPr>
              <a:xfrm>
                <a:off x="7842394" y="216419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D1425E7-9CAF-47EF-91C9-C76665449CDE}"/>
                </a:ext>
              </a:extLst>
            </p:cNvPr>
            <p:cNvSpPr/>
            <p:nvPr/>
          </p:nvSpPr>
          <p:spPr>
            <a:xfrm>
              <a:off x="4193067" y="3157062"/>
              <a:ext cx="3820496" cy="543877"/>
            </a:xfrm>
            <a:prstGeom prst="roundRect">
              <a:avLst>
                <a:gd name="adj" fmla="val 50000"/>
              </a:avLst>
            </a:prstGeom>
            <a:gradFill>
              <a:gsLst>
                <a:gs pos="16000">
                  <a:srgbClr val="29323C"/>
                </a:gs>
                <a:gs pos="100000">
                  <a:srgbClr val="535A6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7552C2-F1D3-4E4B-9DA6-8F960ACB597F}"/>
                </a:ext>
              </a:extLst>
            </p:cNvPr>
            <p:cNvSpPr txBox="1"/>
            <p:nvPr/>
          </p:nvSpPr>
          <p:spPr>
            <a:xfrm>
              <a:off x="5331949" y="3217807"/>
              <a:ext cx="1546578" cy="371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ore-KR" altLang="en-US" sz="3000" spc="-225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규제선형모델</a:t>
              </a:r>
              <a:endParaRPr lang="en-US" altLang="ko-KR" sz="3000" spc="-22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D2F4B365-AEA9-4397-955B-4948826FBD24}"/>
              </a:ext>
            </a:extLst>
          </p:cNvPr>
          <p:cNvSpPr/>
          <p:nvPr/>
        </p:nvSpPr>
        <p:spPr>
          <a:xfrm>
            <a:off x="8397573" y="3978878"/>
            <a:ext cx="206100" cy="206100"/>
          </a:xfrm>
          <a:prstGeom prst="ellipse">
            <a:avLst/>
          </a:prstGeom>
          <a:solidFill>
            <a:srgbClr val="262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C31263A-60FD-4539-8D24-E8E7325803F2}"/>
              </a:ext>
            </a:extLst>
          </p:cNvPr>
          <p:cNvSpPr/>
          <p:nvPr/>
        </p:nvSpPr>
        <p:spPr>
          <a:xfrm>
            <a:off x="9048736" y="3978878"/>
            <a:ext cx="206100" cy="206100"/>
          </a:xfrm>
          <a:prstGeom prst="ellipse">
            <a:avLst/>
          </a:prstGeom>
          <a:solidFill>
            <a:srgbClr val="949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3070B93-92FC-408A-926A-BD551435BC8E}"/>
              </a:ext>
            </a:extLst>
          </p:cNvPr>
          <p:cNvSpPr/>
          <p:nvPr/>
        </p:nvSpPr>
        <p:spPr>
          <a:xfrm>
            <a:off x="9699900" y="3978878"/>
            <a:ext cx="206100" cy="2061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5032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609524"/>
            <a:ext cx="18285714" cy="3676190"/>
            <a:chOff x="0" y="6609524"/>
            <a:chExt cx="18285714" cy="36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09524"/>
              <a:ext cx="18285714" cy="36761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69804" y="9354607"/>
            <a:ext cx="15930260" cy="56132"/>
            <a:chOff x="1169804" y="9354607"/>
            <a:chExt cx="15930260" cy="5613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9804" y="9354607"/>
              <a:ext cx="15930260" cy="56132"/>
            </a:xfrm>
            <a:prstGeom prst="rect">
              <a:avLst/>
            </a:prstGeom>
          </p:spPr>
        </p:pic>
      </p:grpSp>
      <p:pic>
        <p:nvPicPr>
          <p:cNvPr id="4" name="그래픽 3" descr="인공 지능 단색으로 채워진">
            <a:extLst>
              <a:ext uri="{FF2B5EF4-FFF2-40B4-BE49-F238E27FC236}">
                <a16:creationId xmlns:a16="http://schemas.microsoft.com/office/drawing/2014/main" id="{D56787C7-C619-B14A-BFF6-C5593D72B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6400" y="876261"/>
            <a:ext cx="1600200" cy="1600200"/>
          </a:xfrm>
          <a:prstGeom prst="rect">
            <a:avLst/>
          </a:prstGeom>
        </p:spPr>
      </p:pic>
      <p:pic>
        <p:nvPicPr>
          <p:cNvPr id="13" name="그래픽 12" descr="과녁 단색으로 채워진">
            <a:extLst>
              <a:ext uri="{FF2B5EF4-FFF2-40B4-BE49-F238E27FC236}">
                <a16:creationId xmlns:a16="http://schemas.microsoft.com/office/drawing/2014/main" id="{37B6E850-5CA5-4043-891E-6C411BBA6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8800" y="3238500"/>
            <a:ext cx="1283201" cy="1283201"/>
          </a:xfrm>
          <a:prstGeom prst="rect">
            <a:avLst/>
          </a:prstGeom>
        </p:spPr>
      </p:pic>
      <p:pic>
        <p:nvPicPr>
          <p:cNvPr id="16" name="그래픽 15" descr="단색으로 채워진 화난 얼굴 단색으로 채워진">
            <a:extLst>
              <a:ext uri="{FF2B5EF4-FFF2-40B4-BE49-F238E27FC236}">
                <a16:creationId xmlns:a16="http://schemas.microsoft.com/office/drawing/2014/main" id="{99DCF625-F9AF-9646-A923-768720D289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28801" y="5275766"/>
            <a:ext cx="1283200" cy="128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E0C66B-3815-FF4E-9B2B-ADC12F169EE8}"/>
              </a:ext>
            </a:extLst>
          </p:cNvPr>
          <p:cNvSpPr txBox="1"/>
          <p:nvPr/>
        </p:nvSpPr>
        <p:spPr>
          <a:xfrm>
            <a:off x="4444409" y="1496383"/>
            <a:ext cx="9018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000" b="1" dirty="0"/>
              <a:t>우리는 왜 알고리즘을 사용하는가</a:t>
            </a:r>
            <a:r>
              <a:rPr kumimoji="1" lang="en-US" altLang="ko-Kore-KR" sz="3000" b="1" dirty="0"/>
              <a:t>?</a:t>
            </a:r>
            <a:endParaRPr kumimoji="1" lang="ko-Kore-KR" altLang="en-US" sz="3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DB0AE5-504F-B442-AD68-2927789590F9}"/>
              </a:ext>
            </a:extLst>
          </p:cNvPr>
          <p:cNvSpPr txBox="1"/>
          <p:nvPr/>
        </p:nvSpPr>
        <p:spPr>
          <a:xfrm>
            <a:off x="4444408" y="3502024"/>
            <a:ext cx="9018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000" b="1" dirty="0"/>
              <a:t>TRAIN</a:t>
            </a:r>
            <a:r>
              <a:rPr kumimoji="1" lang="ko-Kore-KR" altLang="en-US" sz="3000" b="1" dirty="0"/>
              <a:t> 데이터를 최대한 정확하게 맞추어 보자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7F67F6-82BF-3047-AE84-C8F01AC4BAE1}"/>
              </a:ext>
            </a:extLst>
          </p:cNvPr>
          <p:cNvSpPr txBox="1"/>
          <p:nvPr/>
        </p:nvSpPr>
        <p:spPr>
          <a:xfrm>
            <a:off x="4444407" y="5589847"/>
            <a:ext cx="9018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000" b="1" dirty="0"/>
              <a:t>왜 </a:t>
            </a:r>
            <a:r>
              <a:rPr kumimoji="1" lang="en-US" altLang="ko-Kore-KR" sz="3000" b="1" dirty="0"/>
              <a:t>TEST </a:t>
            </a:r>
            <a:r>
              <a:rPr kumimoji="1" lang="ko-Kore-KR" altLang="en-US" sz="3000" b="1" dirty="0"/>
              <a:t>데이터에선 안 좋아지지</a:t>
            </a:r>
            <a:r>
              <a:rPr kumimoji="1" lang="en-US" altLang="ko-Kore-KR" sz="3000" b="1" dirty="0"/>
              <a:t>?</a:t>
            </a:r>
            <a:endParaRPr kumimoji="1" lang="ko-Kore-KR" altLang="en-US" sz="3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D1AF52-0A1E-7B48-98C2-D247404C8EF9}"/>
              </a:ext>
            </a:extLst>
          </p:cNvPr>
          <p:cNvSpPr txBox="1"/>
          <p:nvPr/>
        </p:nvSpPr>
        <p:spPr>
          <a:xfrm>
            <a:off x="4416054" y="7266028"/>
            <a:ext cx="10706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000" b="1" dirty="0"/>
              <a:t>실제값과 예측값의 차이를 줄이려고만 하다보니 과적합이 발생</a:t>
            </a:r>
            <a:endParaRPr kumimoji="1" lang="en-US" altLang="ko-Kore-KR" sz="3000" b="1" dirty="0"/>
          </a:p>
          <a:p>
            <a:endParaRPr kumimoji="1" lang="en-US" altLang="ko-Kore-KR" sz="3000" b="1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ko-Kore-KR" altLang="en-US" sz="3000" b="1" dirty="0"/>
              <a:t> 이를 방지하기 위해 규제를 해보자</a:t>
            </a:r>
          </a:p>
        </p:txBody>
      </p:sp>
      <p:pic>
        <p:nvPicPr>
          <p:cNvPr id="39" name="그래픽 38" descr="잘라내기 단색으로 채워진">
            <a:extLst>
              <a:ext uri="{FF2B5EF4-FFF2-40B4-BE49-F238E27FC236}">
                <a16:creationId xmlns:a16="http://schemas.microsoft.com/office/drawing/2014/main" id="{D8414E7C-F284-854B-8704-C590662B6E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8588" y="7340164"/>
            <a:ext cx="1314600" cy="13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5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87B76D2-160E-2943-82E5-B262AC91139E}"/>
              </a:ext>
            </a:extLst>
          </p:cNvPr>
          <p:cNvGrpSpPr/>
          <p:nvPr/>
        </p:nvGrpSpPr>
        <p:grpSpPr>
          <a:xfrm>
            <a:off x="3657600" y="2324100"/>
            <a:ext cx="1981200" cy="1981200"/>
            <a:chOff x="4324350" y="3295650"/>
            <a:chExt cx="1485900" cy="148590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AC470DE-F100-E549-935B-435F203953BD}"/>
                </a:ext>
              </a:extLst>
            </p:cNvPr>
            <p:cNvSpPr/>
            <p:nvPr/>
          </p:nvSpPr>
          <p:spPr>
            <a:xfrm>
              <a:off x="4572000" y="3543300"/>
              <a:ext cx="990600" cy="9906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B01DA40-E3DA-F34B-89C7-4024151D0F46}"/>
                </a:ext>
              </a:extLst>
            </p:cNvPr>
            <p:cNvSpPr/>
            <p:nvPr/>
          </p:nvSpPr>
          <p:spPr>
            <a:xfrm>
              <a:off x="4324350" y="3295650"/>
              <a:ext cx="1485900" cy="14859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8C5EE05-92B4-7240-8705-CF7C0DD1ED2E}"/>
                </a:ext>
              </a:extLst>
            </p:cNvPr>
            <p:cNvSpPr/>
            <p:nvPr/>
          </p:nvSpPr>
          <p:spPr>
            <a:xfrm>
              <a:off x="4800600" y="3771900"/>
              <a:ext cx="533400" cy="533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B378F05-427D-2846-B101-CFAAE6DBCAE5}"/>
              </a:ext>
            </a:extLst>
          </p:cNvPr>
          <p:cNvGrpSpPr/>
          <p:nvPr/>
        </p:nvGrpSpPr>
        <p:grpSpPr>
          <a:xfrm>
            <a:off x="3657600" y="5448300"/>
            <a:ext cx="1981200" cy="1981200"/>
            <a:chOff x="4324350" y="3295650"/>
            <a:chExt cx="1485900" cy="14859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C95DCC5-917E-8D41-8167-7C9BE8DA327D}"/>
                </a:ext>
              </a:extLst>
            </p:cNvPr>
            <p:cNvSpPr/>
            <p:nvPr/>
          </p:nvSpPr>
          <p:spPr>
            <a:xfrm>
              <a:off x="4572000" y="3543300"/>
              <a:ext cx="990600" cy="9906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A51D39F-92AD-9E42-9086-9789277D62A6}"/>
                </a:ext>
              </a:extLst>
            </p:cNvPr>
            <p:cNvSpPr/>
            <p:nvPr/>
          </p:nvSpPr>
          <p:spPr>
            <a:xfrm>
              <a:off x="4324350" y="3295650"/>
              <a:ext cx="1485900" cy="14859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B82F3DE-F38F-664D-A062-1480767A96F9}"/>
                </a:ext>
              </a:extLst>
            </p:cNvPr>
            <p:cNvSpPr/>
            <p:nvPr/>
          </p:nvSpPr>
          <p:spPr>
            <a:xfrm>
              <a:off x="4800600" y="3771900"/>
              <a:ext cx="533400" cy="533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83DC06D-988B-AC4A-973D-FB7B4472E0E4}"/>
              </a:ext>
            </a:extLst>
          </p:cNvPr>
          <p:cNvGrpSpPr/>
          <p:nvPr/>
        </p:nvGrpSpPr>
        <p:grpSpPr>
          <a:xfrm>
            <a:off x="7162800" y="5448300"/>
            <a:ext cx="1981200" cy="1981200"/>
            <a:chOff x="4324350" y="3295650"/>
            <a:chExt cx="1485900" cy="14859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C890F4B-8073-284A-82DA-A6BE7EA156FD}"/>
                </a:ext>
              </a:extLst>
            </p:cNvPr>
            <p:cNvSpPr/>
            <p:nvPr/>
          </p:nvSpPr>
          <p:spPr>
            <a:xfrm>
              <a:off x="4572000" y="3543300"/>
              <a:ext cx="990600" cy="9906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B5B007D-2745-864B-B595-C241B7069B59}"/>
                </a:ext>
              </a:extLst>
            </p:cNvPr>
            <p:cNvSpPr/>
            <p:nvPr/>
          </p:nvSpPr>
          <p:spPr>
            <a:xfrm>
              <a:off x="4324350" y="3295650"/>
              <a:ext cx="1485900" cy="14859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5AEAF28-2111-404C-85FE-0DF6624BFB08}"/>
                </a:ext>
              </a:extLst>
            </p:cNvPr>
            <p:cNvSpPr/>
            <p:nvPr/>
          </p:nvSpPr>
          <p:spPr>
            <a:xfrm>
              <a:off x="4800600" y="3771900"/>
              <a:ext cx="533400" cy="533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67E22C4-615B-B547-A000-6EFC24046C29}"/>
              </a:ext>
            </a:extLst>
          </p:cNvPr>
          <p:cNvGrpSpPr/>
          <p:nvPr/>
        </p:nvGrpSpPr>
        <p:grpSpPr>
          <a:xfrm>
            <a:off x="7162800" y="2324100"/>
            <a:ext cx="1981200" cy="1981200"/>
            <a:chOff x="4324350" y="3295650"/>
            <a:chExt cx="1485900" cy="14859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A9C660B-4AF5-6F46-8F11-960EF0540085}"/>
                </a:ext>
              </a:extLst>
            </p:cNvPr>
            <p:cNvSpPr/>
            <p:nvPr/>
          </p:nvSpPr>
          <p:spPr>
            <a:xfrm>
              <a:off x="4572000" y="3543300"/>
              <a:ext cx="990600" cy="9906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333BF9B-22B3-2B4C-BC5F-4E992AA454AB}"/>
                </a:ext>
              </a:extLst>
            </p:cNvPr>
            <p:cNvSpPr/>
            <p:nvPr/>
          </p:nvSpPr>
          <p:spPr>
            <a:xfrm>
              <a:off x="4324350" y="3295650"/>
              <a:ext cx="1485900" cy="14859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16AE20B-AA24-FF4A-AC5F-D10F69315CDC}"/>
                </a:ext>
              </a:extLst>
            </p:cNvPr>
            <p:cNvSpPr/>
            <p:nvPr/>
          </p:nvSpPr>
          <p:spPr>
            <a:xfrm>
              <a:off x="4800600" y="3771900"/>
              <a:ext cx="533400" cy="533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926A851-C334-A843-8F64-083E6344C990}"/>
              </a:ext>
            </a:extLst>
          </p:cNvPr>
          <p:cNvGrpSpPr/>
          <p:nvPr/>
        </p:nvGrpSpPr>
        <p:grpSpPr>
          <a:xfrm>
            <a:off x="4838700" y="2116913"/>
            <a:ext cx="939800" cy="1145658"/>
            <a:chOff x="13563600" y="3670300"/>
            <a:chExt cx="939800" cy="1145658"/>
          </a:xfrm>
        </p:grpSpPr>
        <p:sp>
          <p:nvSpPr>
            <p:cNvPr id="19" name="포인트가 4개인 별 18">
              <a:extLst>
                <a:ext uri="{FF2B5EF4-FFF2-40B4-BE49-F238E27FC236}">
                  <a16:creationId xmlns:a16="http://schemas.microsoft.com/office/drawing/2014/main" id="{F621214C-5E89-F744-A3F0-0CEBB3209E2E}"/>
                </a:ext>
              </a:extLst>
            </p:cNvPr>
            <p:cNvSpPr/>
            <p:nvPr/>
          </p:nvSpPr>
          <p:spPr>
            <a:xfrm>
              <a:off x="13563600" y="3670300"/>
              <a:ext cx="482600" cy="48260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포인트가 4개인 별 19">
              <a:extLst>
                <a:ext uri="{FF2B5EF4-FFF2-40B4-BE49-F238E27FC236}">
                  <a16:creationId xmlns:a16="http://schemas.microsoft.com/office/drawing/2014/main" id="{0AB92401-6C49-2248-AAEA-5EAA86962F54}"/>
                </a:ext>
              </a:extLst>
            </p:cNvPr>
            <p:cNvSpPr/>
            <p:nvPr/>
          </p:nvSpPr>
          <p:spPr>
            <a:xfrm>
              <a:off x="13716000" y="3822700"/>
              <a:ext cx="482600" cy="48260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포인트가 4개인 별 20">
              <a:extLst>
                <a:ext uri="{FF2B5EF4-FFF2-40B4-BE49-F238E27FC236}">
                  <a16:creationId xmlns:a16="http://schemas.microsoft.com/office/drawing/2014/main" id="{504F2231-1467-5F46-9DF0-BF7BEE0524B6}"/>
                </a:ext>
              </a:extLst>
            </p:cNvPr>
            <p:cNvSpPr/>
            <p:nvPr/>
          </p:nvSpPr>
          <p:spPr>
            <a:xfrm>
              <a:off x="13868400" y="3975100"/>
              <a:ext cx="482600" cy="48260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포인트가 4개인 별 21">
              <a:extLst>
                <a:ext uri="{FF2B5EF4-FFF2-40B4-BE49-F238E27FC236}">
                  <a16:creationId xmlns:a16="http://schemas.microsoft.com/office/drawing/2014/main" id="{EEA67056-C869-434D-BE2B-622FB4A4456C}"/>
                </a:ext>
              </a:extLst>
            </p:cNvPr>
            <p:cNvSpPr/>
            <p:nvPr/>
          </p:nvSpPr>
          <p:spPr>
            <a:xfrm>
              <a:off x="14020800" y="4127500"/>
              <a:ext cx="482600" cy="48260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포인트가 4개인 별 22">
              <a:extLst>
                <a:ext uri="{FF2B5EF4-FFF2-40B4-BE49-F238E27FC236}">
                  <a16:creationId xmlns:a16="http://schemas.microsoft.com/office/drawing/2014/main" id="{0D4C5346-ECE4-3040-8E99-B4A13E08C84F}"/>
                </a:ext>
              </a:extLst>
            </p:cNvPr>
            <p:cNvSpPr/>
            <p:nvPr/>
          </p:nvSpPr>
          <p:spPr>
            <a:xfrm>
              <a:off x="14020800" y="3810000"/>
              <a:ext cx="482600" cy="48260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포인트가 4개인 별 23">
              <a:extLst>
                <a:ext uri="{FF2B5EF4-FFF2-40B4-BE49-F238E27FC236}">
                  <a16:creationId xmlns:a16="http://schemas.microsoft.com/office/drawing/2014/main" id="{2D700585-BE47-2C44-8F97-50A7A452FE21}"/>
                </a:ext>
              </a:extLst>
            </p:cNvPr>
            <p:cNvSpPr/>
            <p:nvPr/>
          </p:nvSpPr>
          <p:spPr>
            <a:xfrm>
              <a:off x="13601700" y="4114800"/>
              <a:ext cx="482600" cy="48260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포인트가 4개인 별 24">
              <a:extLst>
                <a:ext uri="{FF2B5EF4-FFF2-40B4-BE49-F238E27FC236}">
                  <a16:creationId xmlns:a16="http://schemas.microsoft.com/office/drawing/2014/main" id="{F445A64B-6988-CC44-9DAF-298440513FE0}"/>
                </a:ext>
              </a:extLst>
            </p:cNvPr>
            <p:cNvSpPr/>
            <p:nvPr/>
          </p:nvSpPr>
          <p:spPr>
            <a:xfrm>
              <a:off x="13710979" y="4333358"/>
              <a:ext cx="482600" cy="48260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3B63B1E-D010-434A-8C8C-E008A217D3A9}"/>
              </a:ext>
            </a:extLst>
          </p:cNvPr>
          <p:cNvGrpSpPr/>
          <p:nvPr/>
        </p:nvGrpSpPr>
        <p:grpSpPr>
          <a:xfrm>
            <a:off x="4203700" y="5953642"/>
            <a:ext cx="939800" cy="1145658"/>
            <a:chOff x="13563600" y="3670300"/>
            <a:chExt cx="939800" cy="1145658"/>
          </a:xfrm>
        </p:grpSpPr>
        <p:sp>
          <p:nvSpPr>
            <p:cNvPr id="28" name="포인트가 4개인 별 27">
              <a:extLst>
                <a:ext uri="{FF2B5EF4-FFF2-40B4-BE49-F238E27FC236}">
                  <a16:creationId xmlns:a16="http://schemas.microsoft.com/office/drawing/2014/main" id="{0742A2D1-2CD5-5A4B-9481-33C6CB7F59B0}"/>
                </a:ext>
              </a:extLst>
            </p:cNvPr>
            <p:cNvSpPr/>
            <p:nvPr/>
          </p:nvSpPr>
          <p:spPr>
            <a:xfrm>
              <a:off x="13563600" y="3670300"/>
              <a:ext cx="482600" cy="48260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포인트가 4개인 별 28">
              <a:extLst>
                <a:ext uri="{FF2B5EF4-FFF2-40B4-BE49-F238E27FC236}">
                  <a16:creationId xmlns:a16="http://schemas.microsoft.com/office/drawing/2014/main" id="{878E0CE5-3E8F-4045-B39F-6863AFFE8733}"/>
                </a:ext>
              </a:extLst>
            </p:cNvPr>
            <p:cNvSpPr/>
            <p:nvPr/>
          </p:nvSpPr>
          <p:spPr>
            <a:xfrm>
              <a:off x="13716000" y="3822700"/>
              <a:ext cx="482600" cy="48260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포인트가 4개인 별 29">
              <a:extLst>
                <a:ext uri="{FF2B5EF4-FFF2-40B4-BE49-F238E27FC236}">
                  <a16:creationId xmlns:a16="http://schemas.microsoft.com/office/drawing/2014/main" id="{7EF26862-5D4A-B34B-BED1-866E5F08087D}"/>
                </a:ext>
              </a:extLst>
            </p:cNvPr>
            <p:cNvSpPr/>
            <p:nvPr/>
          </p:nvSpPr>
          <p:spPr>
            <a:xfrm>
              <a:off x="13868400" y="3975100"/>
              <a:ext cx="482600" cy="48260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포인트가 4개인 별 30">
              <a:extLst>
                <a:ext uri="{FF2B5EF4-FFF2-40B4-BE49-F238E27FC236}">
                  <a16:creationId xmlns:a16="http://schemas.microsoft.com/office/drawing/2014/main" id="{4A030DA9-59E8-844C-B6BA-9A97ACC0EAA1}"/>
                </a:ext>
              </a:extLst>
            </p:cNvPr>
            <p:cNvSpPr/>
            <p:nvPr/>
          </p:nvSpPr>
          <p:spPr>
            <a:xfrm>
              <a:off x="14020800" y="4127500"/>
              <a:ext cx="482600" cy="48260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포인트가 4개인 별 31">
              <a:extLst>
                <a:ext uri="{FF2B5EF4-FFF2-40B4-BE49-F238E27FC236}">
                  <a16:creationId xmlns:a16="http://schemas.microsoft.com/office/drawing/2014/main" id="{5D40AC32-9DDC-C341-9099-351F0D101644}"/>
                </a:ext>
              </a:extLst>
            </p:cNvPr>
            <p:cNvSpPr/>
            <p:nvPr/>
          </p:nvSpPr>
          <p:spPr>
            <a:xfrm>
              <a:off x="14020800" y="3810000"/>
              <a:ext cx="482600" cy="48260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포인트가 4개인 별 32">
              <a:extLst>
                <a:ext uri="{FF2B5EF4-FFF2-40B4-BE49-F238E27FC236}">
                  <a16:creationId xmlns:a16="http://schemas.microsoft.com/office/drawing/2014/main" id="{8FF204E6-8526-264A-BB13-2103B7B7B40E}"/>
                </a:ext>
              </a:extLst>
            </p:cNvPr>
            <p:cNvSpPr/>
            <p:nvPr/>
          </p:nvSpPr>
          <p:spPr>
            <a:xfrm>
              <a:off x="13601700" y="4114800"/>
              <a:ext cx="482600" cy="48260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포인트가 4개인 별 33">
              <a:extLst>
                <a:ext uri="{FF2B5EF4-FFF2-40B4-BE49-F238E27FC236}">
                  <a16:creationId xmlns:a16="http://schemas.microsoft.com/office/drawing/2014/main" id="{74A62EF6-B4E9-A040-81BC-B561E5C58845}"/>
                </a:ext>
              </a:extLst>
            </p:cNvPr>
            <p:cNvSpPr/>
            <p:nvPr/>
          </p:nvSpPr>
          <p:spPr>
            <a:xfrm>
              <a:off x="13710979" y="4333358"/>
              <a:ext cx="482600" cy="48260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5" name="포인트가 4개인 별 34">
            <a:extLst>
              <a:ext uri="{FF2B5EF4-FFF2-40B4-BE49-F238E27FC236}">
                <a16:creationId xmlns:a16="http://schemas.microsoft.com/office/drawing/2014/main" id="{39EB7884-4ABA-A04E-AE50-9D10783EBBC3}"/>
              </a:ext>
            </a:extLst>
          </p:cNvPr>
          <p:cNvSpPr/>
          <p:nvPr/>
        </p:nvSpPr>
        <p:spPr>
          <a:xfrm>
            <a:off x="8727411" y="1790035"/>
            <a:ext cx="407729" cy="407729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포인트가 4개인 별 35">
            <a:extLst>
              <a:ext uri="{FF2B5EF4-FFF2-40B4-BE49-F238E27FC236}">
                <a16:creationId xmlns:a16="http://schemas.microsoft.com/office/drawing/2014/main" id="{D3B5ACB2-C852-E64C-B795-BD8C5A718733}"/>
              </a:ext>
            </a:extLst>
          </p:cNvPr>
          <p:cNvSpPr/>
          <p:nvPr/>
        </p:nvSpPr>
        <p:spPr>
          <a:xfrm>
            <a:off x="9066471" y="2459148"/>
            <a:ext cx="407729" cy="407729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포인트가 4개인 별 36">
            <a:extLst>
              <a:ext uri="{FF2B5EF4-FFF2-40B4-BE49-F238E27FC236}">
                <a16:creationId xmlns:a16="http://schemas.microsoft.com/office/drawing/2014/main" id="{D37052C3-2003-DF4F-8E84-14B15F1181ED}"/>
              </a:ext>
            </a:extLst>
          </p:cNvPr>
          <p:cNvSpPr/>
          <p:nvPr/>
        </p:nvSpPr>
        <p:spPr>
          <a:xfrm>
            <a:off x="9296916" y="1790035"/>
            <a:ext cx="407729" cy="407729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포인트가 4개인 별 37">
            <a:extLst>
              <a:ext uri="{FF2B5EF4-FFF2-40B4-BE49-F238E27FC236}">
                <a16:creationId xmlns:a16="http://schemas.microsoft.com/office/drawing/2014/main" id="{998DC155-20A1-E34B-A8BA-C8580806B69C}"/>
              </a:ext>
            </a:extLst>
          </p:cNvPr>
          <p:cNvSpPr/>
          <p:nvPr/>
        </p:nvSpPr>
        <p:spPr>
          <a:xfrm>
            <a:off x="8427114" y="2395648"/>
            <a:ext cx="407729" cy="407729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포인트가 4개인 별 38">
            <a:extLst>
              <a:ext uri="{FF2B5EF4-FFF2-40B4-BE49-F238E27FC236}">
                <a16:creationId xmlns:a16="http://schemas.microsoft.com/office/drawing/2014/main" id="{EA6EF8D7-0C07-8848-9938-3757D9E2A017}"/>
              </a:ext>
            </a:extLst>
          </p:cNvPr>
          <p:cNvSpPr/>
          <p:nvPr/>
        </p:nvSpPr>
        <p:spPr>
          <a:xfrm>
            <a:off x="8762631" y="3001925"/>
            <a:ext cx="407729" cy="407729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포인트가 4개인 별 39">
            <a:extLst>
              <a:ext uri="{FF2B5EF4-FFF2-40B4-BE49-F238E27FC236}">
                <a16:creationId xmlns:a16="http://schemas.microsoft.com/office/drawing/2014/main" id="{B72C7FF2-AB65-5449-B2DD-8CFFE7A0BBFF}"/>
              </a:ext>
            </a:extLst>
          </p:cNvPr>
          <p:cNvSpPr/>
          <p:nvPr/>
        </p:nvSpPr>
        <p:spPr>
          <a:xfrm>
            <a:off x="8056490" y="2026684"/>
            <a:ext cx="407729" cy="407729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포인트가 4개인 별 40">
            <a:extLst>
              <a:ext uri="{FF2B5EF4-FFF2-40B4-BE49-F238E27FC236}">
                <a16:creationId xmlns:a16="http://schemas.microsoft.com/office/drawing/2014/main" id="{B95A36D7-50A1-E44A-B5AD-D8F0FA2BA0CF}"/>
              </a:ext>
            </a:extLst>
          </p:cNvPr>
          <p:cNvSpPr/>
          <p:nvPr/>
        </p:nvSpPr>
        <p:spPr>
          <a:xfrm>
            <a:off x="7085123" y="5448300"/>
            <a:ext cx="407729" cy="407729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포인트가 4개인 별 41">
            <a:extLst>
              <a:ext uri="{FF2B5EF4-FFF2-40B4-BE49-F238E27FC236}">
                <a16:creationId xmlns:a16="http://schemas.microsoft.com/office/drawing/2014/main" id="{74FF5DCE-3D4B-5849-94D2-64AD4BC28D93}"/>
              </a:ext>
            </a:extLst>
          </p:cNvPr>
          <p:cNvSpPr/>
          <p:nvPr/>
        </p:nvSpPr>
        <p:spPr>
          <a:xfrm>
            <a:off x="8506785" y="6689577"/>
            <a:ext cx="407729" cy="407729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포인트가 4개인 별 42">
            <a:extLst>
              <a:ext uri="{FF2B5EF4-FFF2-40B4-BE49-F238E27FC236}">
                <a16:creationId xmlns:a16="http://schemas.microsoft.com/office/drawing/2014/main" id="{F1FB68CE-E533-BA4D-9FBF-F5613B8054A8}"/>
              </a:ext>
            </a:extLst>
          </p:cNvPr>
          <p:cNvSpPr/>
          <p:nvPr/>
        </p:nvSpPr>
        <p:spPr>
          <a:xfrm>
            <a:off x="8121576" y="5104071"/>
            <a:ext cx="407729" cy="407729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포인트가 4개인 별 43">
            <a:extLst>
              <a:ext uri="{FF2B5EF4-FFF2-40B4-BE49-F238E27FC236}">
                <a16:creationId xmlns:a16="http://schemas.microsoft.com/office/drawing/2014/main" id="{652073B3-52BD-B748-BF33-8BB15F3F338B}"/>
              </a:ext>
            </a:extLst>
          </p:cNvPr>
          <p:cNvSpPr/>
          <p:nvPr/>
        </p:nvSpPr>
        <p:spPr>
          <a:xfrm>
            <a:off x="7492852" y="6168213"/>
            <a:ext cx="407729" cy="407729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포인트가 4개인 별 44">
            <a:extLst>
              <a:ext uri="{FF2B5EF4-FFF2-40B4-BE49-F238E27FC236}">
                <a16:creationId xmlns:a16="http://schemas.microsoft.com/office/drawing/2014/main" id="{6CF2CEFD-09CB-F14C-9F43-25D19C291150}"/>
              </a:ext>
            </a:extLst>
          </p:cNvPr>
          <p:cNvSpPr/>
          <p:nvPr/>
        </p:nvSpPr>
        <p:spPr>
          <a:xfrm>
            <a:off x="7768856" y="6794500"/>
            <a:ext cx="407729" cy="407729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포인트가 4개인 별 45">
            <a:extLst>
              <a:ext uri="{FF2B5EF4-FFF2-40B4-BE49-F238E27FC236}">
                <a16:creationId xmlns:a16="http://schemas.microsoft.com/office/drawing/2014/main" id="{F864E746-17A2-7D45-A1DA-94AF2AAAD125}"/>
              </a:ext>
            </a:extLst>
          </p:cNvPr>
          <p:cNvSpPr/>
          <p:nvPr/>
        </p:nvSpPr>
        <p:spPr>
          <a:xfrm>
            <a:off x="8775036" y="5914213"/>
            <a:ext cx="407729" cy="407729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포인트가 4개인 별 46">
            <a:extLst>
              <a:ext uri="{FF2B5EF4-FFF2-40B4-BE49-F238E27FC236}">
                <a16:creationId xmlns:a16="http://schemas.microsoft.com/office/drawing/2014/main" id="{F8D419F6-EC92-3E46-9D5B-E264DB4F34B9}"/>
              </a:ext>
            </a:extLst>
          </p:cNvPr>
          <p:cNvSpPr/>
          <p:nvPr/>
        </p:nvSpPr>
        <p:spPr>
          <a:xfrm>
            <a:off x="8813800" y="2326462"/>
            <a:ext cx="407729" cy="407729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포인트가 4개인 별 47">
            <a:extLst>
              <a:ext uri="{FF2B5EF4-FFF2-40B4-BE49-F238E27FC236}">
                <a16:creationId xmlns:a16="http://schemas.microsoft.com/office/drawing/2014/main" id="{AC5FD63C-F4FB-BD4C-A27A-A34EA9BBC680}"/>
              </a:ext>
            </a:extLst>
          </p:cNvPr>
          <p:cNvSpPr/>
          <p:nvPr/>
        </p:nvSpPr>
        <p:spPr>
          <a:xfrm>
            <a:off x="7200162" y="6749385"/>
            <a:ext cx="407729" cy="407729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포인트가 4개인 별 48">
            <a:extLst>
              <a:ext uri="{FF2B5EF4-FFF2-40B4-BE49-F238E27FC236}">
                <a16:creationId xmlns:a16="http://schemas.microsoft.com/office/drawing/2014/main" id="{30685BD5-DCCE-BA44-86F4-5E6125F5AF88}"/>
              </a:ext>
            </a:extLst>
          </p:cNvPr>
          <p:cNvSpPr/>
          <p:nvPr/>
        </p:nvSpPr>
        <p:spPr>
          <a:xfrm>
            <a:off x="8588890" y="2163319"/>
            <a:ext cx="407729" cy="407729"/>
          </a:xfrm>
          <a:prstGeom prst="star4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6C5085-65AC-D240-BE6F-4F932AB37904}"/>
              </a:ext>
            </a:extLst>
          </p:cNvPr>
          <p:cNvSpPr txBox="1"/>
          <p:nvPr/>
        </p:nvSpPr>
        <p:spPr>
          <a:xfrm>
            <a:off x="3974645" y="955239"/>
            <a:ext cx="13339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/>
              <a:t>LOW </a:t>
            </a:r>
          </a:p>
          <a:p>
            <a:pPr algn="ctr"/>
            <a:r>
              <a:rPr kumimoji="1" lang="en-US" altLang="ko-Kore-KR" sz="2500" b="1" dirty="0"/>
              <a:t>Variance</a:t>
            </a:r>
            <a:endParaRPr kumimoji="1" lang="ko-Kore-KR" altLang="en-US" sz="25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496E4-2847-8B4B-B5E9-167FEA487634}"/>
              </a:ext>
            </a:extLst>
          </p:cNvPr>
          <p:cNvSpPr txBox="1"/>
          <p:nvPr/>
        </p:nvSpPr>
        <p:spPr>
          <a:xfrm>
            <a:off x="1688572" y="6068855"/>
            <a:ext cx="8900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/>
              <a:t>LOW </a:t>
            </a:r>
          </a:p>
          <a:p>
            <a:pPr algn="ctr"/>
            <a:r>
              <a:rPr kumimoji="1" lang="en-US" altLang="ko-Kore-KR" sz="2500" b="1" dirty="0"/>
              <a:t>Bias</a:t>
            </a:r>
            <a:endParaRPr kumimoji="1" lang="ko-Kore-KR" altLang="en-US" sz="25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5E959D-3A4C-8246-B675-7F8E0F9F6AC8}"/>
              </a:ext>
            </a:extLst>
          </p:cNvPr>
          <p:cNvSpPr txBox="1"/>
          <p:nvPr/>
        </p:nvSpPr>
        <p:spPr>
          <a:xfrm>
            <a:off x="1699827" y="3003282"/>
            <a:ext cx="8675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 err="1"/>
              <a:t>HIgh</a:t>
            </a:r>
            <a:r>
              <a:rPr kumimoji="1" lang="en-US" altLang="ko-Kore-KR" sz="2500" b="1" dirty="0"/>
              <a:t> </a:t>
            </a:r>
          </a:p>
          <a:p>
            <a:pPr algn="ctr"/>
            <a:r>
              <a:rPr kumimoji="1" lang="en-US" altLang="ko-Kore-KR" sz="2500" b="1" dirty="0"/>
              <a:t>Bias</a:t>
            </a:r>
            <a:endParaRPr kumimoji="1" lang="ko-Kore-KR" altLang="en-US" sz="25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B8F7DC-7939-2C4E-AC7A-0DC579C6C077}"/>
              </a:ext>
            </a:extLst>
          </p:cNvPr>
          <p:cNvSpPr txBox="1"/>
          <p:nvPr/>
        </p:nvSpPr>
        <p:spPr>
          <a:xfrm>
            <a:off x="7404026" y="964792"/>
            <a:ext cx="13339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/>
              <a:t>HIGH</a:t>
            </a:r>
          </a:p>
          <a:p>
            <a:pPr algn="ctr"/>
            <a:r>
              <a:rPr kumimoji="1" lang="en-US" altLang="ko-Kore-KR" sz="2500" b="1" dirty="0"/>
              <a:t>Variance</a:t>
            </a:r>
            <a:endParaRPr kumimoji="1" lang="ko-Kore-KR" altLang="en-US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C3DE66-FA7D-AC4D-9B45-FF9291169DC8}"/>
                  </a:ext>
                </a:extLst>
              </p:cNvPr>
              <p:cNvSpPr txBox="1"/>
              <p:nvPr/>
            </p:nvSpPr>
            <p:spPr>
              <a:xfrm>
                <a:off x="11911221" y="2161288"/>
                <a:ext cx="4250587" cy="1328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ore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kumimoji="1" lang="en-US" altLang="ko-Kore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kumimoji="1" lang="en-US" altLang="ko-Kore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ko-Kore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ore-KR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C3DE66-FA7D-AC4D-9B45-FF9291169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221" y="2161288"/>
                <a:ext cx="4250587" cy="1328249"/>
              </a:xfrm>
              <a:prstGeom prst="rect">
                <a:avLst/>
              </a:prstGeom>
              <a:blipFill>
                <a:blip r:embed="rId2"/>
                <a:stretch>
                  <a:fillRect l="-29464" t="-165714" r="-1488" b="-2419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아래쪽 화살표[D] 54">
            <a:extLst>
              <a:ext uri="{FF2B5EF4-FFF2-40B4-BE49-F238E27FC236}">
                <a16:creationId xmlns:a16="http://schemas.microsoft.com/office/drawing/2014/main" id="{F0E173A6-C27D-6942-BFC9-43B2B18F97CA}"/>
              </a:ext>
            </a:extLst>
          </p:cNvPr>
          <p:cNvSpPr/>
          <p:nvPr/>
        </p:nvSpPr>
        <p:spPr>
          <a:xfrm>
            <a:off x="13779499" y="3990675"/>
            <a:ext cx="609600" cy="838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E83CC5E-ACE8-B147-BDE9-FDFED9713C9B}"/>
                  </a:ext>
                </a:extLst>
              </p:cNvPr>
              <p:cNvSpPr txBox="1"/>
              <p:nvPr/>
            </p:nvSpPr>
            <p:spPr>
              <a:xfrm>
                <a:off x="10464801" y="5403346"/>
                <a:ext cx="7297960" cy="1397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ore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kumimoji="1" lang="en-US" altLang="ko-Kore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kumimoji="1" lang="en-US" altLang="ko-Kore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ko-Kore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ore-KR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ko-Kore-K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ore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4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ko-Kore-KR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ore-KR" altLang="en-US" sz="4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E83CC5E-ACE8-B147-BDE9-FDFED9713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801" y="5403346"/>
                <a:ext cx="7297960" cy="1397947"/>
              </a:xfrm>
              <a:prstGeom prst="rect">
                <a:avLst/>
              </a:prstGeom>
              <a:blipFill>
                <a:blip r:embed="rId3"/>
                <a:stretch>
                  <a:fillRect l="-17217" t="-155856" b="-2243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C57D8F45-9EE0-1444-BB25-C64FB021D3C0}"/>
              </a:ext>
            </a:extLst>
          </p:cNvPr>
          <p:cNvCxnSpPr>
            <a:cxnSpLocks/>
          </p:cNvCxnSpPr>
          <p:nvPr/>
        </p:nvCxnSpPr>
        <p:spPr>
          <a:xfrm>
            <a:off x="11228188" y="6930629"/>
            <a:ext cx="30480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DDDE6DD1-8751-D640-8F0B-54431320C5F8}"/>
              </a:ext>
            </a:extLst>
          </p:cNvPr>
          <p:cNvCxnSpPr>
            <a:cxnSpLocks/>
          </p:cNvCxnSpPr>
          <p:nvPr/>
        </p:nvCxnSpPr>
        <p:spPr>
          <a:xfrm>
            <a:off x="15773400" y="6951477"/>
            <a:ext cx="16764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ADA92D9-3809-8142-B464-CF42A40BBB8A}"/>
              </a:ext>
            </a:extLst>
          </p:cNvPr>
          <p:cNvSpPr txBox="1"/>
          <p:nvPr/>
        </p:nvSpPr>
        <p:spPr>
          <a:xfrm>
            <a:off x="12107162" y="7157114"/>
            <a:ext cx="1084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Variance</a:t>
            </a:r>
            <a:endParaRPr kumimoji="1" lang="ko-Kore-KR" altLang="en-US" sz="2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771D1D-AE07-8241-A4BD-D440A476B88F}"/>
              </a:ext>
            </a:extLst>
          </p:cNvPr>
          <p:cNvSpPr txBox="1"/>
          <p:nvPr/>
        </p:nvSpPr>
        <p:spPr>
          <a:xfrm>
            <a:off x="16069560" y="715711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Bias</a:t>
            </a:r>
            <a:endParaRPr kumimoji="1" lang="ko-Kore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표 67">
                <a:extLst>
                  <a:ext uri="{FF2B5EF4-FFF2-40B4-BE49-F238E27FC236}">
                    <a16:creationId xmlns:a16="http://schemas.microsoft.com/office/drawing/2014/main" id="{3FB821CB-03BA-284C-A370-DAAB4DED1A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1620623"/>
                  </p:ext>
                </p:extLst>
              </p:nvPr>
            </p:nvGraphicFramePr>
            <p:xfrm>
              <a:off x="2818514" y="8496965"/>
              <a:ext cx="12192000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1756624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72765733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086776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ore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/>
                            <a:t>가중치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/>
                            <a:t>결과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563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/>
                            <a:t>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/>
                            <a:t>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underfitting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1244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/>
                            <a:t>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/>
                            <a:t>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overfitting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112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표 67">
                <a:extLst>
                  <a:ext uri="{FF2B5EF4-FFF2-40B4-BE49-F238E27FC236}">
                    <a16:creationId xmlns:a16="http://schemas.microsoft.com/office/drawing/2014/main" id="{3FB821CB-03BA-284C-A370-DAAB4DED1A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1620623"/>
                  </p:ext>
                </p:extLst>
              </p:nvPr>
            </p:nvGraphicFramePr>
            <p:xfrm>
              <a:off x="2818514" y="8496965"/>
              <a:ext cx="12192000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1756624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72765733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0867760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t="-13793" r="-20125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/>
                            <a:t>가중치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/>
                            <a:t>결과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563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/>
                            <a:t>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/>
                            <a:t>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underfitting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1244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/>
                            <a:t>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dirty="0"/>
                            <a:t>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overfitting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1125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0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09524" y="0"/>
            <a:ext cx="11276190" cy="10285714"/>
            <a:chOff x="7009524" y="-452830"/>
            <a:chExt cx="11276190" cy="107385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524" y="-452830"/>
              <a:ext cx="11276190" cy="107385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15273" y="1040584"/>
            <a:ext cx="11155662" cy="776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100" dirty="0">
                <a:solidFill>
                  <a:srgbClr val="77644D"/>
                </a:solidFill>
                <a:latin typeface="Noto Sans CJK KR DemiLight" pitchFamily="34" charset="0"/>
                <a:cs typeface="Noto Sans CJK KR DemiLight" pitchFamily="34" charset="0"/>
              </a:rPr>
              <a:t>규제선형모델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5212236" y="873016"/>
            <a:ext cx="1911577" cy="37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77644D"/>
                </a:solidFill>
                <a:latin typeface="Noto Sans CJK KR Light" pitchFamily="34" charset="0"/>
                <a:cs typeface="Noto Sans CJK KR Light" pitchFamily="34" charset="0"/>
              </a:rPr>
              <a:t>05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158391" y="2075362"/>
            <a:ext cx="4101233" cy="53257"/>
            <a:chOff x="8152381" y="2857253"/>
            <a:chExt cx="3625650" cy="470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2381" y="2857253"/>
              <a:ext cx="3625650" cy="470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274256" y="2645910"/>
            <a:ext cx="552723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rgbClr val="77644D"/>
                </a:solidFill>
                <a:latin typeface="Noto Sans CJK KR Bold" pitchFamily="34" charset="0"/>
                <a:cs typeface="Noto Sans CJK KR Bold" pitchFamily="34" charset="0"/>
              </a:rPr>
              <a:t>릿지</a:t>
            </a:r>
            <a:endParaRPr lang="en-US" sz="3000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3243277" y="2645910"/>
            <a:ext cx="552723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 err="1">
                <a:solidFill>
                  <a:srgbClr val="77644D"/>
                </a:solidFill>
                <a:latin typeface="Noto Sans CJK KR Bold" pitchFamily="34" charset="0"/>
              </a:rPr>
              <a:t>라쏘</a:t>
            </a:r>
            <a:endParaRPr lang="en-US" sz="3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158391" y="1816864"/>
            <a:ext cx="578993" cy="579760"/>
            <a:chOff x="8152381" y="2629033"/>
            <a:chExt cx="511852" cy="5118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2381" y="2629033"/>
              <a:ext cx="511852" cy="51185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106555" y="1854693"/>
            <a:ext cx="692133" cy="5134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3117919" y="2097239"/>
            <a:ext cx="4101233" cy="53257"/>
            <a:chOff x="12536797" y="2876567"/>
            <a:chExt cx="3625650" cy="470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36797" y="2876567"/>
              <a:ext cx="3625650" cy="470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17919" y="1838740"/>
            <a:ext cx="578993" cy="579760"/>
            <a:chOff x="12536797" y="2648347"/>
            <a:chExt cx="511852" cy="5118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36797" y="2648347"/>
              <a:ext cx="511852" cy="51185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3066085" y="1876567"/>
            <a:ext cx="692133" cy="5134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02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8169164" y="5965647"/>
            <a:ext cx="4101233" cy="53257"/>
            <a:chOff x="8161905" y="6291862"/>
            <a:chExt cx="3625650" cy="470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1905" y="6291862"/>
              <a:ext cx="3625650" cy="4701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274256" y="6536195"/>
            <a:ext cx="552723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rgbClr val="77644D"/>
                </a:solidFill>
                <a:latin typeface="Noto Sans CJK KR Bold" pitchFamily="34" charset="0"/>
                <a:cs typeface="Noto Sans CJK KR Bold" pitchFamily="34" charset="0"/>
              </a:rPr>
              <a:t>엘라스틱</a:t>
            </a:r>
            <a:endParaRPr lang="en-US" sz="3000" b="1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169164" y="5707149"/>
            <a:ext cx="578993" cy="579760"/>
            <a:chOff x="8161905" y="6063642"/>
            <a:chExt cx="511852" cy="51185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1905" y="6063642"/>
              <a:ext cx="511852" cy="51185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106554" y="5734190"/>
            <a:ext cx="692133" cy="5134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03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8274254" y="4801741"/>
            <a:ext cx="4101233" cy="53257"/>
            <a:chOff x="8254808" y="5264286"/>
            <a:chExt cx="3625650" cy="4701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4808" y="5264286"/>
              <a:ext cx="3625650" cy="470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117919" y="4801741"/>
            <a:ext cx="4101233" cy="53257"/>
            <a:chOff x="12536797" y="5264286"/>
            <a:chExt cx="3625650" cy="4701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36797" y="5264286"/>
              <a:ext cx="3625650" cy="470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76895" y="8678411"/>
            <a:ext cx="4101233" cy="53257"/>
            <a:chOff x="8257143" y="8686875"/>
            <a:chExt cx="3625650" cy="4701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7143" y="8686875"/>
              <a:ext cx="3625650" cy="4701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36620" y="2832357"/>
            <a:ext cx="6171429" cy="3391375"/>
            <a:chOff x="495957" y="2416670"/>
            <a:chExt cx="6171429" cy="339137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957" y="2416670"/>
              <a:ext cx="6171429" cy="339137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79CED9-960D-744C-B149-D5DA289CAFE1}"/>
                  </a:ext>
                </a:extLst>
              </p:cNvPr>
              <p:cNvSpPr txBox="1"/>
              <p:nvPr/>
            </p:nvSpPr>
            <p:spPr>
              <a:xfrm>
                <a:off x="6670610" y="3492650"/>
                <a:ext cx="7137399" cy="74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79CED9-960D-744C-B149-D5DA289CA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10" y="3492650"/>
                <a:ext cx="7137399" cy="745076"/>
              </a:xfrm>
              <a:prstGeom prst="rect">
                <a:avLst/>
              </a:prstGeom>
              <a:blipFill>
                <a:blip r:embed="rId6"/>
                <a:stretch>
                  <a:fillRect t="-144068" b="-2084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D9D36D-9CC3-674A-ABAA-31F9A9594A3E}"/>
                  </a:ext>
                </a:extLst>
              </p:cNvPr>
              <p:cNvSpPr txBox="1"/>
              <p:nvPr/>
            </p:nvSpPr>
            <p:spPr>
              <a:xfrm>
                <a:off x="11599835" y="3480782"/>
                <a:ext cx="7137399" cy="74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D9D36D-9CC3-674A-ABAA-31F9A9594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835" y="3480782"/>
                <a:ext cx="7137399" cy="745076"/>
              </a:xfrm>
              <a:prstGeom prst="rect">
                <a:avLst/>
              </a:prstGeom>
              <a:blipFill>
                <a:blip r:embed="rId7"/>
                <a:stretch>
                  <a:fillRect t="-144068" b="-2101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2AE01D1-5BA9-B54F-AD5B-5E6B21B438D7}"/>
                  </a:ext>
                </a:extLst>
              </p:cNvPr>
              <p:cNvSpPr txBox="1"/>
              <p:nvPr/>
            </p:nvSpPr>
            <p:spPr>
              <a:xfrm>
                <a:off x="7078488" y="7339479"/>
                <a:ext cx="7137399" cy="74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ko-Kore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kumimoji="1" lang="en-US" altLang="ko-Kore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ore-KR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ko-Kore-K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ore-KR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kumimoji="1" lang="en-US" altLang="ko-Kore-KR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kumimoji="1" lang="en-US" altLang="ko-Kore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2AE01D1-5BA9-B54F-AD5B-5E6B21B43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488" y="7339479"/>
                <a:ext cx="7137399" cy="745076"/>
              </a:xfrm>
              <a:prstGeom prst="rect">
                <a:avLst/>
              </a:prstGeom>
              <a:blipFill>
                <a:blip r:embed="rId8"/>
                <a:stretch>
                  <a:fillRect l="-3908" t="-140000" b="-20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3500460"/>
            <a:chOff x="0" y="0"/>
            <a:chExt cx="18285714" cy="3500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35004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9048" y="2298413"/>
            <a:ext cx="8995234" cy="67301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31157" y="3157483"/>
            <a:ext cx="4786600" cy="2495513"/>
            <a:chOff x="5857143" y="4066667"/>
            <a:chExt cx="2533333" cy="42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4776" y="2110233"/>
              <a:ext cx="5066667" cy="8476190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7143" y="4066667"/>
              <a:ext cx="2533333" cy="423809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023369" y="3346667"/>
            <a:ext cx="198474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kern="0" spc="-100" dirty="0">
                <a:solidFill>
                  <a:srgbClr val="CEC3B4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sz="4400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169804" y="9354607"/>
            <a:ext cx="15930260" cy="56132"/>
            <a:chOff x="1169804" y="9354607"/>
            <a:chExt cx="15930260" cy="56132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9804" y="9354607"/>
              <a:ext cx="15930260" cy="56132"/>
            </a:xfrm>
            <a:prstGeom prst="rect">
              <a:avLst/>
            </a:prstGeom>
          </p:spPr>
        </p:pic>
      </p:grpSp>
      <p:sp>
        <p:nvSpPr>
          <p:cNvPr id="75" name="Object 10">
            <a:extLst>
              <a:ext uri="{FF2B5EF4-FFF2-40B4-BE49-F238E27FC236}">
                <a16:creationId xmlns:a16="http://schemas.microsoft.com/office/drawing/2014/main" id="{5631E1AF-9CE2-364C-A2D8-9CCF3A62F7B0}"/>
              </a:ext>
            </a:extLst>
          </p:cNvPr>
          <p:cNvSpPr txBox="1"/>
          <p:nvPr/>
        </p:nvSpPr>
        <p:spPr>
          <a:xfrm>
            <a:off x="472048" y="483429"/>
            <a:ext cx="552723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>
                <a:solidFill>
                  <a:srgbClr val="77644D"/>
                </a:solidFill>
                <a:latin typeface="Noto Sans CJK KR Bold" pitchFamily="34" charset="0"/>
                <a:cs typeface="Noto Sans CJK KR Bold" pitchFamily="34" charset="0"/>
              </a:rPr>
              <a:t>릿지</a:t>
            </a:r>
            <a:endParaRPr lang="en-US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E1821F7-78B8-574D-8109-D9C8D146981D}"/>
                  </a:ext>
                </a:extLst>
              </p:cNvPr>
              <p:cNvSpPr txBox="1"/>
              <p:nvPr/>
            </p:nvSpPr>
            <p:spPr>
              <a:xfrm>
                <a:off x="-1131598" y="1330169"/>
                <a:ext cx="7137399" cy="74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E1821F7-78B8-574D-8109-D9C8D1469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1598" y="1330169"/>
                <a:ext cx="7137399" cy="745076"/>
              </a:xfrm>
              <a:prstGeom prst="rect">
                <a:avLst/>
              </a:prstGeom>
              <a:blipFill>
                <a:blip r:embed="rId7"/>
                <a:stretch>
                  <a:fillRect t="-140000" b="-20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D00E0B9B-6322-4F4C-95CD-2BE0C4EDD70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7" t="5800" r="7636" b="5602"/>
          <a:stretch/>
        </p:blipFill>
        <p:spPr>
          <a:xfrm>
            <a:off x="1548899" y="3731386"/>
            <a:ext cx="4088578" cy="522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EFD181B-5506-994E-8278-E8117A8E258A}"/>
                  </a:ext>
                </a:extLst>
              </p:cNvPr>
              <p:cNvSpPr txBox="1"/>
              <p:nvPr/>
            </p:nvSpPr>
            <p:spPr>
              <a:xfrm>
                <a:off x="5188321" y="4275998"/>
                <a:ext cx="7811607" cy="908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ore-KR" sz="2500" b="0" i="1" smtClean="0">
                          <a:solidFill>
                            <a:srgbClr val="77644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kumimoji="1" lang="en-US" altLang="ko-Kore-KR" sz="2500" b="0" i="1" smtClean="0">
                                  <a:solidFill>
                                    <a:srgbClr val="7764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500" b="0" i="1" smtClean="0">
                                  <a:solidFill>
                                    <a:srgbClr val="77644D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2500" b="0" i="1" smtClean="0">
                                  <a:solidFill>
                                    <a:srgbClr val="77644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kumimoji="1" lang="en-US" altLang="ko-Kore-KR" sz="2500" b="0" i="1" smtClean="0">
                                  <a:solidFill>
                                    <a:srgbClr val="7764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ko-Kore-KR" sz="2500" b="0" i="1" smtClean="0">
                                      <a:solidFill>
                                        <a:srgbClr val="7764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500" b="0" i="1" smtClean="0">
                                      <a:solidFill>
                                        <a:srgbClr val="7764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ore-KR" sz="2500" b="0" i="1" smtClean="0">
                                      <a:solidFill>
                                        <a:srgbClr val="7764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ko-Kore-KR" sz="2500" b="0" i="1" smtClean="0">
                          <a:solidFill>
                            <a:srgbClr val="7764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2500" b="0" i="1" smtClean="0">
                              <a:solidFill>
                                <a:srgbClr val="77644D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ore-KR" sz="2500" b="0" i="1" smtClean="0">
                                  <a:solidFill>
                                    <a:srgbClr val="7764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kumimoji="1" lang="en-US" altLang="ko-Kore-KR" sz="2500" b="0" i="1" smtClean="0">
                                      <a:solidFill>
                                        <a:srgbClr val="7764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ore-KR" sz="2500" b="0" i="1" smtClean="0">
                                      <a:solidFill>
                                        <a:srgbClr val="7764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ko-Kore-KR" sz="2500" b="0" i="1" smtClean="0">
                                      <a:solidFill>
                                        <a:srgbClr val="7764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ore-KR" sz="2500" b="0" i="1" smtClean="0">
                                      <a:solidFill>
                                        <a:srgbClr val="77644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sub>
                              <m:r>
                                <a:rPr kumimoji="1" lang="en-US" altLang="ko-Kore-KR" sz="2500" b="0" i="1" smtClean="0">
                                  <a:solidFill>
                                    <a:srgbClr val="77644D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ore-KR" altLang="en-US" sz="2500" dirty="0">
                  <a:solidFill>
                    <a:srgbClr val="77644D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EFD181B-5506-994E-8278-E8117A8E2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321" y="4275998"/>
                <a:ext cx="7811607" cy="908262"/>
              </a:xfrm>
              <a:prstGeom prst="rect">
                <a:avLst/>
              </a:prstGeom>
              <a:blipFill>
                <a:blip r:embed="rId9"/>
                <a:stretch>
                  <a:fillRect t="-147945" b="-21369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그룹 1003">
            <a:extLst>
              <a:ext uri="{FF2B5EF4-FFF2-40B4-BE49-F238E27FC236}">
                <a16:creationId xmlns:a16="http://schemas.microsoft.com/office/drawing/2014/main" id="{BEBDD29A-DA88-9B49-A928-8D1EF629A17A}"/>
              </a:ext>
            </a:extLst>
          </p:cNvPr>
          <p:cNvGrpSpPr/>
          <p:nvPr/>
        </p:nvGrpSpPr>
        <p:grpSpPr>
          <a:xfrm>
            <a:off x="11681512" y="3164248"/>
            <a:ext cx="4786600" cy="2495513"/>
            <a:chOff x="5857143" y="4066667"/>
            <a:chExt cx="2533333" cy="4238095"/>
          </a:xfrm>
        </p:grpSpPr>
        <p:pic>
          <p:nvPicPr>
            <p:cNvPr id="82" name="Object 12">
              <a:extLst>
                <a:ext uri="{FF2B5EF4-FFF2-40B4-BE49-F238E27FC236}">
                  <a16:creationId xmlns:a16="http://schemas.microsoft.com/office/drawing/2014/main" id="{2BC8B16E-030A-E04C-9DF5-15804B8BA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4776" y="2110233"/>
              <a:ext cx="5066667" cy="8476190"/>
            </a:xfrm>
            <a:prstGeom prst="rect">
              <a:avLst/>
            </a:prstGeom>
          </p:spPr>
        </p:pic>
        <p:pic>
          <p:nvPicPr>
            <p:cNvPr id="84" name="Object 13">
              <a:extLst>
                <a:ext uri="{FF2B5EF4-FFF2-40B4-BE49-F238E27FC236}">
                  <a16:creationId xmlns:a16="http://schemas.microsoft.com/office/drawing/2014/main" id="{EA1EF032-EAD3-1147-A0AB-01BFA184A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7143" y="4066667"/>
              <a:ext cx="2533333" cy="423809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3009203" y="3346666"/>
            <a:ext cx="198474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kern="0" spc="-100" dirty="0">
                <a:solidFill>
                  <a:srgbClr val="CEC3B4"/>
                </a:solidFill>
                <a:latin typeface="Noto Sans CJK KR Bold" pitchFamily="34" charset="0"/>
                <a:cs typeface="Noto Sans CJK KR Bold" pitchFamily="34" charset="0"/>
              </a:rPr>
              <a:t>0</a:t>
            </a:r>
            <a:r>
              <a:rPr lang="en-US" altLang="ko-KR" sz="4400" kern="0" spc="-100" dirty="0">
                <a:solidFill>
                  <a:srgbClr val="CEC3B4"/>
                </a:solidFill>
                <a:latin typeface="Noto Sans CJK KR Bold" pitchFamily="34" charset="0"/>
                <a:cs typeface="Noto Sans CJK KR Bold" pitchFamily="34" charset="0"/>
              </a:rPr>
              <a:t>2</a:t>
            </a:r>
            <a:endParaRPr lang="en-US" sz="4400" dirty="0"/>
          </a:p>
        </p:txBody>
      </p:sp>
      <p:sp>
        <p:nvSpPr>
          <p:cNvPr id="41" name="Object 41"/>
          <p:cNvSpPr txBox="1"/>
          <p:nvPr/>
        </p:nvSpPr>
        <p:spPr>
          <a:xfrm>
            <a:off x="12286290" y="4458500"/>
            <a:ext cx="3573719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500" dirty="0">
                <a:solidFill>
                  <a:srgbClr val="77644D"/>
                </a:solidFill>
                <a:latin typeface="Noto Sans CJK KR Regular" pitchFamily="34" charset="0"/>
                <a:cs typeface="Noto Sans CJK KR Regular" pitchFamily="34" charset="0"/>
              </a:rPr>
              <a:t>0</a:t>
            </a:r>
            <a:r>
              <a:rPr lang="ko-KR" altLang="en-US" sz="2500" dirty="0">
                <a:solidFill>
                  <a:srgbClr val="77644D"/>
                </a:solidFill>
                <a:latin typeface="Noto Sans CJK KR Regular" pitchFamily="34" charset="0"/>
                <a:cs typeface="Noto Sans CJK KR Regular" pitchFamily="34" charset="0"/>
              </a:rPr>
              <a:t>에 근접한 값까지 가능</a:t>
            </a:r>
            <a:endParaRPr lang="en-US" sz="2500" dirty="0"/>
          </a:p>
        </p:txBody>
      </p:sp>
      <p:grpSp>
        <p:nvGrpSpPr>
          <p:cNvPr id="86" name="그룹 1003">
            <a:extLst>
              <a:ext uri="{FF2B5EF4-FFF2-40B4-BE49-F238E27FC236}">
                <a16:creationId xmlns:a16="http://schemas.microsoft.com/office/drawing/2014/main" id="{F0BCAE26-9308-EA4C-A2E9-1FF113639BC2}"/>
              </a:ext>
            </a:extLst>
          </p:cNvPr>
          <p:cNvGrpSpPr/>
          <p:nvPr/>
        </p:nvGrpSpPr>
        <p:grpSpPr>
          <a:xfrm>
            <a:off x="4113719" y="4964577"/>
            <a:ext cx="9573202" cy="4991026"/>
            <a:chOff x="4524776" y="2110233"/>
            <a:chExt cx="5066667" cy="8476190"/>
          </a:xfrm>
        </p:grpSpPr>
        <p:pic>
          <p:nvPicPr>
            <p:cNvPr id="88" name="Object 12">
              <a:extLst>
                <a:ext uri="{FF2B5EF4-FFF2-40B4-BE49-F238E27FC236}">
                  <a16:creationId xmlns:a16="http://schemas.microsoft.com/office/drawing/2014/main" id="{255E902D-DB93-7B46-AAA5-17857C6BC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4776" y="2110233"/>
              <a:ext cx="5066667" cy="8476190"/>
            </a:xfrm>
            <a:prstGeom prst="rect">
              <a:avLst/>
            </a:prstGeom>
          </p:spPr>
        </p:pic>
        <p:pic>
          <p:nvPicPr>
            <p:cNvPr id="89" name="Object 13">
              <a:extLst>
                <a:ext uri="{FF2B5EF4-FFF2-40B4-BE49-F238E27FC236}">
                  <a16:creationId xmlns:a16="http://schemas.microsoft.com/office/drawing/2014/main" id="{39CB372A-31CE-924D-A20E-A49445FFE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7143" y="4066667"/>
              <a:ext cx="2533333" cy="4238095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8032085" y="6220364"/>
            <a:ext cx="198474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kern="0" spc="-100" dirty="0">
                <a:solidFill>
                  <a:srgbClr val="CEC3B4"/>
                </a:solidFill>
                <a:latin typeface="Noto Sans CJK KR Bold" pitchFamily="34" charset="0"/>
                <a:cs typeface="Noto Sans CJK KR Bold" pitchFamily="34" charset="0"/>
              </a:rPr>
              <a:t>0</a:t>
            </a:r>
            <a:r>
              <a:rPr lang="en-US" altLang="ko-KR" sz="4400" kern="0" spc="-100" dirty="0">
                <a:solidFill>
                  <a:srgbClr val="CEC3B4"/>
                </a:solidFill>
                <a:latin typeface="Noto Sans CJK KR Bold" pitchFamily="34" charset="0"/>
                <a:cs typeface="Noto Sans CJK KR Bold" pitchFamily="34" charset="0"/>
              </a:rPr>
              <a:t>3</a:t>
            </a:r>
            <a:endParaRPr lang="en-US" sz="4400" dirty="0"/>
          </a:p>
        </p:txBody>
      </p:sp>
      <p:sp>
        <p:nvSpPr>
          <p:cNvPr id="38" name="Object 38"/>
          <p:cNvSpPr txBox="1"/>
          <p:nvPr/>
        </p:nvSpPr>
        <p:spPr>
          <a:xfrm>
            <a:off x="7019048" y="7411353"/>
            <a:ext cx="411480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 err="1">
                <a:solidFill>
                  <a:srgbClr val="77644D"/>
                </a:solidFill>
                <a:latin typeface="Noto Sans CJK KR Regular" pitchFamily="34" charset="0"/>
                <a:cs typeface="Noto Sans CJK KR Regular" pitchFamily="34" charset="0"/>
              </a:rPr>
              <a:t>입력</a:t>
            </a:r>
            <a:r>
              <a:rPr lang="en-US" sz="2500" dirty="0">
                <a:solidFill>
                  <a:srgbClr val="77644D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500" dirty="0" err="1">
                <a:solidFill>
                  <a:srgbClr val="77644D"/>
                </a:solidFill>
                <a:latin typeface="Noto Sans CJK KR Regular" pitchFamily="34" charset="0"/>
                <a:cs typeface="Noto Sans CJK KR Regular" pitchFamily="34" charset="0"/>
              </a:rPr>
              <a:t>특성의</a:t>
            </a:r>
            <a:r>
              <a:rPr lang="en-US" sz="2500" dirty="0">
                <a:solidFill>
                  <a:srgbClr val="77644D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500" dirty="0" err="1">
                <a:solidFill>
                  <a:srgbClr val="77644D"/>
                </a:solidFill>
                <a:latin typeface="Noto Sans CJK KR Regular" pitchFamily="34" charset="0"/>
                <a:cs typeface="Noto Sans CJK KR Regular" pitchFamily="34" charset="0"/>
              </a:rPr>
              <a:t>스케일에</a:t>
            </a:r>
            <a:r>
              <a:rPr lang="en-US" sz="2500" dirty="0">
                <a:solidFill>
                  <a:srgbClr val="77644D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en-US" sz="2500" dirty="0" err="1">
                <a:solidFill>
                  <a:srgbClr val="77644D"/>
                </a:solidFill>
                <a:latin typeface="Noto Sans CJK KR Regular" pitchFamily="34" charset="0"/>
                <a:cs typeface="Noto Sans CJK KR Regular" pitchFamily="34" charset="0"/>
              </a:rPr>
              <a:t>민감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1027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3500460"/>
            <a:chOff x="0" y="0"/>
            <a:chExt cx="18285714" cy="3500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350046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9048" y="2298413"/>
            <a:ext cx="8995234" cy="67301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31157" y="3157483"/>
            <a:ext cx="4786600" cy="2495513"/>
            <a:chOff x="5857143" y="4066667"/>
            <a:chExt cx="2533333" cy="42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4776" y="2110233"/>
              <a:ext cx="5066667" cy="8476190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7143" y="4066667"/>
              <a:ext cx="2533333" cy="423809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023369" y="3346667"/>
            <a:ext cx="198474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kern="0" spc="-100" dirty="0">
                <a:solidFill>
                  <a:srgbClr val="CEC3B4"/>
                </a:solidFill>
                <a:latin typeface="Noto Sans CJK KR Bold" pitchFamily="34" charset="0"/>
                <a:cs typeface="Noto Sans CJK KR Bold" pitchFamily="34" charset="0"/>
              </a:rPr>
              <a:t>01</a:t>
            </a:r>
            <a:endParaRPr lang="en-US" sz="4400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169804" y="9354607"/>
            <a:ext cx="15930260" cy="56132"/>
            <a:chOff x="1169804" y="9354607"/>
            <a:chExt cx="15930260" cy="56132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9804" y="9354607"/>
              <a:ext cx="15930260" cy="56132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EFD181B-5506-994E-8278-E8117A8E258A}"/>
              </a:ext>
            </a:extLst>
          </p:cNvPr>
          <p:cNvSpPr txBox="1"/>
          <p:nvPr/>
        </p:nvSpPr>
        <p:spPr>
          <a:xfrm>
            <a:off x="7435348" y="4405934"/>
            <a:ext cx="33793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500" dirty="0">
                <a:solidFill>
                  <a:srgbClr val="77644D"/>
                </a:solidFill>
              </a:rPr>
              <a:t>0</a:t>
            </a:r>
            <a:r>
              <a:rPr kumimoji="1" lang="ko-Kore-KR" altLang="en-US" sz="2500" dirty="0">
                <a:solidFill>
                  <a:srgbClr val="77644D"/>
                </a:solidFill>
              </a:rPr>
              <a:t>으로 만들기도 함</a:t>
            </a:r>
          </a:p>
        </p:txBody>
      </p:sp>
      <p:grpSp>
        <p:nvGrpSpPr>
          <p:cNvPr id="81" name="그룹 1003">
            <a:extLst>
              <a:ext uri="{FF2B5EF4-FFF2-40B4-BE49-F238E27FC236}">
                <a16:creationId xmlns:a16="http://schemas.microsoft.com/office/drawing/2014/main" id="{BEBDD29A-DA88-9B49-A928-8D1EF629A17A}"/>
              </a:ext>
            </a:extLst>
          </p:cNvPr>
          <p:cNvGrpSpPr/>
          <p:nvPr/>
        </p:nvGrpSpPr>
        <p:grpSpPr>
          <a:xfrm>
            <a:off x="11681512" y="3164248"/>
            <a:ext cx="4786600" cy="2495513"/>
            <a:chOff x="5857143" y="4066667"/>
            <a:chExt cx="2533333" cy="4238095"/>
          </a:xfrm>
        </p:grpSpPr>
        <p:pic>
          <p:nvPicPr>
            <p:cNvPr id="82" name="Object 12">
              <a:extLst>
                <a:ext uri="{FF2B5EF4-FFF2-40B4-BE49-F238E27FC236}">
                  <a16:creationId xmlns:a16="http://schemas.microsoft.com/office/drawing/2014/main" id="{2BC8B16E-030A-E04C-9DF5-15804B8BA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4776" y="2110233"/>
              <a:ext cx="5066667" cy="8476190"/>
            </a:xfrm>
            <a:prstGeom prst="rect">
              <a:avLst/>
            </a:prstGeom>
          </p:spPr>
        </p:pic>
        <p:pic>
          <p:nvPicPr>
            <p:cNvPr id="84" name="Object 13">
              <a:extLst>
                <a:ext uri="{FF2B5EF4-FFF2-40B4-BE49-F238E27FC236}">
                  <a16:creationId xmlns:a16="http://schemas.microsoft.com/office/drawing/2014/main" id="{EA1EF032-EAD3-1147-A0AB-01BFA184A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7143" y="4066667"/>
              <a:ext cx="2533333" cy="423809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3009203" y="3346666"/>
            <a:ext cx="198474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kern="0" spc="-100" dirty="0">
                <a:solidFill>
                  <a:srgbClr val="CEC3B4"/>
                </a:solidFill>
                <a:latin typeface="Noto Sans CJK KR Bold" pitchFamily="34" charset="0"/>
                <a:cs typeface="Noto Sans CJK KR Bold" pitchFamily="34" charset="0"/>
              </a:rPr>
              <a:t>0</a:t>
            </a:r>
            <a:r>
              <a:rPr lang="en-US" altLang="ko-KR" sz="4400" kern="0" spc="-100" dirty="0">
                <a:solidFill>
                  <a:srgbClr val="CEC3B4"/>
                </a:solidFill>
                <a:latin typeface="Noto Sans CJK KR Bold" pitchFamily="34" charset="0"/>
                <a:cs typeface="Noto Sans CJK KR Bold" pitchFamily="34" charset="0"/>
              </a:rPr>
              <a:t>2</a:t>
            </a:r>
            <a:endParaRPr lang="en-US" sz="4400" dirty="0"/>
          </a:p>
        </p:txBody>
      </p:sp>
      <p:sp>
        <p:nvSpPr>
          <p:cNvPr id="41" name="Object 41"/>
          <p:cNvSpPr txBox="1"/>
          <p:nvPr/>
        </p:nvSpPr>
        <p:spPr>
          <a:xfrm>
            <a:off x="12286290" y="4458500"/>
            <a:ext cx="3573719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ore-KR" altLang="en-US" sz="2500" dirty="0">
                <a:solidFill>
                  <a:srgbClr val="77644D"/>
                </a:solidFill>
                <a:latin typeface="Noto Sans CJK KR Regular" pitchFamily="34" charset="0"/>
              </a:rPr>
              <a:t>변수가 선택되는 형식</a:t>
            </a:r>
            <a:endParaRPr lang="en-US" sz="2500" dirty="0"/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115FF731-A472-3848-87F4-65E97766B27F}"/>
              </a:ext>
            </a:extLst>
          </p:cNvPr>
          <p:cNvSpPr txBox="1"/>
          <p:nvPr/>
        </p:nvSpPr>
        <p:spPr>
          <a:xfrm>
            <a:off x="457200" y="414248"/>
            <a:ext cx="552723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b="1" dirty="0" err="1">
                <a:solidFill>
                  <a:srgbClr val="77644D"/>
                </a:solidFill>
                <a:latin typeface="Noto Sans CJK KR Bold" pitchFamily="34" charset="0"/>
              </a:rPr>
              <a:t>라쏘</a:t>
            </a:r>
            <a:endParaRPr lang="en-US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2FD329-B00F-5D4D-87F7-454DC80A163E}"/>
                  </a:ext>
                </a:extLst>
              </p:cNvPr>
              <p:cNvSpPr txBox="1"/>
              <p:nvPr/>
            </p:nvSpPr>
            <p:spPr>
              <a:xfrm>
                <a:off x="-1186242" y="1249120"/>
                <a:ext cx="7137399" cy="74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Sup>
                                <m:sSubSupPr>
                                  <m:ctrlP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2FD329-B00F-5D4D-87F7-454DC80A1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6242" y="1249120"/>
                <a:ext cx="7137399" cy="745076"/>
              </a:xfrm>
              <a:prstGeom prst="rect">
                <a:avLst/>
              </a:prstGeom>
              <a:blipFill>
                <a:blip r:embed="rId7"/>
                <a:stretch>
                  <a:fillRect t="-144068" b="-2101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AE21555D-D410-CF43-9564-162BF4D8572B}"/>
              </a:ext>
            </a:extLst>
          </p:cNvPr>
          <p:cNvGrpSpPr/>
          <p:nvPr/>
        </p:nvGrpSpPr>
        <p:grpSpPr>
          <a:xfrm>
            <a:off x="132092" y="3644025"/>
            <a:ext cx="5374815" cy="5339326"/>
            <a:chOff x="457200" y="3731386"/>
            <a:chExt cx="5374815" cy="533932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00E0B9B-6322-4F4C-95CD-2BE0C4EDD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51" t="5800" r="48710" b="5602"/>
            <a:stretch/>
          </p:blipFill>
          <p:spPr>
            <a:xfrm>
              <a:off x="650415" y="3847437"/>
              <a:ext cx="5181600" cy="522327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B45D9C2-B9CA-CE45-9C89-1C384F1D47B6}"/>
                </a:ext>
              </a:extLst>
            </p:cNvPr>
            <p:cNvSpPr/>
            <p:nvPr/>
          </p:nvSpPr>
          <p:spPr>
            <a:xfrm>
              <a:off x="457200" y="3731386"/>
              <a:ext cx="2349494" cy="101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15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37685271-57C9-7B45-A25C-4CC97A21F297}"/>
              </a:ext>
            </a:extLst>
          </p:cNvPr>
          <p:cNvGrpSpPr/>
          <p:nvPr/>
        </p:nvGrpSpPr>
        <p:grpSpPr>
          <a:xfrm>
            <a:off x="0" y="6609524"/>
            <a:ext cx="18285714" cy="3676190"/>
            <a:chOff x="0" y="6609524"/>
            <a:chExt cx="18285714" cy="3676190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733385E6-9E54-3940-B65B-90D47664C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09524"/>
              <a:ext cx="18285714" cy="367619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AD0F42A-A18A-BF4F-B037-F6672FEDE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66700"/>
            <a:ext cx="9067800" cy="6342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78B663-FBEA-9A4B-A3D9-E4308027393A}"/>
              </a:ext>
            </a:extLst>
          </p:cNvPr>
          <p:cNvSpPr txBox="1"/>
          <p:nvPr/>
        </p:nvSpPr>
        <p:spPr>
          <a:xfrm>
            <a:off x="409484" y="7004090"/>
            <a:ext cx="17848156" cy="321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ko-Kore-KR" sz="3000" dirty="0"/>
              <a:t> </a:t>
            </a:r>
            <a:r>
              <a:rPr kumimoji="1" lang="ko-Kore-KR" altLang="en-US" sz="3000" dirty="0"/>
              <a:t>라쏘</a:t>
            </a:r>
            <a:endParaRPr kumimoji="1" lang="en-US" altLang="ko-Kore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500" dirty="0"/>
              <a:t>L1 penalty(</a:t>
            </a:r>
            <a:r>
              <a:rPr kumimoji="1" lang="ko-Kore-KR" altLang="en-US" sz="2500" dirty="0"/>
              <a:t>왼쪽 위</a:t>
            </a:r>
            <a:r>
              <a:rPr kumimoji="1" lang="en-US" altLang="ko-Kore-KR" sz="2500" dirty="0"/>
              <a:t>)</a:t>
            </a:r>
            <a:r>
              <a:rPr kumimoji="1" lang="ko-Kore-KR" altLang="en-US" sz="2500" dirty="0"/>
              <a:t>의 경우 </a:t>
            </a:r>
            <a:r>
              <a:rPr kumimoji="1" lang="en-US" altLang="ko-Kore-KR" sz="2500" dirty="0"/>
              <a:t>0</a:t>
            </a:r>
            <a:r>
              <a:rPr kumimoji="1" lang="ko-Kore-KR" altLang="en-US" sz="2500" dirty="0"/>
              <a:t>에 먼저 도달</a:t>
            </a:r>
            <a:r>
              <a:rPr kumimoji="1" lang="en-US" altLang="ko-Kore-KR" sz="2500" dirty="0"/>
              <a:t>, </a:t>
            </a:r>
            <a:r>
              <a:rPr kumimoji="1" lang="ko-Kore-KR" altLang="en-US" sz="2500" dirty="0"/>
              <a:t>이같은 특성으로 </a:t>
            </a:r>
            <a:r>
              <a:rPr kumimoji="1" lang="en-US" altLang="ko-Kore-KR" sz="2500" dirty="0"/>
              <a:t>Lasso</a:t>
            </a:r>
            <a:r>
              <a:rPr kumimoji="1" lang="en-US" altLang="ko-KR" sz="2500" dirty="0"/>
              <a:t>(</a:t>
            </a:r>
            <a:r>
              <a:rPr kumimoji="1" lang="ko-KR" altLang="en-US" sz="2500" dirty="0"/>
              <a:t>오른쪽 위</a:t>
            </a:r>
            <a:r>
              <a:rPr kumimoji="1" lang="en-US" altLang="ko-KR" sz="2500" dirty="0"/>
              <a:t>)</a:t>
            </a:r>
            <a:r>
              <a:rPr kumimoji="1" lang="ko-KR" altLang="en-US" sz="2500" dirty="0"/>
              <a:t>에서 지그재그형식이 나옴</a:t>
            </a:r>
            <a:r>
              <a:rPr kumimoji="1" lang="en-US" altLang="ko-KR" sz="2500" dirty="0"/>
              <a:t>(0</a:t>
            </a:r>
            <a:r>
              <a:rPr kumimoji="1" lang="ko-KR" altLang="en-US" sz="2500" dirty="0"/>
              <a:t>에서 미분불가이기에</a:t>
            </a:r>
            <a:r>
              <a:rPr kumimoji="1" lang="en-US" altLang="ko-KR" sz="25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500" dirty="0"/>
              <a:t>진동을 막기위해선 점진적으로 </a:t>
            </a:r>
            <a:r>
              <a:rPr kumimoji="1" lang="ko-KR" altLang="en-US" sz="2500" dirty="0" err="1"/>
              <a:t>학습률</a:t>
            </a:r>
            <a:r>
              <a:rPr kumimoji="1" lang="ko-KR" altLang="en-US" sz="2500" dirty="0"/>
              <a:t> 감소</a:t>
            </a:r>
            <a:r>
              <a:rPr kumimoji="1" lang="en-US" altLang="ko-KR" sz="2500" dirty="0"/>
              <a:t> </a:t>
            </a:r>
            <a:r>
              <a:rPr kumimoji="1" lang="ko-KR" altLang="en-US" sz="2500" dirty="0"/>
              <a:t>또는 </a:t>
            </a:r>
            <a:r>
              <a:rPr kumimoji="1" lang="en-US" altLang="ko-KR" sz="2500" dirty="0" err="1"/>
              <a:t>subgredient</a:t>
            </a:r>
            <a:r>
              <a:rPr kumimoji="1" lang="en-US" altLang="ko-KR" sz="2500" dirty="0"/>
              <a:t> Vector g</a:t>
            </a:r>
            <a:r>
              <a:rPr kumimoji="1" lang="ko-KR" altLang="en-US" sz="2500" dirty="0" err="1"/>
              <a:t>를</a:t>
            </a:r>
            <a:r>
              <a:rPr kumimoji="1" lang="ko-KR" altLang="en-US" sz="2500" dirty="0"/>
              <a:t> 이용</a:t>
            </a:r>
            <a:endParaRPr kumimoji="1" lang="en-US" altLang="ko-KR" sz="2500" dirty="0"/>
          </a:p>
          <a:p>
            <a:endParaRPr kumimoji="1" lang="en-US" altLang="ko-KR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sz="3000" dirty="0"/>
              <a:t> </a:t>
            </a:r>
            <a:r>
              <a:rPr kumimoji="1" lang="ko-KR" altLang="en-US" sz="3000" dirty="0" err="1"/>
              <a:t>릿지</a:t>
            </a:r>
            <a:endParaRPr kumimoji="1" lang="en-US" altLang="ko-KR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500" dirty="0"/>
              <a:t>L2 penalty(</a:t>
            </a:r>
            <a:r>
              <a:rPr kumimoji="1" lang="ko-Kore-KR" altLang="en-US" sz="2500" dirty="0"/>
              <a:t>왼쪽 아래</a:t>
            </a:r>
            <a:r>
              <a:rPr kumimoji="1" lang="en-US" altLang="ko-Kore-KR" sz="2500" dirty="0"/>
              <a:t>)</a:t>
            </a:r>
            <a:r>
              <a:rPr kumimoji="1" lang="ko-Kore-KR" altLang="en-US" sz="2500" dirty="0"/>
              <a:t>의 경우 직선을 따라 이동</a:t>
            </a:r>
            <a:endParaRPr kumimoji="1" lang="en-US" altLang="ko-Kore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500" dirty="0"/>
              <a:t>전역 최적점에 가까워질수록 </a:t>
            </a:r>
            <a:r>
              <a:rPr kumimoji="1" lang="en-US" altLang="ko-Kore-KR" sz="2500" dirty="0" err="1"/>
              <a:t>gredient</a:t>
            </a:r>
            <a:r>
              <a:rPr kumimoji="1" lang="ko-Kore-KR" altLang="en-US" sz="2500" dirty="0"/>
              <a:t>가 작아짐</a:t>
            </a:r>
            <a:r>
              <a:rPr kumimoji="1" lang="en-US" altLang="ko-Kore-KR" sz="2500" dirty="0"/>
              <a:t>, </a:t>
            </a:r>
            <a:r>
              <a:rPr kumimoji="1" lang="ko-Kore-KR" altLang="en-US" sz="2500" dirty="0"/>
              <a:t>따라서 수렴에 도움</a:t>
            </a:r>
            <a:endParaRPr kumimoji="1" lang="en-US" altLang="ko-Kore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500" dirty="0"/>
              <a:t>a</a:t>
            </a:r>
            <a:r>
              <a:rPr kumimoji="1" lang="ko-Kore-KR" altLang="en-US" sz="2500" dirty="0"/>
              <a:t>값을 증가시킬수록 최적의 파라미터가 원점에 가까워짐</a:t>
            </a:r>
          </a:p>
        </p:txBody>
      </p:sp>
    </p:spTree>
    <p:extLst>
      <p:ext uri="{BB962C8B-B14F-4D97-AF65-F5344CB8AC3E}">
        <p14:creationId xmlns:p14="http://schemas.microsoft.com/office/powerpoint/2010/main" val="345890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885</Words>
  <Application>Microsoft Macintosh PowerPoint</Application>
  <PresentationFormat>사용자 지정</PresentationFormat>
  <Paragraphs>205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G마켓 산스 Bold</vt:lpstr>
      <vt:lpstr>Gmarket Sans Bold</vt:lpstr>
      <vt:lpstr>Noto Sans CJK KR Bold</vt:lpstr>
      <vt:lpstr>Noto Sans CJK KR DemiLight</vt:lpstr>
      <vt:lpstr>Noto Sans CJK KR Light</vt:lpstr>
      <vt:lpstr>Noto Sans CJK KR Medium</vt:lpstr>
      <vt:lpstr>Noto Sans CJK KR Regular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문강석</cp:lastModifiedBy>
  <cp:revision>12</cp:revision>
  <dcterms:created xsi:type="dcterms:W3CDTF">2022-02-01T01:28:23Z</dcterms:created>
  <dcterms:modified xsi:type="dcterms:W3CDTF">2022-02-04T16:49:09Z</dcterms:modified>
  <cp:version/>
</cp:coreProperties>
</file>