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B246-9BED-43A5-A5F8-B1076E8A4A98}" type="datetimeFigureOut">
              <a:rPr lang="th-TH" smtClean="0"/>
              <a:t>23/12/64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D9B5-79CA-4D7D-A7F2-B448CB47903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0557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B246-9BED-43A5-A5F8-B1076E8A4A98}" type="datetimeFigureOut">
              <a:rPr lang="th-TH" smtClean="0"/>
              <a:t>23/12/64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D9B5-79CA-4D7D-A7F2-B448CB47903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1180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B246-9BED-43A5-A5F8-B1076E8A4A98}" type="datetimeFigureOut">
              <a:rPr lang="th-TH" smtClean="0"/>
              <a:t>23/12/64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D9B5-79CA-4D7D-A7F2-B448CB47903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892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B246-9BED-43A5-A5F8-B1076E8A4A98}" type="datetimeFigureOut">
              <a:rPr lang="th-TH" smtClean="0"/>
              <a:t>23/12/64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D9B5-79CA-4D7D-A7F2-B448CB47903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9504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B246-9BED-43A5-A5F8-B1076E8A4A98}" type="datetimeFigureOut">
              <a:rPr lang="th-TH" smtClean="0"/>
              <a:t>23/12/64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D9B5-79CA-4D7D-A7F2-B448CB47903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0922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B246-9BED-43A5-A5F8-B1076E8A4A98}" type="datetimeFigureOut">
              <a:rPr lang="th-TH" smtClean="0"/>
              <a:t>23/12/64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D9B5-79CA-4D7D-A7F2-B448CB47903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6702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B246-9BED-43A5-A5F8-B1076E8A4A98}" type="datetimeFigureOut">
              <a:rPr lang="th-TH" smtClean="0"/>
              <a:t>23/12/64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D9B5-79CA-4D7D-A7F2-B448CB47903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796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B246-9BED-43A5-A5F8-B1076E8A4A98}" type="datetimeFigureOut">
              <a:rPr lang="th-TH" smtClean="0"/>
              <a:t>23/12/64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D9B5-79CA-4D7D-A7F2-B448CB47903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404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B246-9BED-43A5-A5F8-B1076E8A4A98}" type="datetimeFigureOut">
              <a:rPr lang="th-TH" smtClean="0"/>
              <a:t>23/12/64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D9B5-79CA-4D7D-A7F2-B448CB47903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230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B246-9BED-43A5-A5F8-B1076E8A4A98}" type="datetimeFigureOut">
              <a:rPr lang="th-TH" smtClean="0"/>
              <a:t>23/12/64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D9B5-79CA-4D7D-A7F2-B448CB47903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074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B246-9BED-43A5-A5F8-B1076E8A4A98}" type="datetimeFigureOut">
              <a:rPr lang="th-TH" smtClean="0"/>
              <a:t>23/12/64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D9B5-79CA-4D7D-A7F2-B448CB47903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912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CB246-9BED-43A5-A5F8-B1076E8A4A98}" type="datetimeFigureOut">
              <a:rPr lang="th-TH" smtClean="0"/>
              <a:t>23/12/64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3D9B5-79CA-4D7D-A7F2-B448CB47903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0018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14706" y="647412"/>
            <a:ext cx="10338803" cy="5499388"/>
          </a:xfrm>
          <a:prstGeom prst="roundRect">
            <a:avLst>
              <a:gd name="adj" fmla="val 52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TextBox 4"/>
          <p:cNvSpPr txBox="1"/>
          <p:nvPr/>
        </p:nvSpPr>
        <p:spPr>
          <a:xfrm>
            <a:off x="1184368" y="997707"/>
            <a:ext cx="979947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1500" dirty="0" smtClean="0">
                <a:ln>
                  <a:solidFill>
                    <a:schemeClr val="bg1"/>
                  </a:solidFill>
                </a:ln>
                <a:latin typeface="sd fighter v1" panose="02000000000000000000" pitchFamily="2" charset="0"/>
                <a:cs typeface="sd fighter v1" panose="02000000000000000000" pitchFamily="2" charset="0"/>
              </a:rPr>
              <a:t>จับฉลากสอยดาว</a:t>
            </a:r>
            <a:endParaRPr lang="th-TH" sz="11500" dirty="0">
              <a:ln>
                <a:solidFill>
                  <a:schemeClr val="bg1"/>
                </a:solidFill>
              </a:ln>
              <a:latin typeface="sd fighter v1" panose="02000000000000000000" pitchFamily="2" charset="0"/>
              <a:cs typeface="sd fighter v1" panose="02000000000000000000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50080" y="2994302"/>
            <a:ext cx="5405120" cy="68777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ounded Rectangle 6"/>
          <p:cNvSpPr/>
          <p:nvPr/>
        </p:nvSpPr>
        <p:spPr>
          <a:xfrm>
            <a:off x="4450080" y="4050522"/>
            <a:ext cx="5405120" cy="68777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1659705" y="2876525"/>
            <a:ext cx="26244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n>
                  <a:solidFill>
                    <a:schemeClr val="bg1"/>
                  </a:solidFill>
                </a:ln>
                <a:latin typeface="sd fighter v1" panose="02000000000000000000" pitchFamily="2" charset="0"/>
                <a:cs typeface="sd fighter v1" panose="02000000000000000000" pitchFamily="2" charset="0"/>
              </a:rPr>
              <a:t>Username</a:t>
            </a:r>
            <a:endParaRPr lang="th-TH" sz="5400" dirty="0">
              <a:ln>
                <a:solidFill>
                  <a:schemeClr val="bg1"/>
                </a:solidFill>
              </a:ln>
              <a:latin typeface="sd fighter v1" panose="02000000000000000000" pitchFamily="2" charset="0"/>
              <a:cs typeface="sd fighter v1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9705" y="3932745"/>
            <a:ext cx="2600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n>
                  <a:solidFill>
                    <a:schemeClr val="bg1"/>
                  </a:solidFill>
                </a:ln>
                <a:latin typeface="sd fighter v1" panose="02000000000000000000" pitchFamily="2" charset="0"/>
                <a:cs typeface="sd fighter v1" panose="02000000000000000000" pitchFamily="2" charset="0"/>
              </a:rPr>
              <a:t>Password</a:t>
            </a:r>
            <a:endParaRPr lang="th-TH" sz="5400" dirty="0">
              <a:ln>
                <a:solidFill>
                  <a:schemeClr val="bg1"/>
                </a:solidFill>
              </a:ln>
              <a:latin typeface="sd fighter v1" panose="02000000000000000000" pitchFamily="2" charset="0"/>
              <a:cs typeface="sd fighter v1" panose="02000000000000000000" pitchFamily="2" charset="0"/>
            </a:endParaRPr>
          </a:p>
        </p:txBody>
      </p:sp>
      <p:sp>
        <p:nvSpPr>
          <p:cNvPr id="24" name="Rounded Rectangle 23">
            <a:hlinkClick r:id="rId2" action="ppaction://hlinksldjump"/>
          </p:cNvPr>
          <p:cNvSpPr/>
          <p:nvPr/>
        </p:nvSpPr>
        <p:spPr>
          <a:xfrm>
            <a:off x="3920664" y="5193325"/>
            <a:ext cx="2041900" cy="64589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Login</a:t>
            </a:r>
            <a:endParaRPr lang="th-TH" dirty="0">
              <a:latin typeface="Kozuka Mincho Pro H" panose="02020A00000000000000" pitchFamily="18" charset="-128"/>
              <a:ea typeface="Kozuka Mincho Pro H" panose="02020A00000000000000" pitchFamily="18" charset="-128"/>
            </a:endParaRPr>
          </a:p>
        </p:txBody>
      </p:sp>
      <p:sp>
        <p:nvSpPr>
          <p:cNvPr id="25" name="Rounded Rectangle 24">
            <a:hlinkClick r:id="" action="ppaction://hlinkshowjump?jump=nextslide"/>
          </p:cNvPr>
          <p:cNvSpPr/>
          <p:nvPr/>
        </p:nvSpPr>
        <p:spPr>
          <a:xfrm>
            <a:off x="6557610" y="5209373"/>
            <a:ext cx="2041900" cy="64589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Register</a:t>
            </a:r>
            <a:endParaRPr lang="th-TH" dirty="0">
              <a:latin typeface="Kozuka Mincho Pro H" panose="02020A00000000000000" pitchFamily="18" charset="-128"/>
              <a:ea typeface="Kozuka Mincho Pro H" panose="02020A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80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14706" y="345440"/>
            <a:ext cx="10338803" cy="6360160"/>
          </a:xfrm>
          <a:prstGeom prst="roundRect">
            <a:avLst>
              <a:gd name="adj" fmla="val 249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ounded Rectangle 4">
            <a:hlinkClick r:id="rId2" action="ppaction://hlinksldjump"/>
          </p:cNvPr>
          <p:cNvSpPr/>
          <p:nvPr/>
        </p:nvSpPr>
        <p:spPr>
          <a:xfrm>
            <a:off x="3220720" y="5874045"/>
            <a:ext cx="3219364" cy="64589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Create Account</a:t>
            </a:r>
            <a:endParaRPr lang="th-TH" dirty="0">
              <a:latin typeface="Kozuka Mincho Pro H" panose="02020A00000000000000" pitchFamily="18" charset="-128"/>
              <a:ea typeface="Kozuka Mincho Pro H" panose="02020A00000000000000" pitchFamily="18" charset="-128"/>
            </a:endParaRPr>
          </a:p>
        </p:txBody>
      </p:sp>
      <p:sp>
        <p:nvSpPr>
          <p:cNvPr id="6" name="Rounded Rectangle 5">
            <a:hlinkClick r:id="rId2" action="ppaction://hlinksldjump"/>
          </p:cNvPr>
          <p:cNvSpPr/>
          <p:nvPr/>
        </p:nvSpPr>
        <p:spPr>
          <a:xfrm>
            <a:off x="6694084" y="5874045"/>
            <a:ext cx="2041900" cy="64589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Cancel</a:t>
            </a:r>
            <a:endParaRPr lang="th-TH" dirty="0">
              <a:latin typeface="Kozuka Mincho Pro H" panose="02020A00000000000000" pitchFamily="18" charset="-128"/>
              <a:ea typeface="Kozuka Mincho Pro H" panose="02020A00000000000000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34560" y="1866543"/>
            <a:ext cx="5384800" cy="59469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3074128" y="345440"/>
            <a:ext cx="63241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8000" dirty="0" smtClean="0">
                <a:ln>
                  <a:solidFill>
                    <a:schemeClr val="bg1"/>
                  </a:solidFill>
                </a:ln>
                <a:latin typeface="sd fighter v1" panose="02000000000000000000" pitchFamily="2" charset="0"/>
                <a:cs typeface="sd fighter v1" panose="02000000000000000000" pitchFamily="2" charset="0"/>
              </a:rPr>
              <a:t>สมัครเข้าสู่ระบบ</a:t>
            </a:r>
            <a:endParaRPr lang="th-TH" sz="8000" dirty="0">
              <a:ln>
                <a:solidFill>
                  <a:schemeClr val="bg1"/>
                </a:solidFill>
              </a:ln>
              <a:latin typeface="sd fighter v1" panose="02000000000000000000" pitchFamily="2" charset="0"/>
              <a:cs typeface="sd fighter v1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50724" y="1910963"/>
            <a:ext cx="1632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n>
                  <a:solidFill>
                    <a:schemeClr val="bg1"/>
                  </a:solidFill>
                </a:ln>
                <a:latin typeface="sd fighter v1" panose="02000000000000000000" pitchFamily="2" charset="0"/>
                <a:cs typeface="sd fighter v1" panose="02000000000000000000" pitchFamily="2" charset="0"/>
              </a:rPr>
              <a:t>Username</a:t>
            </a:r>
            <a:endParaRPr lang="th-TH" sz="3200" dirty="0">
              <a:ln>
                <a:solidFill>
                  <a:schemeClr val="bg1"/>
                </a:solidFill>
              </a:ln>
              <a:latin typeface="sd fighter v1" panose="02000000000000000000" pitchFamily="2" charset="0"/>
              <a:cs typeface="sd fighter v1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0724" y="2663351"/>
            <a:ext cx="1617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n>
                  <a:solidFill>
                    <a:schemeClr val="bg1"/>
                  </a:solidFill>
                </a:ln>
                <a:latin typeface="sd fighter v1" panose="02000000000000000000" pitchFamily="2" charset="0"/>
                <a:cs typeface="sd fighter v1" panose="02000000000000000000" pitchFamily="2" charset="0"/>
              </a:rPr>
              <a:t>Password</a:t>
            </a:r>
            <a:endParaRPr lang="th-TH" sz="3200" dirty="0">
              <a:ln>
                <a:solidFill>
                  <a:schemeClr val="bg1"/>
                </a:solidFill>
              </a:ln>
              <a:latin typeface="sd fighter v1" panose="02000000000000000000" pitchFamily="2" charset="0"/>
              <a:cs typeface="sd fighter v1" panose="02000000000000000000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734560" y="2618931"/>
            <a:ext cx="5384800" cy="59469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15" name="Group 14"/>
          <p:cNvGrpSpPr/>
          <p:nvPr/>
        </p:nvGrpSpPr>
        <p:grpSpPr>
          <a:xfrm>
            <a:off x="5792282" y="4896483"/>
            <a:ext cx="887858" cy="887858"/>
            <a:chOff x="5357667" y="3875133"/>
            <a:chExt cx="1452880" cy="1452880"/>
          </a:xfrm>
        </p:grpSpPr>
        <p:sp>
          <p:nvSpPr>
            <p:cNvPr id="13" name="Rectangle 12"/>
            <p:cNvSpPr/>
            <p:nvPr/>
          </p:nvSpPr>
          <p:spPr>
            <a:xfrm>
              <a:off x="5357667" y="3875133"/>
              <a:ext cx="1452880" cy="145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4" name="Plus 13"/>
            <p:cNvSpPr/>
            <p:nvPr/>
          </p:nvSpPr>
          <p:spPr>
            <a:xfrm>
              <a:off x="5626907" y="4144373"/>
              <a:ext cx="914400" cy="914400"/>
            </a:xfrm>
            <a:prstGeom prst="mathPlu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761910" y="3504553"/>
            <a:ext cx="2920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n>
                  <a:solidFill>
                    <a:schemeClr val="bg1"/>
                  </a:solidFill>
                </a:ln>
                <a:latin typeface="sd fighter v1" panose="02000000000000000000" pitchFamily="2" charset="0"/>
                <a:cs typeface="sd fighter v1" panose="02000000000000000000" pitchFamily="2" charset="0"/>
              </a:rPr>
              <a:t>Confirm Password</a:t>
            </a:r>
            <a:endParaRPr lang="th-TH" sz="3200" dirty="0">
              <a:ln>
                <a:solidFill>
                  <a:schemeClr val="bg1"/>
                </a:solidFill>
              </a:ln>
              <a:latin typeface="sd fighter v1" panose="02000000000000000000" pitchFamily="2" charset="0"/>
              <a:cs typeface="sd fighter v1" panose="02000000000000000000" pitchFamily="2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734560" y="3404930"/>
            <a:ext cx="5384800" cy="59469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Rounded Rectangle 17"/>
          <p:cNvSpPr/>
          <p:nvPr/>
        </p:nvSpPr>
        <p:spPr>
          <a:xfrm>
            <a:off x="4734560" y="4160262"/>
            <a:ext cx="5384800" cy="59469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TextBox 18"/>
          <p:cNvSpPr txBox="1"/>
          <p:nvPr/>
        </p:nvSpPr>
        <p:spPr>
          <a:xfrm>
            <a:off x="3703146" y="4179032"/>
            <a:ext cx="965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n>
                  <a:solidFill>
                    <a:schemeClr val="bg1"/>
                  </a:solidFill>
                </a:ln>
                <a:latin typeface="sd fighter v1" panose="02000000000000000000" pitchFamily="2" charset="0"/>
                <a:cs typeface="sd fighter v1" panose="02000000000000000000" pitchFamily="2" charset="0"/>
              </a:rPr>
              <a:t>Gmail</a:t>
            </a:r>
            <a:endParaRPr lang="th-TH" sz="3200" dirty="0">
              <a:ln>
                <a:solidFill>
                  <a:schemeClr val="bg1"/>
                </a:solidFill>
              </a:ln>
              <a:latin typeface="sd fighter v1" panose="02000000000000000000" pitchFamily="2" charset="0"/>
              <a:cs typeface="sd fighter v1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39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36880" y="345440"/>
            <a:ext cx="11277600" cy="6156960"/>
          </a:xfrm>
          <a:prstGeom prst="roundRect">
            <a:avLst>
              <a:gd name="adj" fmla="val 249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3" name="Group 2"/>
          <p:cNvGrpSpPr/>
          <p:nvPr/>
        </p:nvGrpSpPr>
        <p:grpSpPr>
          <a:xfrm>
            <a:off x="8719343" y="172720"/>
            <a:ext cx="3279617" cy="721360"/>
            <a:chOff x="8719343" y="172720"/>
            <a:chExt cx="3279617" cy="721360"/>
          </a:xfrm>
        </p:grpSpPr>
        <p:sp>
          <p:nvSpPr>
            <p:cNvPr id="4" name="Rounded Rectangle 3"/>
            <p:cNvSpPr/>
            <p:nvPr/>
          </p:nvSpPr>
          <p:spPr>
            <a:xfrm>
              <a:off x="8719343" y="172720"/>
              <a:ext cx="3279617" cy="721360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h-TH" dirty="0" smtClean="0">
                  <a:latin typeface="sd fighter v1" panose="02000000000000000000" pitchFamily="2" charset="0"/>
                  <a:cs typeface="sd fighter v1" panose="02000000000000000000" pitchFamily="2" charset="0"/>
                </a:rPr>
                <a:t>ชื่อผู้ใช้ </a:t>
              </a:r>
              <a:r>
                <a:rPr lang="en-US" dirty="0" smtClean="0">
                  <a:latin typeface="sd fighter v1" panose="02000000000000000000" pitchFamily="2" charset="0"/>
                  <a:cs typeface="sd fighter v1" panose="02000000000000000000" pitchFamily="2" charset="0"/>
                </a:rPr>
                <a:t>: Francis</a:t>
              </a:r>
              <a:endParaRPr lang="th-TH" dirty="0">
                <a:latin typeface="sd fighter v1" panose="02000000000000000000" pitchFamily="2" charset="0"/>
                <a:cs typeface="sd fighter v1" panose="02000000000000000000" pitchFamily="2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8885569" y="233387"/>
              <a:ext cx="574832" cy="574832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3444656" y="605135"/>
            <a:ext cx="54409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 smtClean="0">
                <a:ln>
                  <a:solidFill>
                    <a:schemeClr val="bg1"/>
                  </a:solidFill>
                </a:ln>
                <a:latin typeface="sd fighter v1" panose="02000000000000000000" pitchFamily="2" charset="0"/>
                <a:cs typeface="sd fighter v1" panose="02000000000000000000" pitchFamily="2" charset="0"/>
              </a:rPr>
              <a:t>ยินดีต้อนรับ </a:t>
            </a:r>
            <a:r>
              <a:rPr lang="en-US" sz="5400" b="1" dirty="0" smtClean="0">
                <a:ln>
                  <a:solidFill>
                    <a:schemeClr val="bg1"/>
                  </a:solidFill>
                </a:ln>
                <a:latin typeface="sd fighter v1" panose="02000000000000000000" pitchFamily="2" charset="0"/>
                <a:cs typeface="sd fighter v1" panose="02000000000000000000" pitchFamily="2" charset="0"/>
              </a:rPr>
              <a:t>Francis</a:t>
            </a:r>
            <a:endParaRPr lang="th-TH" sz="5400" b="1" dirty="0">
              <a:ln>
                <a:solidFill>
                  <a:schemeClr val="bg1"/>
                </a:solidFill>
              </a:ln>
              <a:latin typeface="sd fighter v1" panose="02000000000000000000" pitchFamily="2" charset="0"/>
              <a:cs typeface="sd fighter v1" panose="02000000000000000000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49958" y="1435069"/>
            <a:ext cx="5090162" cy="4732051"/>
          </a:xfrm>
          <a:prstGeom prst="roundRect">
            <a:avLst>
              <a:gd name="adj" fmla="val 494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ounded Rectangle 8">
            <a:hlinkClick r:id="rId3" action="ppaction://hlinksldjump"/>
          </p:cNvPr>
          <p:cNvSpPr/>
          <p:nvPr/>
        </p:nvSpPr>
        <p:spPr>
          <a:xfrm>
            <a:off x="1613524" y="4950205"/>
            <a:ext cx="3662264" cy="64589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sd fighter v1" panose="02000000000000000000" pitchFamily="2" charset="0"/>
                <a:ea typeface="Kozuka Mincho Pro H" panose="02020A00000000000000" pitchFamily="18" charset="-128"/>
                <a:cs typeface="sd fighter v1" panose="02000000000000000000" pitchFamily="2" charset="0"/>
              </a:rPr>
              <a:t>Join Room</a:t>
            </a:r>
            <a:endParaRPr lang="th-TH" sz="3600" dirty="0">
              <a:latin typeface="sd fighter v1" panose="02000000000000000000" pitchFamily="2" charset="0"/>
              <a:ea typeface="Kozuka Mincho Pro H" panose="02020A00000000000000" pitchFamily="18" charset="-128"/>
              <a:cs typeface="sd fighter v1" panose="02000000000000000000" pitchFamily="2" charset="0"/>
            </a:endParaRPr>
          </a:p>
        </p:txBody>
      </p:sp>
      <p:sp>
        <p:nvSpPr>
          <p:cNvPr id="10" name="Rounded Rectangle 9">
            <a:hlinkClick r:id="rId3" action="ppaction://hlinksldjump"/>
          </p:cNvPr>
          <p:cNvSpPr/>
          <p:nvPr/>
        </p:nvSpPr>
        <p:spPr>
          <a:xfrm>
            <a:off x="1613524" y="3958270"/>
            <a:ext cx="3662264" cy="64589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sd fighter v1" panose="02000000000000000000" pitchFamily="2" charset="0"/>
                <a:ea typeface="Kozuka Mincho Pro H" panose="02020A00000000000000" pitchFamily="18" charset="-128"/>
                <a:cs typeface="sd fighter v1" panose="02000000000000000000" pitchFamily="2" charset="0"/>
              </a:rPr>
              <a:t>Create Room</a:t>
            </a:r>
            <a:endParaRPr lang="th-TH" sz="3600" dirty="0">
              <a:latin typeface="sd fighter v1" panose="02000000000000000000" pitchFamily="2" charset="0"/>
              <a:ea typeface="Kozuka Mincho Pro H" panose="02020A00000000000000" pitchFamily="18" charset="-128"/>
              <a:cs typeface="sd fighter v1" panose="02000000000000000000" pitchFamily="2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428656" y="1555188"/>
            <a:ext cx="2032000" cy="2235951"/>
            <a:chOff x="5046465" y="1379792"/>
            <a:chExt cx="2032000" cy="2235951"/>
          </a:xfrm>
        </p:grpSpPr>
        <p:sp>
          <p:nvSpPr>
            <p:cNvPr id="15" name="Oval 14"/>
            <p:cNvSpPr/>
            <p:nvPr/>
          </p:nvSpPr>
          <p:spPr>
            <a:xfrm>
              <a:off x="5046465" y="1435069"/>
              <a:ext cx="2032000" cy="203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253697" y="1379792"/>
              <a:ext cx="1824768" cy="2235951"/>
              <a:chOff x="5975040" y="2061052"/>
              <a:chExt cx="2504068" cy="3068320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5040" y="2061052"/>
                <a:ext cx="1734781" cy="306832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9023" y="2481272"/>
                <a:ext cx="1860085" cy="1860085"/>
              </a:xfrm>
              <a:prstGeom prst="rect">
                <a:avLst/>
              </a:prstGeom>
            </p:spPr>
          </p:pic>
        </p:grpSp>
      </p:grpSp>
      <p:sp>
        <p:nvSpPr>
          <p:cNvPr id="17" name="Rounded Rectangle 16"/>
          <p:cNvSpPr/>
          <p:nvPr/>
        </p:nvSpPr>
        <p:spPr>
          <a:xfrm>
            <a:off x="6174262" y="3719001"/>
            <a:ext cx="5090162" cy="2448119"/>
          </a:xfrm>
          <a:prstGeom prst="roundRect">
            <a:avLst>
              <a:gd name="adj" fmla="val 9772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Rectangle 24"/>
          <p:cNvSpPr/>
          <p:nvPr/>
        </p:nvSpPr>
        <p:spPr>
          <a:xfrm>
            <a:off x="6980726" y="3790302"/>
            <a:ext cx="34772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b="1" dirty="0" smtClean="0">
                <a:ln>
                  <a:solidFill>
                    <a:schemeClr val="bg1"/>
                  </a:solidFill>
                </a:ln>
                <a:latin typeface="sd fighter v1" panose="02000000000000000000" pitchFamily="2" charset="0"/>
                <a:cs typeface="sd fighter v1" panose="02000000000000000000" pitchFamily="2" charset="0"/>
              </a:rPr>
              <a:t>ห้องที่กำลังเข้าร่วม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386892" y="4490857"/>
            <a:ext cx="4625956" cy="12112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800" dirty="0" smtClean="0">
                <a:solidFill>
                  <a:schemeClr val="tx1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	ห้อง </a:t>
            </a:r>
            <a:r>
              <a:rPr lang="th-TH" sz="1800" dirty="0" smtClean="0">
                <a:solidFill>
                  <a:schemeClr val="tx1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หยกแจกของดี</a:t>
            </a:r>
            <a:endParaRPr lang="en-US" sz="1800" dirty="0" smtClean="0">
              <a:solidFill>
                <a:schemeClr val="tx1"/>
              </a:solidFill>
              <a:latin typeface="sd fighter v1" panose="02000000000000000000" pitchFamily="2" charset="0"/>
              <a:cs typeface="sd fighter v1" panose="02000000000000000000" pitchFamily="2" charset="0"/>
            </a:endParaRPr>
          </a:p>
          <a:p>
            <a:r>
              <a:rPr lang="th-TH" sz="1800" dirty="0" smtClean="0">
                <a:solidFill>
                  <a:schemeClr val="tx1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	สถานะ </a:t>
            </a:r>
            <a:r>
              <a:rPr lang="en-US" sz="1800" dirty="0" smtClean="0">
                <a:solidFill>
                  <a:schemeClr val="tx1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: </a:t>
            </a:r>
            <a:r>
              <a:rPr lang="th-TH" sz="1800" dirty="0" smtClean="0">
                <a:solidFill>
                  <a:schemeClr val="tx1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ยังเปิดอยู่</a:t>
            </a:r>
          </a:p>
          <a:p>
            <a:r>
              <a:rPr lang="th-TH" sz="1800" dirty="0">
                <a:solidFill>
                  <a:schemeClr val="tx1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	</a:t>
            </a:r>
            <a:r>
              <a:rPr lang="th-TH" sz="1800" dirty="0" smtClean="0">
                <a:solidFill>
                  <a:schemeClr val="tx1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จำนวน </a:t>
            </a:r>
            <a:r>
              <a:rPr lang="en-US" sz="1800" dirty="0" smtClean="0">
                <a:solidFill>
                  <a:schemeClr val="tx1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51/90 </a:t>
            </a:r>
            <a:r>
              <a:rPr lang="th-TH" sz="1800" dirty="0" smtClean="0">
                <a:solidFill>
                  <a:schemeClr val="tx1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คน</a:t>
            </a:r>
          </a:p>
          <a:p>
            <a:r>
              <a:rPr lang="th-TH" sz="1800" dirty="0" smtClean="0">
                <a:solidFill>
                  <a:schemeClr val="tx1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	ของ</a:t>
            </a:r>
            <a:r>
              <a:rPr lang="th-TH" sz="1800" dirty="0">
                <a:solidFill>
                  <a:schemeClr val="tx1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ที่เหลือ </a:t>
            </a:r>
            <a:r>
              <a:rPr lang="en-US" sz="1800" dirty="0" smtClean="0">
                <a:solidFill>
                  <a:schemeClr val="tx1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51/90 </a:t>
            </a:r>
            <a:r>
              <a:rPr lang="th-TH" sz="1800" dirty="0" smtClean="0">
                <a:solidFill>
                  <a:schemeClr val="tx1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ชิ้น</a:t>
            </a:r>
            <a:endParaRPr lang="th-TH" sz="1800" dirty="0">
              <a:solidFill>
                <a:schemeClr val="tx1"/>
              </a:solidFill>
              <a:latin typeface="sd fighter v1" panose="02000000000000000000" pitchFamily="2" charset="0"/>
              <a:cs typeface="sd fighter v1" panose="02000000000000000000" pitchFamily="2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467534" y="4570795"/>
            <a:ext cx="1026384" cy="1044890"/>
            <a:chOff x="6407166" y="2466603"/>
            <a:chExt cx="1026384" cy="1044890"/>
          </a:xfrm>
        </p:grpSpPr>
        <p:sp>
          <p:nvSpPr>
            <p:cNvPr id="28" name="Oval 27"/>
            <p:cNvSpPr/>
            <p:nvPr/>
          </p:nvSpPr>
          <p:spPr>
            <a:xfrm>
              <a:off x="6407166" y="2466603"/>
              <a:ext cx="1026384" cy="1026384"/>
            </a:xfrm>
            <a:prstGeom prst="ellipse">
              <a:avLst/>
            </a:prstGeom>
            <a:blipFill>
              <a:blip r:embed="rId6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3" name="Oval 32"/>
            <p:cNvSpPr/>
            <p:nvPr/>
          </p:nvSpPr>
          <p:spPr>
            <a:xfrm>
              <a:off x="7164645" y="3248364"/>
              <a:ext cx="263129" cy="263129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35" name="Rounded Rectangle 34">
            <a:hlinkClick r:id="" action="ppaction://hlinkshowjump?jump=nextslide"/>
          </p:cNvPr>
          <p:cNvSpPr/>
          <p:nvPr/>
        </p:nvSpPr>
        <p:spPr>
          <a:xfrm>
            <a:off x="9474203" y="4664880"/>
            <a:ext cx="1257976" cy="340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d fighter v1" panose="02000000000000000000" pitchFamily="2" charset="0"/>
                <a:ea typeface="Kozuka Mincho Pro H" panose="02020A00000000000000" pitchFamily="18" charset="-128"/>
                <a:cs typeface="sd fighter v1" panose="02000000000000000000" pitchFamily="2" charset="0"/>
              </a:rPr>
              <a:t>Join Room</a:t>
            </a:r>
            <a:endParaRPr lang="th-TH" sz="2000" dirty="0">
              <a:latin typeface="sd fighter v1" panose="02000000000000000000" pitchFamily="2" charset="0"/>
              <a:ea typeface="Kozuka Mincho Pro H" panose="02020A00000000000000" pitchFamily="18" charset="-128"/>
              <a:cs typeface="sd fighter v1" panose="02000000000000000000" pitchFamily="2" charset="0"/>
            </a:endParaRPr>
          </a:p>
        </p:txBody>
      </p:sp>
      <p:sp>
        <p:nvSpPr>
          <p:cNvPr id="22" name="Rounded Rectangle 21">
            <a:hlinkClick r:id="" action="ppaction://hlinkshowjump?jump=nextslide"/>
          </p:cNvPr>
          <p:cNvSpPr/>
          <p:nvPr/>
        </p:nvSpPr>
        <p:spPr>
          <a:xfrm>
            <a:off x="9474203" y="5117802"/>
            <a:ext cx="1257976" cy="340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latin typeface="sd fighter v1" panose="02000000000000000000" pitchFamily="2" charset="0"/>
                <a:ea typeface="Kozuka Mincho Pro H" panose="02020A00000000000000" pitchFamily="18" charset="-128"/>
                <a:cs typeface="sd fighter v1" panose="02000000000000000000" pitchFamily="2" charset="0"/>
              </a:rPr>
              <a:t>Delete </a:t>
            </a:r>
            <a:r>
              <a:rPr lang="en-US" sz="2000" dirty="0" smtClean="0">
                <a:latin typeface="sd fighter v1" panose="02000000000000000000" pitchFamily="2" charset="0"/>
                <a:ea typeface="Kozuka Mincho Pro H" panose="02020A00000000000000" pitchFamily="18" charset="-128"/>
                <a:cs typeface="sd fighter v1" panose="02000000000000000000" pitchFamily="2" charset="0"/>
              </a:rPr>
              <a:t>Room</a:t>
            </a:r>
            <a:endParaRPr lang="th-TH" sz="2000" dirty="0">
              <a:latin typeface="sd fighter v1" panose="02000000000000000000" pitchFamily="2" charset="0"/>
              <a:ea typeface="Kozuka Mincho Pro H" panose="02020A00000000000000" pitchFamily="18" charset="-128"/>
              <a:cs typeface="sd fighter v1" panose="02000000000000000000" pitchFamily="2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146586" y="1435070"/>
            <a:ext cx="5090162" cy="2171878"/>
          </a:xfrm>
          <a:prstGeom prst="roundRect">
            <a:avLst>
              <a:gd name="adj" fmla="val 9772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Rectangle 23"/>
          <p:cNvSpPr/>
          <p:nvPr/>
        </p:nvSpPr>
        <p:spPr>
          <a:xfrm>
            <a:off x="7328901" y="1581452"/>
            <a:ext cx="27687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b="1" dirty="0" smtClean="0">
                <a:ln>
                  <a:solidFill>
                    <a:schemeClr val="bg1"/>
                  </a:solidFill>
                </a:ln>
                <a:latin typeface="sd fighter v1" panose="02000000000000000000" pitchFamily="2" charset="0"/>
                <a:cs typeface="sd fighter v1" panose="02000000000000000000" pitchFamily="2" charset="0"/>
              </a:rPr>
              <a:t>ห้องที่คุณสร้าง</a:t>
            </a:r>
            <a:endParaRPr lang="th-TH" sz="3600" b="1" dirty="0" smtClean="0">
              <a:ln>
                <a:solidFill>
                  <a:schemeClr val="bg1"/>
                </a:solidFill>
              </a:ln>
              <a:latin typeface="sd fighter v1" panose="02000000000000000000" pitchFamily="2" charset="0"/>
              <a:cs typeface="sd fighter v1" panose="02000000000000000000" pitchFamily="2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359216" y="2273381"/>
            <a:ext cx="4625956" cy="11832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800" dirty="0" smtClean="0">
                <a:solidFill>
                  <a:schemeClr val="tx1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	</a:t>
            </a:r>
            <a:r>
              <a:rPr lang="th-TH" sz="1800" dirty="0" smtClean="0">
                <a:solidFill>
                  <a:schemeClr val="tx1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ห้อง </a:t>
            </a:r>
            <a:r>
              <a:rPr lang="th-TH" sz="1800" dirty="0" smtClean="0">
                <a:solidFill>
                  <a:schemeClr val="tx1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ออกศึกเกเร</a:t>
            </a:r>
            <a:endParaRPr lang="en-US" sz="1800" dirty="0" smtClean="0">
              <a:solidFill>
                <a:schemeClr val="tx1"/>
              </a:solidFill>
              <a:latin typeface="sd fighter v1" panose="02000000000000000000" pitchFamily="2" charset="0"/>
              <a:cs typeface="sd fighter v1" panose="02000000000000000000" pitchFamily="2" charset="0"/>
            </a:endParaRPr>
          </a:p>
          <a:p>
            <a:r>
              <a:rPr lang="th-TH" sz="1800" dirty="0" smtClean="0">
                <a:solidFill>
                  <a:schemeClr val="tx1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	สถานะ </a:t>
            </a:r>
            <a:r>
              <a:rPr lang="en-US" sz="1800" dirty="0" smtClean="0">
                <a:solidFill>
                  <a:schemeClr val="tx1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: </a:t>
            </a:r>
            <a:r>
              <a:rPr lang="th-TH" sz="1800" dirty="0" smtClean="0">
                <a:solidFill>
                  <a:schemeClr val="tx1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ยังเปิดอยู่</a:t>
            </a:r>
          </a:p>
          <a:p>
            <a:r>
              <a:rPr lang="th-TH" sz="1800" dirty="0">
                <a:solidFill>
                  <a:schemeClr val="tx1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	</a:t>
            </a:r>
            <a:r>
              <a:rPr lang="th-TH" sz="1800" dirty="0" smtClean="0">
                <a:solidFill>
                  <a:schemeClr val="tx1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จำนวน </a:t>
            </a:r>
            <a:r>
              <a:rPr lang="en-US" sz="1800" dirty="0" smtClean="0">
                <a:solidFill>
                  <a:schemeClr val="tx1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2/2 </a:t>
            </a:r>
            <a:r>
              <a:rPr lang="th-TH" sz="1800" dirty="0" smtClean="0">
                <a:solidFill>
                  <a:schemeClr val="tx1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คน</a:t>
            </a:r>
          </a:p>
          <a:p>
            <a:r>
              <a:rPr lang="th-TH" sz="1800" dirty="0">
                <a:solidFill>
                  <a:schemeClr val="tx1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	</a:t>
            </a:r>
            <a:r>
              <a:rPr lang="th-TH" sz="1800" dirty="0" smtClean="0">
                <a:solidFill>
                  <a:schemeClr val="tx1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ของที่เหลือ </a:t>
            </a:r>
            <a:r>
              <a:rPr lang="en-US" sz="1800" dirty="0" smtClean="0">
                <a:solidFill>
                  <a:schemeClr val="tx1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0/2 </a:t>
            </a:r>
            <a:r>
              <a:rPr lang="th-TH" sz="1800" dirty="0" smtClean="0">
                <a:solidFill>
                  <a:schemeClr val="tx1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ชิ้น</a:t>
            </a:r>
            <a:endParaRPr lang="th-TH" sz="1800" dirty="0">
              <a:solidFill>
                <a:schemeClr val="tx1"/>
              </a:solidFill>
              <a:latin typeface="sd fighter v1" panose="02000000000000000000" pitchFamily="2" charset="0"/>
              <a:cs typeface="sd fighter v1" panose="02000000000000000000" pitchFamily="2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439858" y="2361945"/>
            <a:ext cx="1026384" cy="1044890"/>
            <a:chOff x="6407166" y="2466603"/>
            <a:chExt cx="1026384" cy="1044890"/>
          </a:xfrm>
        </p:grpSpPr>
        <p:sp>
          <p:nvSpPr>
            <p:cNvPr id="30" name="Oval 29"/>
            <p:cNvSpPr/>
            <p:nvPr/>
          </p:nvSpPr>
          <p:spPr>
            <a:xfrm>
              <a:off x="6407166" y="2466603"/>
              <a:ext cx="1026384" cy="1026384"/>
            </a:xfrm>
            <a:prstGeom prst="ellipse">
              <a:avLst/>
            </a:prstGeom>
            <a:blipFill>
              <a:blip r:embed="rId7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1" name="Oval 30"/>
            <p:cNvSpPr/>
            <p:nvPr/>
          </p:nvSpPr>
          <p:spPr>
            <a:xfrm>
              <a:off x="7164645" y="3248364"/>
              <a:ext cx="263129" cy="263129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32" name="Rounded Rectangle 31">
            <a:hlinkClick r:id="" action="ppaction://hlinkshowjump?jump=nextslide"/>
          </p:cNvPr>
          <p:cNvSpPr/>
          <p:nvPr/>
        </p:nvSpPr>
        <p:spPr>
          <a:xfrm>
            <a:off x="9289047" y="2390552"/>
            <a:ext cx="1349488" cy="2903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d fighter v1" panose="02000000000000000000" pitchFamily="2" charset="0"/>
                <a:ea typeface="Kozuka Mincho Pro H" panose="02020A00000000000000" pitchFamily="18" charset="-128"/>
                <a:cs typeface="sd fighter v1" panose="02000000000000000000" pitchFamily="2" charset="0"/>
              </a:rPr>
              <a:t>Join Room</a:t>
            </a:r>
            <a:endParaRPr lang="th-TH" sz="2000" dirty="0">
              <a:latin typeface="sd fighter v1" panose="02000000000000000000" pitchFamily="2" charset="0"/>
              <a:ea typeface="Kozuka Mincho Pro H" panose="02020A00000000000000" pitchFamily="18" charset="-128"/>
              <a:cs typeface="sd fighter v1" panose="02000000000000000000" pitchFamily="2" charset="0"/>
            </a:endParaRPr>
          </a:p>
        </p:txBody>
      </p:sp>
      <p:sp>
        <p:nvSpPr>
          <p:cNvPr id="36" name="Rounded Rectangle 35">
            <a:hlinkClick r:id="" action="ppaction://hlinkshowjump?jump=nextslide"/>
          </p:cNvPr>
          <p:cNvSpPr/>
          <p:nvPr/>
        </p:nvSpPr>
        <p:spPr>
          <a:xfrm>
            <a:off x="9289047" y="2724650"/>
            <a:ext cx="1349489" cy="2903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d fighter v1" panose="02000000000000000000" pitchFamily="2" charset="0"/>
                <a:ea typeface="Kozuka Mincho Pro H" panose="02020A00000000000000" pitchFamily="18" charset="-128"/>
                <a:cs typeface="sd fighter v1" panose="02000000000000000000" pitchFamily="2" charset="0"/>
              </a:rPr>
              <a:t>O</a:t>
            </a:r>
            <a:r>
              <a:rPr lang="en-US" sz="2000" dirty="0" smtClean="0">
                <a:latin typeface="sd fighter v1" panose="02000000000000000000" pitchFamily="2" charset="0"/>
                <a:ea typeface="Kozuka Mincho Pro H" panose="02020A00000000000000" pitchFamily="18" charset="-128"/>
                <a:cs typeface="sd fighter v1" panose="02000000000000000000" pitchFamily="2" charset="0"/>
              </a:rPr>
              <a:t>pen </a:t>
            </a:r>
            <a:r>
              <a:rPr lang="en-US" sz="2000" dirty="0" smtClean="0">
                <a:latin typeface="sd fighter v1" panose="02000000000000000000" pitchFamily="2" charset="0"/>
                <a:ea typeface="Kozuka Mincho Pro H" panose="02020A00000000000000" pitchFamily="18" charset="-128"/>
                <a:cs typeface="sd fighter v1" panose="02000000000000000000" pitchFamily="2" charset="0"/>
              </a:rPr>
              <a:t>Room</a:t>
            </a:r>
            <a:endParaRPr lang="th-TH" sz="2000" dirty="0">
              <a:latin typeface="sd fighter v1" panose="02000000000000000000" pitchFamily="2" charset="0"/>
              <a:ea typeface="Kozuka Mincho Pro H" panose="02020A00000000000000" pitchFamily="18" charset="-128"/>
              <a:cs typeface="sd fighter v1" panose="02000000000000000000" pitchFamily="2" charset="0"/>
            </a:endParaRPr>
          </a:p>
        </p:txBody>
      </p:sp>
      <p:sp>
        <p:nvSpPr>
          <p:cNvPr id="44" name="Rounded Rectangle 43">
            <a:hlinkClick r:id="" action="ppaction://hlinkshowjump?jump=nextslide"/>
          </p:cNvPr>
          <p:cNvSpPr/>
          <p:nvPr/>
        </p:nvSpPr>
        <p:spPr>
          <a:xfrm>
            <a:off x="9292261" y="3058748"/>
            <a:ext cx="1349488" cy="2903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latin typeface="sd fighter v1" panose="02000000000000000000" pitchFamily="2" charset="0"/>
                <a:ea typeface="Kozuka Mincho Pro H" panose="02020A00000000000000" pitchFamily="18" charset="-128"/>
                <a:cs typeface="sd fighter v1" panose="02000000000000000000" pitchFamily="2" charset="0"/>
              </a:rPr>
              <a:t>Delete </a:t>
            </a:r>
            <a:r>
              <a:rPr lang="en-US" sz="2000" dirty="0" smtClean="0">
                <a:latin typeface="sd fighter v1" panose="02000000000000000000" pitchFamily="2" charset="0"/>
                <a:ea typeface="Kozuka Mincho Pro H" panose="02020A00000000000000" pitchFamily="18" charset="-128"/>
                <a:cs typeface="sd fighter v1" panose="02000000000000000000" pitchFamily="2" charset="0"/>
              </a:rPr>
              <a:t>Room</a:t>
            </a:r>
            <a:endParaRPr lang="th-TH" sz="2000" dirty="0">
              <a:latin typeface="sd fighter v1" panose="02000000000000000000" pitchFamily="2" charset="0"/>
              <a:ea typeface="Kozuka Mincho Pro H" panose="02020A00000000000000" pitchFamily="18" charset="-128"/>
              <a:cs typeface="sd fighter v1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0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35026" y="2053087"/>
            <a:ext cx="10338803" cy="3636513"/>
          </a:xfrm>
          <a:prstGeom prst="roundRect">
            <a:avLst>
              <a:gd name="adj" fmla="val 249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sd fighter v1" panose="02000000000000000000" pitchFamily="2" charset="0"/>
              <a:cs typeface="sd fighter v1" panose="02000000000000000000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35026" y="284480"/>
            <a:ext cx="10338803" cy="1768607"/>
          </a:xfrm>
          <a:prstGeom prst="roundRect">
            <a:avLst>
              <a:gd name="adj" fmla="val 395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sd fighter v1" panose="02000000000000000000" pitchFamily="2" charset="0"/>
              <a:cs typeface="sd fighter v1" panose="02000000000000000000" pitchFamily="2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		</a:t>
            </a:r>
            <a:r>
              <a:rPr lang="en-US" dirty="0">
                <a:solidFill>
                  <a:schemeClr val="tx1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	</a:t>
            </a:r>
            <a:endParaRPr lang="th-TH" dirty="0">
              <a:solidFill>
                <a:schemeClr val="tx1"/>
              </a:solidFill>
              <a:latin typeface="sd fighter v1" panose="02000000000000000000" pitchFamily="2" charset="0"/>
              <a:cs typeface="sd fighter v1" panose="02000000000000000000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04263" y="527746"/>
            <a:ext cx="1200629" cy="1200629"/>
            <a:chOff x="1456307" y="632885"/>
            <a:chExt cx="955333" cy="955333"/>
          </a:xfrm>
        </p:grpSpPr>
        <p:sp>
          <p:nvSpPr>
            <p:cNvPr id="3" name="Oval 2"/>
            <p:cNvSpPr/>
            <p:nvPr/>
          </p:nvSpPr>
          <p:spPr>
            <a:xfrm>
              <a:off x="1456307" y="632885"/>
              <a:ext cx="955333" cy="955333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" name="Plus 3"/>
            <p:cNvSpPr/>
            <p:nvPr/>
          </p:nvSpPr>
          <p:spPr>
            <a:xfrm>
              <a:off x="1654577" y="831155"/>
              <a:ext cx="558792" cy="558792"/>
            </a:xfrm>
            <a:prstGeom prst="mathPlu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478020" y="297063"/>
            <a:ext cx="3252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dirty="0" smtClean="0">
                <a:ln>
                  <a:solidFill>
                    <a:schemeClr val="bg1"/>
                  </a:solidFill>
                </a:ln>
                <a:latin typeface="sd fighter v1" panose="02000000000000000000" pitchFamily="2" charset="0"/>
                <a:cs typeface="sd fighter v1" panose="02000000000000000000" pitchFamily="2" charset="0"/>
              </a:rPr>
              <a:t>ข้อมูลส่วนตัว</a:t>
            </a:r>
            <a:endParaRPr lang="th-TH" sz="4800" dirty="0">
              <a:ln>
                <a:solidFill>
                  <a:schemeClr val="bg1"/>
                </a:solidFill>
              </a:ln>
              <a:latin typeface="sd fighter v1" panose="02000000000000000000" pitchFamily="2" charset="0"/>
              <a:cs typeface="sd fighter v1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29365" y="1683755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sd fighter v1" panose="02000000000000000000" pitchFamily="2" charset="0"/>
                <a:cs typeface="sd fighter v1" panose="02000000000000000000" pitchFamily="2" charset="0"/>
              </a:rPr>
              <a:t>ID : 000000001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74129" y="1090544"/>
            <a:ext cx="785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>
                <a:latin typeface="sd fighter v1" panose="02000000000000000000" pitchFamily="2" charset="0"/>
                <a:cs typeface="sd fighter v1" panose="02000000000000000000" pitchFamily="2" charset="0"/>
              </a:rPr>
              <a:t>ชื่อ </a:t>
            </a:r>
            <a:r>
              <a:rPr lang="en-US" dirty="0" smtClean="0">
                <a:latin typeface="sd fighter v1" panose="02000000000000000000" pitchFamily="2" charset="0"/>
                <a:cs typeface="sd fighter v1" panose="02000000000000000000" pitchFamily="2" charset="0"/>
              </a:rPr>
              <a:t>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29365" y="2768417"/>
            <a:ext cx="23968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d fighter v1" panose="02000000000000000000" pitchFamily="2" charset="0"/>
                <a:cs typeface="sd fighter v1" panose="02000000000000000000" pitchFamily="2" charset="0"/>
              </a:rPr>
              <a:t>Old Password  : </a:t>
            </a:r>
            <a:endParaRPr lang="th-TH" dirty="0">
              <a:latin typeface="sd fighter v1" panose="02000000000000000000" pitchFamily="2" charset="0"/>
              <a:cs typeface="sd fighter v1" panose="02000000000000000000" pitchFamily="2" charset="0"/>
            </a:endParaRPr>
          </a:p>
        </p:txBody>
      </p:sp>
      <p:sp>
        <p:nvSpPr>
          <p:cNvPr id="15" name="Rounded Rectangle 14">
            <a:hlinkClick r:id="rId3" action="ppaction://hlinksldjump"/>
          </p:cNvPr>
          <p:cNvSpPr/>
          <p:nvPr/>
        </p:nvSpPr>
        <p:spPr>
          <a:xfrm>
            <a:off x="3821502" y="4619239"/>
            <a:ext cx="2078965" cy="61053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latin typeface="sd fighter v1" panose="02000000000000000000" pitchFamily="2" charset="0"/>
                <a:ea typeface="Kozuka Mincho Pro H" panose="02020A00000000000000" pitchFamily="18" charset="-128"/>
                <a:cs typeface="sd fighter v1" panose="02000000000000000000" pitchFamily="2" charset="0"/>
              </a:rPr>
              <a:t>ยืนยันการแก้ไข</a:t>
            </a:r>
            <a:endParaRPr lang="th-TH" sz="2400" dirty="0">
              <a:latin typeface="sd fighter v1" panose="02000000000000000000" pitchFamily="2" charset="0"/>
              <a:ea typeface="Kozuka Mincho Pro H" panose="02020A00000000000000" pitchFamily="18" charset="-128"/>
              <a:cs typeface="sd fighter v1" panose="02000000000000000000" pitchFamily="2" charset="0"/>
            </a:endParaRPr>
          </a:p>
        </p:txBody>
      </p:sp>
      <p:sp>
        <p:nvSpPr>
          <p:cNvPr id="16" name="Rounded Rectangle 15">
            <a:hlinkClick r:id="rId3" action="ppaction://hlinksldjump"/>
          </p:cNvPr>
          <p:cNvSpPr/>
          <p:nvPr/>
        </p:nvSpPr>
        <p:spPr>
          <a:xfrm>
            <a:off x="6400352" y="4619239"/>
            <a:ext cx="2078965" cy="61053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 smtClean="0">
                <a:latin typeface="sd fighter v1" panose="02000000000000000000" pitchFamily="2" charset="0"/>
                <a:ea typeface="Kozuka Mincho Pro H" panose="02020A00000000000000" pitchFamily="18" charset="-128"/>
                <a:cs typeface="sd fighter v1" panose="02000000000000000000" pitchFamily="2" charset="0"/>
              </a:rPr>
              <a:t>ยกเลิก</a:t>
            </a:r>
            <a:endParaRPr lang="th-TH" sz="3200" dirty="0">
              <a:latin typeface="sd fighter v1" panose="02000000000000000000" pitchFamily="2" charset="0"/>
              <a:ea typeface="Kozuka Mincho Pro H" panose="02020A00000000000000" pitchFamily="18" charset="-128"/>
              <a:cs typeface="sd fighter v1" panose="020000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29365" y="2199741"/>
            <a:ext cx="1072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d fighter v1" panose="02000000000000000000" pitchFamily="2" charset="0"/>
                <a:cs typeface="sd fighter v1" panose="02000000000000000000" pitchFamily="2" charset="0"/>
              </a:rPr>
              <a:t>Gmail :</a:t>
            </a:r>
            <a:endParaRPr lang="th-TH" dirty="0">
              <a:latin typeface="sd fighter v1" panose="02000000000000000000" pitchFamily="2" charset="0"/>
              <a:cs typeface="sd fighter v1" panose="02000000000000000000" pitchFamily="2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355712" y="2192246"/>
            <a:ext cx="3382148" cy="475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FrancisKun@gmail.com</a:t>
            </a:r>
            <a:endParaRPr lang="th-TH" dirty="0">
              <a:solidFill>
                <a:schemeClr val="tx1"/>
              </a:solidFill>
              <a:latin typeface="sd fighter v1" panose="02000000000000000000" pitchFamily="2" charset="0"/>
              <a:cs typeface="sd fighter v1" panose="02000000000000000000" pitchFamily="2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821502" y="1085106"/>
            <a:ext cx="3161980" cy="475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Francis</a:t>
            </a:r>
            <a:endParaRPr lang="th-TH" dirty="0">
              <a:solidFill>
                <a:schemeClr val="tx1"/>
              </a:solidFill>
              <a:latin typeface="sd fighter v1" panose="02000000000000000000" pitchFamily="2" charset="0"/>
              <a:cs typeface="sd fighter v1" panose="02000000000000000000" pitchFamily="2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536830" y="2813140"/>
            <a:ext cx="7194430" cy="475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dirty="0">
              <a:solidFill>
                <a:sysClr val="windowText" lastClr="000000"/>
              </a:solidFill>
              <a:latin typeface="sd fighter v1" panose="02000000000000000000" pitchFamily="2" charset="0"/>
              <a:cs typeface="sd fighter v1" panose="02000000000000000000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29365" y="3289045"/>
            <a:ext cx="2406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d fighter v1" panose="02000000000000000000" pitchFamily="2" charset="0"/>
                <a:cs typeface="sd fighter v1" panose="02000000000000000000" pitchFamily="2" charset="0"/>
              </a:rPr>
              <a:t>New Password : </a:t>
            </a:r>
            <a:endParaRPr lang="th-TH" dirty="0">
              <a:latin typeface="sd fighter v1" panose="02000000000000000000" pitchFamily="2" charset="0"/>
              <a:cs typeface="sd fighter v1" panose="02000000000000000000" pitchFamily="2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536830" y="3333768"/>
            <a:ext cx="7194430" cy="475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dirty="0">
              <a:solidFill>
                <a:sysClr val="windowText" lastClr="000000"/>
              </a:solidFill>
              <a:latin typeface="sd fighter v1" panose="02000000000000000000" pitchFamily="2" charset="0"/>
              <a:cs typeface="sd fighter v1" panose="02000000000000000000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29365" y="3879664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n>
                  <a:solidFill>
                    <a:schemeClr val="bg1"/>
                  </a:solidFill>
                </a:ln>
                <a:latin typeface="sd fighter v1" panose="02000000000000000000" pitchFamily="2" charset="0"/>
                <a:cs typeface="sd fighter v1" panose="02000000000000000000" pitchFamily="2" charset="0"/>
              </a:rPr>
              <a:t>Confirm New </a:t>
            </a:r>
            <a:r>
              <a:rPr lang="en-US" sz="1800" dirty="0" smtClean="0">
                <a:latin typeface="sd fighter v1" panose="02000000000000000000" pitchFamily="2" charset="0"/>
                <a:cs typeface="sd fighter v1" panose="02000000000000000000" pitchFamily="2" charset="0"/>
              </a:rPr>
              <a:t>Password : </a:t>
            </a:r>
            <a:endParaRPr lang="th-TH" sz="1800" dirty="0">
              <a:latin typeface="sd fighter v1" panose="02000000000000000000" pitchFamily="2" charset="0"/>
              <a:cs typeface="sd fighter v1" panose="02000000000000000000" pitchFamily="2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536830" y="3851804"/>
            <a:ext cx="7194430" cy="475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dirty="0">
              <a:solidFill>
                <a:sysClr val="windowText" lastClr="000000"/>
              </a:solidFill>
              <a:latin typeface="sd fighter v1" panose="02000000000000000000" pitchFamily="2" charset="0"/>
              <a:cs typeface="sd fighter v1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13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08371" y="4824192"/>
            <a:ext cx="754587" cy="7545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Oval 4"/>
          <p:cNvSpPr/>
          <p:nvPr/>
        </p:nvSpPr>
        <p:spPr>
          <a:xfrm>
            <a:off x="8775403" y="3160563"/>
            <a:ext cx="220333" cy="2203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Oval 5"/>
          <p:cNvSpPr/>
          <p:nvPr/>
        </p:nvSpPr>
        <p:spPr>
          <a:xfrm>
            <a:off x="3103256" y="684303"/>
            <a:ext cx="5822830" cy="582283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Oval 6"/>
          <p:cNvSpPr/>
          <p:nvPr/>
        </p:nvSpPr>
        <p:spPr>
          <a:xfrm>
            <a:off x="4332349" y="5097706"/>
            <a:ext cx="3364645" cy="7879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Oval 7"/>
          <p:cNvSpPr/>
          <p:nvPr/>
        </p:nvSpPr>
        <p:spPr>
          <a:xfrm>
            <a:off x="470283" y="4840489"/>
            <a:ext cx="399069" cy="39906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Oval 8"/>
          <p:cNvSpPr/>
          <p:nvPr/>
        </p:nvSpPr>
        <p:spPr>
          <a:xfrm>
            <a:off x="3733636" y="0"/>
            <a:ext cx="4554748" cy="148080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Oval 9"/>
          <p:cNvSpPr/>
          <p:nvPr/>
        </p:nvSpPr>
        <p:spPr>
          <a:xfrm>
            <a:off x="783947" y="4087887"/>
            <a:ext cx="600400" cy="600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Oval 10"/>
          <p:cNvSpPr/>
          <p:nvPr/>
        </p:nvSpPr>
        <p:spPr>
          <a:xfrm>
            <a:off x="-463494" y="2808262"/>
            <a:ext cx="1409678" cy="14096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Oval 11"/>
          <p:cNvSpPr/>
          <p:nvPr/>
        </p:nvSpPr>
        <p:spPr>
          <a:xfrm>
            <a:off x="903642" y="5294839"/>
            <a:ext cx="301566" cy="3015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ounded Rectangle 12"/>
          <p:cNvSpPr/>
          <p:nvPr/>
        </p:nvSpPr>
        <p:spPr>
          <a:xfrm>
            <a:off x="4640197" y="1566031"/>
            <a:ext cx="2717320" cy="2544792"/>
          </a:xfrm>
          <a:prstGeom prst="roundRect">
            <a:avLst>
              <a:gd name="adj" fmla="val 1381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Rounded Rectangle 13"/>
          <p:cNvSpPr/>
          <p:nvPr/>
        </p:nvSpPr>
        <p:spPr>
          <a:xfrm>
            <a:off x="4792597" y="1718431"/>
            <a:ext cx="2444151" cy="2133600"/>
          </a:xfrm>
          <a:prstGeom prst="roundRect">
            <a:avLst>
              <a:gd name="adj" fmla="val 2587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Oval 14"/>
          <p:cNvSpPr/>
          <p:nvPr/>
        </p:nvSpPr>
        <p:spPr>
          <a:xfrm>
            <a:off x="5117400" y="2878306"/>
            <a:ext cx="398756" cy="3987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Rounded Rectangle 15"/>
          <p:cNvSpPr/>
          <p:nvPr/>
        </p:nvSpPr>
        <p:spPr>
          <a:xfrm>
            <a:off x="4656012" y="4110823"/>
            <a:ext cx="2717320" cy="1449238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Rounded Rectangle 16"/>
          <p:cNvSpPr/>
          <p:nvPr/>
        </p:nvSpPr>
        <p:spPr>
          <a:xfrm>
            <a:off x="4820920" y="4263223"/>
            <a:ext cx="1634490" cy="111252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Oval 17"/>
          <p:cNvSpPr/>
          <p:nvPr/>
        </p:nvSpPr>
        <p:spPr>
          <a:xfrm>
            <a:off x="4810784" y="3092474"/>
            <a:ext cx="398756" cy="39875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Oval 18"/>
          <p:cNvSpPr/>
          <p:nvPr/>
        </p:nvSpPr>
        <p:spPr>
          <a:xfrm>
            <a:off x="4974039" y="3342640"/>
            <a:ext cx="449580" cy="44958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Oval 19"/>
          <p:cNvSpPr/>
          <p:nvPr/>
        </p:nvSpPr>
        <p:spPr>
          <a:xfrm>
            <a:off x="5162562" y="3092474"/>
            <a:ext cx="398756" cy="3987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Oval 20"/>
          <p:cNvSpPr/>
          <p:nvPr/>
        </p:nvSpPr>
        <p:spPr>
          <a:xfrm>
            <a:off x="5314962" y="3357054"/>
            <a:ext cx="398756" cy="3987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Oval 21"/>
          <p:cNvSpPr/>
          <p:nvPr/>
        </p:nvSpPr>
        <p:spPr>
          <a:xfrm>
            <a:off x="5893363" y="3051284"/>
            <a:ext cx="398756" cy="39875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Oval 22"/>
          <p:cNvSpPr/>
          <p:nvPr/>
        </p:nvSpPr>
        <p:spPr>
          <a:xfrm>
            <a:off x="5503485" y="3121266"/>
            <a:ext cx="398756" cy="39875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Oval 23"/>
          <p:cNvSpPr/>
          <p:nvPr/>
        </p:nvSpPr>
        <p:spPr>
          <a:xfrm>
            <a:off x="5752627" y="3357054"/>
            <a:ext cx="398756" cy="3987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Oval 24"/>
          <p:cNvSpPr/>
          <p:nvPr/>
        </p:nvSpPr>
        <p:spPr>
          <a:xfrm>
            <a:off x="5539769" y="3396340"/>
            <a:ext cx="398756" cy="3987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Oval 25"/>
          <p:cNvSpPr/>
          <p:nvPr/>
        </p:nvSpPr>
        <p:spPr>
          <a:xfrm>
            <a:off x="6076314" y="3410664"/>
            <a:ext cx="398756" cy="3987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Oval 26"/>
          <p:cNvSpPr/>
          <p:nvPr/>
        </p:nvSpPr>
        <p:spPr>
          <a:xfrm>
            <a:off x="6214013" y="3099268"/>
            <a:ext cx="398756" cy="3987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Oval 27"/>
          <p:cNvSpPr/>
          <p:nvPr/>
        </p:nvSpPr>
        <p:spPr>
          <a:xfrm>
            <a:off x="6330058" y="3368052"/>
            <a:ext cx="398756" cy="39875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Oval 28"/>
          <p:cNvSpPr/>
          <p:nvPr/>
        </p:nvSpPr>
        <p:spPr>
          <a:xfrm>
            <a:off x="6573647" y="3093464"/>
            <a:ext cx="398756" cy="3987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Oval 29"/>
          <p:cNvSpPr/>
          <p:nvPr/>
        </p:nvSpPr>
        <p:spPr>
          <a:xfrm>
            <a:off x="6679050" y="3352256"/>
            <a:ext cx="398756" cy="39875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Oval 30"/>
          <p:cNvSpPr/>
          <p:nvPr/>
        </p:nvSpPr>
        <p:spPr>
          <a:xfrm>
            <a:off x="6808680" y="3121266"/>
            <a:ext cx="398756" cy="3987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33" name="Group 32"/>
          <p:cNvGrpSpPr/>
          <p:nvPr/>
        </p:nvGrpSpPr>
        <p:grpSpPr>
          <a:xfrm>
            <a:off x="6610183" y="4585276"/>
            <a:ext cx="500332" cy="501074"/>
            <a:chOff x="6610183" y="4585276"/>
            <a:chExt cx="500332" cy="501074"/>
          </a:xfrm>
        </p:grpSpPr>
        <p:sp>
          <p:nvSpPr>
            <p:cNvPr id="34" name="Oval 33"/>
            <p:cNvSpPr/>
            <p:nvPr/>
          </p:nvSpPr>
          <p:spPr>
            <a:xfrm>
              <a:off x="6610183" y="4585276"/>
              <a:ext cx="500332" cy="5003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5" name="Freeform 34">
              <a:hlinkClick r:id="" action="ppaction://hlinkshowjump?jump=nextslide"/>
            </p:cNvPr>
            <p:cNvSpPr/>
            <p:nvPr/>
          </p:nvSpPr>
          <p:spPr>
            <a:xfrm>
              <a:off x="6728460" y="4587240"/>
              <a:ext cx="255270" cy="499110"/>
            </a:xfrm>
            <a:custGeom>
              <a:avLst/>
              <a:gdLst>
                <a:gd name="connsiteX0" fmla="*/ 83820 w 255270"/>
                <a:gd name="connsiteY0" fmla="*/ 0 h 499110"/>
                <a:gd name="connsiteX1" fmla="*/ 0 w 255270"/>
                <a:gd name="connsiteY1" fmla="*/ 461010 h 499110"/>
                <a:gd name="connsiteX2" fmla="*/ 45720 w 255270"/>
                <a:gd name="connsiteY2" fmla="*/ 487680 h 499110"/>
                <a:gd name="connsiteX3" fmla="*/ 118110 w 255270"/>
                <a:gd name="connsiteY3" fmla="*/ 499110 h 499110"/>
                <a:gd name="connsiteX4" fmla="*/ 190500 w 255270"/>
                <a:gd name="connsiteY4" fmla="*/ 499110 h 499110"/>
                <a:gd name="connsiteX5" fmla="*/ 255270 w 255270"/>
                <a:gd name="connsiteY5" fmla="*/ 30480 h 499110"/>
                <a:gd name="connsiteX6" fmla="*/ 190500 w 255270"/>
                <a:gd name="connsiteY6" fmla="*/ 3810 h 499110"/>
                <a:gd name="connsiteX7" fmla="*/ 83820 w 255270"/>
                <a:gd name="connsiteY7" fmla="*/ 0 h 49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0" h="499110">
                  <a:moveTo>
                    <a:pt x="83820" y="0"/>
                  </a:moveTo>
                  <a:lnTo>
                    <a:pt x="0" y="461010"/>
                  </a:lnTo>
                  <a:lnTo>
                    <a:pt x="45720" y="487680"/>
                  </a:lnTo>
                  <a:lnTo>
                    <a:pt x="118110" y="499110"/>
                  </a:lnTo>
                  <a:lnTo>
                    <a:pt x="190500" y="499110"/>
                  </a:lnTo>
                  <a:lnTo>
                    <a:pt x="255270" y="30480"/>
                  </a:lnTo>
                  <a:lnTo>
                    <a:pt x="190500" y="3810"/>
                  </a:lnTo>
                  <a:lnTo>
                    <a:pt x="83820" y="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370975" y="288457"/>
            <a:ext cx="2362065" cy="3503763"/>
          </a:xfrm>
          <a:prstGeom prst="roundRect">
            <a:avLst>
              <a:gd name="adj" fmla="val 890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h-TH" sz="1800" dirty="0" smtClean="0">
                <a:solidFill>
                  <a:sysClr val="windowText" lastClr="000000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ผู้ได้รับรางวัลใหญ่</a:t>
            </a:r>
          </a:p>
          <a:p>
            <a:pPr algn="ctr"/>
            <a:endParaRPr lang="th-TH" sz="1800" dirty="0">
              <a:solidFill>
                <a:sysClr val="windowText" lastClr="000000"/>
              </a:solidFill>
              <a:latin typeface="sd fighter v1" panose="02000000000000000000" pitchFamily="2" charset="0"/>
              <a:cs typeface="sd fighter v1" panose="02000000000000000000" pitchFamily="2" charset="0"/>
            </a:endParaRPr>
          </a:p>
          <a:p>
            <a:r>
              <a:rPr lang="en-US" sz="1400" dirty="0" err="1" smtClean="0">
                <a:solidFill>
                  <a:sysClr val="windowText" lastClr="000000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Krittamet</a:t>
            </a:r>
            <a:r>
              <a:rPr lang="en-US" sz="1400" dirty="0" smtClean="0">
                <a:solidFill>
                  <a:sysClr val="windowText" lastClr="000000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 </a:t>
            </a:r>
            <a:r>
              <a:rPr lang="en-US" sz="1400" dirty="0" smtClean="0">
                <a:solidFill>
                  <a:sysClr val="windowText" lastClr="000000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- </a:t>
            </a:r>
            <a:r>
              <a:rPr lang="th-TH" sz="1400" dirty="0" smtClean="0">
                <a:solidFill>
                  <a:sysClr val="windowText" lastClr="000000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บะหมี่กึ่งสำเร็จรูป</a:t>
            </a:r>
          </a:p>
          <a:p>
            <a:r>
              <a:rPr lang="en-US" sz="1400" dirty="0" err="1" smtClean="0">
                <a:solidFill>
                  <a:sysClr val="windowText" lastClr="000000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Konlawat</a:t>
            </a:r>
            <a:r>
              <a:rPr lang="en-US" sz="1400" dirty="0" smtClean="0">
                <a:solidFill>
                  <a:sysClr val="windowText" lastClr="000000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 - </a:t>
            </a:r>
            <a:r>
              <a:rPr lang="th-TH" sz="1400" dirty="0" smtClean="0">
                <a:solidFill>
                  <a:sysClr val="windowText" lastClr="000000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บะหมี่กึ่งสำเร็จรูป</a:t>
            </a:r>
          </a:p>
          <a:p>
            <a:pPr algn="ctr"/>
            <a:endParaRPr lang="th-TH" sz="1400" dirty="0">
              <a:solidFill>
                <a:sysClr val="windowText" lastClr="000000"/>
              </a:solidFill>
              <a:latin typeface="sd fighter v1" panose="02000000000000000000" pitchFamily="2" charset="0"/>
              <a:cs typeface="sd fighter v1" panose="02000000000000000000" pitchFamily="2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402792" y="1047025"/>
            <a:ext cx="2596168" cy="4655036"/>
          </a:xfrm>
          <a:prstGeom prst="roundRect">
            <a:avLst>
              <a:gd name="adj" fmla="val 836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h-TH" sz="1800" dirty="0" smtClean="0">
                <a:solidFill>
                  <a:sysClr val="windowText" lastClr="000000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รายการรางวัลที่เหลือ</a:t>
            </a:r>
          </a:p>
          <a:p>
            <a:pPr algn="ctr"/>
            <a:endParaRPr lang="th-TH" sz="1800" dirty="0">
              <a:solidFill>
                <a:sysClr val="windowText" lastClr="000000"/>
              </a:solidFill>
              <a:latin typeface="sd fighter v1" panose="02000000000000000000" pitchFamily="2" charset="0"/>
              <a:cs typeface="sd fighter v1" panose="02000000000000000000" pitchFamily="2" charset="0"/>
            </a:endParaRPr>
          </a:p>
          <a:p>
            <a:r>
              <a:rPr lang="en-US" sz="1800" dirty="0" err="1" smtClean="0">
                <a:solidFill>
                  <a:sysClr val="windowText" lastClr="000000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Macbook</a:t>
            </a:r>
            <a:r>
              <a:rPr lang="en-US" sz="1800" dirty="0" smtClean="0">
                <a:solidFill>
                  <a:sysClr val="windowText" lastClr="000000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 pro M1 	x1</a:t>
            </a:r>
          </a:p>
          <a:p>
            <a:r>
              <a:rPr lang="th-TH" sz="1800" dirty="0" smtClean="0">
                <a:solidFill>
                  <a:sysClr val="windowText" lastClr="000000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ตั๋วจับมือกระรอก	</a:t>
            </a:r>
            <a:r>
              <a:rPr lang="en-US" sz="1800" dirty="0" smtClean="0">
                <a:solidFill>
                  <a:sysClr val="windowText" lastClr="000000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x1</a:t>
            </a:r>
            <a:endParaRPr lang="th-TH" sz="1800" dirty="0" smtClean="0">
              <a:solidFill>
                <a:sysClr val="windowText" lastClr="000000"/>
              </a:solidFill>
              <a:latin typeface="sd fighter v1" panose="02000000000000000000" pitchFamily="2" charset="0"/>
              <a:cs typeface="sd fighter v1" panose="02000000000000000000" pitchFamily="2" charset="0"/>
            </a:endParaRPr>
          </a:p>
          <a:p>
            <a:r>
              <a:rPr lang="th-TH" sz="1800" dirty="0" smtClean="0">
                <a:solidFill>
                  <a:sysClr val="windowText" lastClr="000000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บะหมี่กึ่งสำเร็จรูป</a:t>
            </a:r>
            <a:r>
              <a:rPr lang="en-US" sz="1800" dirty="0" smtClean="0">
                <a:solidFill>
                  <a:sysClr val="windowText" lastClr="000000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	</a:t>
            </a:r>
            <a:r>
              <a:rPr lang="en-US" sz="1800" dirty="0" smtClean="0">
                <a:solidFill>
                  <a:sysClr val="windowText" lastClr="000000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x88</a:t>
            </a:r>
            <a:endParaRPr lang="th-TH" sz="1800" dirty="0">
              <a:solidFill>
                <a:sysClr val="windowText" lastClr="000000"/>
              </a:solidFill>
              <a:latin typeface="sd fighter v1" panose="02000000000000000000" pitchFamily="2" charset="0"/>
              <a:cs typeface="sd fighter v1" panose="02000000000000000000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24504" y="195067"/>
            <a:ext cx="2917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dirty="0">
                <a:latin typeface="sd fighter v1" panose="02000000000000000000" pitchFamily="2" charset="0"/>
                <a:cs typeface="sd fighter v1" panose="02000000000000000000" pitchFamily="2" charset="0"/>
              </a:rPr>
              <a:t>หยกแจกของดี</a:t>
            </a:r>
            <a:endParaRPr lang="en-US" sz="4000" dirty="0">
              <a:latin typeface="sd fighter v1" panose="02000000000000000000" pitchFamily="2" charset="0"/>
              <a:cs typeface="sd fighter v1" panose="02000000000000000000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21486" y="828299"/>
            <a:ext cx="2723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sd fighter v1" panose="02000000000000000000" pitchFamily="2" charset="0"/>
                <a:cs typeface="sd fighter v1" panose="02000000000000000000" pitchFamily="2" charset="0"/>
              </a:rPr>
              <a:t>รหัสห้อง </a:t>
            </a:r>
            <a:r>
              <a:rPr lang="en-US" dirty="0" smtClean="0">
                <a:latin typeface="sd fighter v1" panose="02000000000000000000" pitchFamily="2" charset="0"/>
                <a:cs typeface="sd fighter v1" panose="02000000000000000000" pitchFamily="2" charset="0"/>
              </a:rPr>
              <a:t>: ABCDEF</a:t>
            </a:r>
            <a:endParaRPr lang="th-TH" dirty="0">
              <a:latin typeface="sd fighter v1" panose="02000000000000000000" pitchFamily="2" charset="0"/>
              <a:cs typeface="sd fighter v1" panose="02000000000000000000" pitchFamily="2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61103" y="5814344"/>
            <a:ext cx="142539" cy="1425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1" name="Oval 40"/>
          <p:cNvSpPr/>
          <p:nvPr/>
        </p:nvSpPr>
        <p:spPr>
          <a:xfrm>
            <a:off x="8277409" y="2108121"/>
            <a:ext cx="558279" cy="5582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2" name="Oval 41"/>
          <p:cNvSpPr/>
          <p:nvPr/>
        </p:nvSpPr>
        <p:spPr>
          <a:xfrm>
            <a:off x="7957660" y="1043048"/>
            <a:ext cx="1023980" cy="10239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3" name="Oval 42"/>
          <p:cNvSpPr/>
          <p:nvPr/>
        </p:nvSpPr>
        <p:spPr>
          <a:xfrm>
            <a:off x="11723849" y="6057486"/>
            <a:ext cx="800514" cy="8005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Oval 43"/>
          <p:cNvSpPr/>
          <p:nvPr/>
        </p:nvSpPr>
        <p:spPr>
          <a:xfrm>
            <a:off x="11083158" y="6057486"/>
            <a:ext cx="403532" cy="4035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5" name="Oval 44"/>
          <p:cNvSpPr/>
          <p:nvPr/>
        </p:nvSpPr>
        <p:spPr>
          <a:xfrm>
            <a:off x="10824134" y="6507133"/>
            <a:ext cx="251132" cy="2511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Oval 45"/>
          <p:cNvSpPr/>
          <p:nvPr/>
        </p:nvSpPr>
        <p:spPr>
          <a:xfrm>
            <a:off x="3836111" y="5702061"/>
            <a:ext cx="486691" cy="4866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Oval 46"/>
          <p:cNvSpPr/>
          <p:nvPr/>
        </p:nvSpPr>
        <p:spPr>
          <a:xfrm>
            <a:off x="8776829" y="2687644"/>
            <a:ext cx="301566" cy="3015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8" name="Oval 47"/>
          <p:cNvSpPr/>
          <p:nvPr/>
        </p:nvSpPr>
        <p:spPr>
          <a:xfrm>
            <a:off x="4321816" y="6287482"/>
            <a:ext cx="318381" cy="31838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9" name="Oval 48"/>
          <p:cNvSpPr/>
          <p:nvPr/>
        </p:nvSpPr>
        <p:spPr>
          <a:xfrm>
            <a:off x="4152650" y="6753696"/>
            <a:ext cx="208608" cy="2086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Rounded Rectangle 31"/>
          <p:cNvSpPr/>
          <p:nvPr/>
        </p:nvSpPr>
        <p:spPr>
          <a:xfrm>
            <a:off x="8719343" y="172720"/>
            <a:ext cx="3279617" cy="72136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h-TH" dirty="0" smtClean="0">
                <a:latin typeface="sd fighter v1" panose="02000000000000000000" pitchFamily="2" charset="0"/>
                <a:cs typeface="sd fighter v1" panose="02000000000000000000" pitchFamily="2" charset="0"/>
              </a:rPr>
              <a:t>ชื่อผู้ใช้ </a:t>
            </a:r>
            <a:r>
              <a:rPr lang="en-US" dirty="0" smtClean="0">
                <a:latin typeface="sd fighter v1" panose="02000000000000000000" pitchFamily="2" charset="0"/>
                <a:cs typeface="sd fighter v1" panose="02000000000000000000" pitchFamily="2" charset="0"/>
              </a:rPr>
              <a:t>: Francis</a:t>
            </a:r>
            <a:endParaRPr lang="th-TH" dirty="0">
              <a:latin typeface="sd fighter v1" panose="02000000000000000000" pitchFamily="2" charset="0"/>
              <a:cs typeface="sd fighter v1" panose="02000000000000000000" pitchFamily="2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8885569" y="233387"/>
            <a:ext cx="574832" cy="574832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70975" y="3857435"/>
            <a:ext cx="2362065" cy="2454590"/>
          </a:xfrm>
          <a:prstGeom prst="roundRect">
            <a:avLst>
              <a:gd name="adj" fmla="val 8909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h-TH" sz="1800" dirty="0" smtClean="0">
                <a:solidFill>
                  <a:sysClr val="windowText" lastClr="000000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ชื่อผู้เข้าร่วม</a:t>
            </a:r>
            <a:endParaRPr lang="th-TH" sz="1400" dirty="0">
              <a:solidFill>
                <a:sysClr val="windowText" lastClr="000000"/>
              </a:solidFill>
              <a:latin typeface="sd fighter v1" panose="02000000000000000000" pitchFamily="2" charset="0"/>
              <a:cs typeface="sd fighter v1" panose="02000000000000000000" pitchFamily="2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542997" y="4246197"/>
            <a:ext cx="1945288" cy="506365"/>
            <a:chOff x="627380" y="4246197"/>
            <a:chExt cx="1945288" cy="506365"/>
          </a:xfrm>
        </p:grpSpPr>
        <p:sp>
          <p:nvSpPr>
            <p:cNvPr id="54" name="Rounded Rectangle 53"/>
            <p:cNvSpPr/>
            <p:nvPr/>
          </p:nvSpPr>
          <p:spPr>
            <a:xfrm>
              <a:off x="627380" y="4271539"/>
              <a:ext cx="1945288" cy="418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800" dirty="0" smtClean="0">
                  <a:solidFill>
                    <a:schemeClr val="tx1"/>
                  </a:solidFill>
                  <a:latin typeface="sd fighter v1" panose="02000000000000000000" pitchFamily="2" charset="0"/>
                  <a:cs typeface="sd fighter v1" panose="02000000000000000000" pitchFamily="2" charset="0"/>
                </a:rPr>
                <a:t>    บูรพาสุดหล่อ</a:t>
              </a:r>
              <a:endParaRPr lang="th-TH" sz="1800" dirty="0">
                <a:solidFill>
                  <a:schemeClr val="tx1"/>
                </a:solidFill>
                <a:latin typeface="sd fighter v1" panose="02000000000000000000" pitchFamily="2" charset="0"/>
                <a:cs typeface="sd fighter v1" panose="02000000000000000000" pitchFamily="2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254"/>
            <a:stretch/>
          </p:blipFill>
          <p:spPr>
            <a:xfrm>
              <a:off x="2275227" y="4388087"/>
              <a:ext cx="162704" cy="111853"/>
            </a:xfrm>
            <a:prstGeom prst="rect">
              <a:avLst/>
            </a:prstGeom>
          </p:spPr>
        </p:pic>
        <p:grpSp>
          <p:nvGrpSpPr>
            <p:cNvPr id="59" name="Group 58"/>
            <p:cNvGrpSpPr/>
            <p:nvPr/>
          </p:nvGrpSpPr>
          <p:grpSpPr>
            <a:xfrm>
              <a:off x="669817" y="4246197"/>
              <a:ext cx="325908" cy="506365"/>
              <a:chOff x="1684020" y="2278855"/>
              <a:chExt cx="914400" cy="1420710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1684020" y="2491740"/>
                <a:ext cx="914400" cy="9144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5693" y="2278855"/>
                <a:ext cx="803248" cy="1420710"/>
              </a:xfrm>
              <a:prstGeom prst="rect">
                <a:avLst/>
              </a:prstGeom>
            </p:spPr>
          </p:pic>
        </p:grpSp>
      </p:grpSp>
      <p:grpSp>
        <p:nvGrpSpPr>
          <p:cNvPr id="61" name="Group 60"/>
          <p:cNvGrpSpPr/>
          <p:nvPr/>
        </p:nvGrpSpPr>
        <p:grpSpPr>
          <a:xfrm>
            <a:off x="536450" y="4762989"/>
            <a:ext cx="1945288" cy="418215"/>
            <a:chOff x="627380" y="4271539"/>
            <a:chExt cx="1945288" cy="418215"/>
          </a:xfrm>
        </p:grpSpPr>
        <p:sp>
          <p:nvSpPr>
            <p:cNvPr id="62" name="Rounded Rectangle 61"/>
            <p:cNvSpPr/>
            <p:nvPr/>
          </p:nvSpPr>
          <p:spPr>
            <a:xfrm>
              <a:off x="627380" y="4271539"/>
              <a:ext cx="1945288" cy="41821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800" dirty="0" smtClean="0">
                  <a:solidFill>
                    <a:schemeClr val="tx1"/>
                  </a:solidFill>
                  <a:latin typeface="sd fighter v1" panose="02000000000000000000" pitchFamily="2" charset="0"/>
                  <a:cs typeface="sd fighter v1" panose="02000000000000000000" pitchFamily="2" charset="0"/>
                </a:rPr>
                <a:t>    </a:t>
              </a:r>
              <a:r>
                <a:rPr lang="en-US" sz="1800" dirty="0" smtClean="0">
                  <a:solidFill>
                    <a:schemeClr val="tx1"/>
                  </a:solidFill>
                  <a:latin typeface="sd fighter v1" panose="02000000000000000000" pitchFamily="2" charset="0"/>
                  <a:cs typeface="sd fighter v1" panose="02000000000000000000" pitchFamily="2" charset="0"/>
                </a:rPr>
                <a:t>Francis</a:t>
              </a:r>
              <a:endParaRPr lang="th-TH" sz="1800" dirty="0">
                <a:solidFill>
                  <a:schemeClr val="tx1"/>
                </a:solidFill>
                <a:latin typeface="sd fighter v1" panose="02000000000000000000" pitchFamily="2" charset="0"/>
                <a:cs typeface="sd fighter v1" panose="02000000000000000000" pitchFamily="2" charset="0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669817" y="4322074"/>
              <a:ext cx="325908" cy="325908"/>
            </a:xfrm>
            <a:prstGeom prst="ellipse">
              <a:avLst/>
            </a:prstGeom>
            <a:blipFill>
              <a:blip r:embed="rId5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</p:grpSp>
      <p:sp>
        <p:nvSpPr>
          <p:cNvPr id="67" name="Rounded Rectangle 66"/>
          <p:cNvSpPr/>
          <p:nvPr/>
        </p:nvSpPr>
        <p:spPr>
          <a:xfrm>
            <a:off x="536450" y="5254606"/>
            <a:ext cx="1945288" cy="4182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800" dirty="0" smtClean="0">
                <a:solidFill>
                  <a:schemeClr val="tx1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    </a:t>
            </a:r>
            <a:r>
              <a:rPr lang="en-US" sz="1800" dirty="0" err="1" smtClean="0">
                <a:solidFill>
                  <a:schemeClr val="tx1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Krittamet</a:t>
            </a:r>
            <a:endParaRPr lang="th-TH" sz="1800" dirty="0">
              <a:solidFill>
                <a:schemeClr val="tx1"/>
              </a:solidFill>
              <a:latin typeface="sd fighter v1" panose="02000000000000000000" pitchFamily="2" charset="0"/>
              <a:cs typeface="sd fighter v1" panose="02000000000000000000" pitchFamily="2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585434" y="5292875"/>
            <a:ext cx="325908" cy="325908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69" name="Oval 68"/>
          <p:cNvSpPr/>
          <p:nvPr/>
        </p:nvSpPr>
        <p:spPr>
          <a:xfrm>
            <a:off x="910189" y="5802214"/>
            <a:ext cx="301566" cy="3015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0" name="Rounded Rectangle 69"/>
          <p:cNvSpPr/>
          <p:nvPr/>
        </p:nvSpPr>
        <p:spPr>
          <a:xfrm>
            <a:off x="542997" y="5761981"/>
            <a:ext cx="1945288" cy="4182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800" dirty="0" smtClean="0">
                <a:solidFill>
                  <a:schemeClr val="tx1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    </a:t>
            </a:r>
            <a:r>
              <a:rPr lang="en-US" sz="1800" dirty="0" err="1" smtClean="0">
                <a:solidFill>
                  <a:schemeClr val="tx1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Konlawat</a:t>
            </a:r>
            <a:endParaRPr lang="th-TH" sz="1800" dirty="0">
              <a:solidFill>
                <a:schemeClr val="tx1"/>
              </a:solidFill>
              <a:latin typeface="sd fighter v1" panose="02000000000000000000" pitchFamily="2" charset="0"/>
              <a:cs typeface="sd fighter v1" panose="02000000000000000000" pitchFamily="2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591981" y="5800250"/>
            <a:ext cx="325908" cy="325908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73" name="TextBox 72"/>
          <p:cNvSpPr txBox="1"/>
          <p:nvPr/>
        </p:nvSpPr>
        <p:spPr>
          <a:xfrm>
            <a:off x="5156888" y="5940303"/>
            <a:ext cx="151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 smtClean="0">
                <a:solidFill>
                  <a:schemeClr val="bg1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สุ่มได้อีก </a:t>
            </a:r>
            <a:r>
              <a:rPr lang="en-US" sz="2400" dirty="0" smtClean="0">
                <a:solidFill>
                  <a:schemeClr val="bg1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x2</a:t>
            </a:r>
            <a:endParaRPr lang="en-US" sz="2400" dirty="0">
              <a:solidFill>
                <a:schemeClr val="bg1"/>
              </a:solidFill>
              <a:latin typeface="sd fighter v1" panose="02000000000000000000" pitchFamily="2" charset="0"/>
              <a:cs typeface="sd fighter v1" panose="02000000000000000000" pitchFamily="2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745325" y="5371942"/>
            <a:ext cx="1911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1600" dirty="0" smtClean="0">
                <a:solidFill>
                  <a:sysClr val="windowText" lastClr="000000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ของรางวัลที่เหลือ </a:t>
            </a:r>
            <a:r>
              <a:rPr lang="en-US" sz="1600" dirty="0" smtClean="0">
                <a:solidFill>
                  <a:sysClr val="windowText" lastClr="000000"/>
                </a:solidFill>
                <a:latin typeface="sd fighter v1" panose="02000000000000000000" pitchFamily="2" charset="0"/>
                <a:cs typeface="sd fighter v1" panose="02000000000000000000" pitchFamily="2" charset="0"/>
              </a:rPr>
              <a:t>x90</a:t>
            </a:r>
            <a:endParaRPr lang="th-TH" sz="1600" dirty="0">
              <a:solidFill>
                <a:sysClr val="windowText" lastClr="000000"/>
              </a:solidFill>
              <a:latin typeface="sd fighter v1" panose="02000000000000000000" pitchFamily="2" charset="0"/>
              <a:cs typeface="sd fighter v1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0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129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Kozuka Mincho Pro H</vt:lpstr>
      <vt:lpstr>Angsana New</vt:lpstr>
      <vt:lpstr>Arial</vt:lpstr>
      <vt:lpstr>Calibri</vt:lpstr>
      <vt:lpstr>Calibri Light</vt:lpstr>
      <vt:lpstr>Cordia New</vt:lpstr>
      <vt:lpstr>sd fighter v1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เพชร</dc:creator>
  <cp:lastModifiedBy>เพชร</cp:lastModifiedBy>
  <cp:revision>21</cp:revision>
  <dcterms:created xsi:type="dcterms:W3CDTF">2021-12-20T08:23:28Z</dcterms:created>
  <dcterms:modified xsi:type="dcterms:W3CDTF">2021-12-23T05:38:24Z</dcterms:modified>
</cp:coreProperties>
</file>