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352" r:id="rId3"/>
    <p:sldId id="353" r:id="rId4"/>
    <p:sldId id="354" r:id="rId5"/>
    <p:sldId id="355" r:id="rId6"/>
    <p:sldId id="357" r:id="rId7"/>
    <p:sldId id="356" r:id="rId8"/>
    <p:sldId id="359" r:id="rId9"/>
    <p:sldId id="362" r:id="rId10"/>
    <p:sldId id="360" r:id="rId11"/>
    <p:sldId id="361" r:id="rId12"/>
    <p:sldId id="266" r:id="rId13"/>
  </p:sldIdLst>
  <p:sldSz cx="9144000" cy="5143500" type="screen16x9"/>
  <p:notesSz cx="6858000" cy="9144000"/>
  <p:embeddedFontLst>
    <p:embeddedFont>
      <p:font typeface="Figtree Black" panose="020B0604020202020204" charset="0"/>
      <p:bold r:id="rId15"/>
      <p:boldItalic r:id="rId16"/>
    </p:embeddedFont>
    <p:embeddedFont>
      <p:font typeface="Hanken Grotesk" panose="020B0604020202020204" charset="0"/>
      <p:regular r:id="rId17"/>
      <p:bold r:id="rId18"/>
      <p:italic r:id="rId19"/>
      <p:boldItalic r:id="rId20"/>
    </p:embeddedFont>
    <p:embeddedFont>
      <p:font typeface="Tahoma" panose="020B060403050404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1DE61-A94F-418A-BFFC-0AE5D7BAD423}" v="216" dt="2024-06-04T15:49:15.778"/>
    <p1510:client id="{23CBDAFE-7FE1-44D1-ADC1-F3253E410EC0}" v="8" dt="2024-06-05T01:41:50.805"/>
    <p1510:client id="{B5330C56-19A0-402B-9B6D-6CC481E1069A}" v="916" dt="2024-06-04T11:48:47.958"/>
    <p1510:client id="{BC5B31A2-EA80-48B1-BBB9-52F72CEA79E1}" v="32" dt="2024-06-05T01:04:02.934"/>
    <p1510:client id="{DE36AB95-6DCA-49AA-8C61-DB5AACD0B543}" v="67" dt="2024-06-05T01:56:37.299"/>
  </p1510:revLst>
</p1510:revInfo>
</file>

<file path=ppt/tableStyles.xml><?xml version="1.0" encoding="utf-8"?>
<a:tblStyleLst xmlns:a="http://schemas.openxmlformats.org/drawingml/2006/main" def="{8FC8B74A-8D45-454B-8BA8-65A9FE6C5365}">
  <a:tblStyle styleId="{8FC8B74A-8D45-454B-8BA8-65A9FE6C53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35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23CBDAFE-7FE1-44D1-ADC1-F3253E410EC0}"/>
    <pc:docChg chg="modSld">
      <pc:chgData name="Guest User" userId="" providerId="Windows Live" clId="Web-{23CBDAFE-7FE1-44D1-ADC1-F3253E410EC0}" dt="2024-06-05T01:41:47.977" v="5" actId="20577"/>
      <pc:docMkLst>
        <pc:docMk/>
      </pc:docMkLst>
      <pc:sldChg chg="modSp">
        <pc:chgData name="Guest User" userId="" providerId="Windows Live" clId="Web-{23CBDAFE-7FE1-44D1-ADC1-F3253E410EC0}" dt="2024-06-05T01:37:41.185" v="2" actId="1076"/>
        <pc:sldMkLst>
          <pc:docMk/>
          <pc:sldMk cId="3457205433" sldId="335"/>
        </pc:sldMkLst>
        <pc:spChg chg="mod">
          <ac:chgData name="Guest User" userId="" providerId="Windows Live" clId="Web-{23CBDAFE-7FE1-44D1-ADC1-F3253E410EC0}" dt="2024-06-05T01:37:41.185" v="2" actId="1076"/>
          <ac:spMkLst>
            <pc:docMk/>
            <pc:sldMk cId="3457205433" sldId="335"/>
            <ac:spMk id="596" creationId="{00000000-0000-0000-0000-000000000000}"/>
          </ac:spMkLst>
        </pc:spChg>
      </pc:sldChg>
      <pc:sldChg chg="modSp">
        <pc:chgData name="Guest User" userId="" providerId="Windows Live" clId="Web-{23CBDAFE-7FE1-44D1-ADC1-F3253E410EC0}" dt="2024-06-05T01:41:47.977" v="5" actId="20577"/>
        <pc:sldMkLst>
          <pc:docMk/>
          <pc:sldMk cId="1003176067" sldId="336"/>
        </pc:sldMkLst>
        <pc:spChg chg="mod">
          <ac:chgData name="Guest User" userId="" providerId="Windows Live" clId="Web-{23CBDAFE-7FE1-44D1-ADC1-F3253E410EC0}" dt="2024-06-05T01:41:47.977" v="5" actId="20577"/>
          <ac:spMkLst>
            <pc:docMk/>
            <pc:sldMk cId="1003176067" sldId="336"/>
            <ac:spMk id="596" creationId="{00000000-0000-0000-0000-000000000000}"/>
          </ac:spMkLst>
        </pc:spChg>
      </pc:sldChg>
    </pc:docChg>
  </pc:docChgLst>
  <pc:docChgLst>
    <pc:chgData name="Guest User" providerId="Windows Live" clId="Web-{0221DE61-A94F-418A-BFFC-0AE5D7BAD423}"/>
    <pc:docChg chg="addSld modSld">
      <pc:chgData name="Guest User" userId="" providerId="Windows Live" clId="Web-{0221DE61-A94F-418A-BFFC-0AE5D7BAD423}" dt="2024-06-04T15:49:15.778" v="184" actId="1076"/>
      <pc:docMkLst>
        <pc:docMk/>
      </pc:docMkLst>
      <pc:sldChg chg="modSp">
        <pc:chgData name="Guest User" userId="" providerId="Windows Live" clId="Web-{0221DE61-A94F-418A-BFFC-0AE5D7BAD423}" dt="2024-06-04T14:51:10.416" v="2" actId="20577"/>
        <pc:sldMkLst>
          <pc:docMk/>
          <pc:sldMk cId="0" sldId="256"/>
        </pc:sldMkLst>
        <pc:spChg chg="mod">
          <ac:chgData name="Guest User" userId="" providerId="Windows Live" clId="Web-{0221DE61-A94F-418A-BFFC-0AE5D7BAD423}" dt="2024-06-04T14:51:10.416" v="2" actId="20577"/>
          <ac:spMkLst>
            <pc:docMk/>
            <pc:sldMk cId="0" sldId="256"/>
            <ac:spMk id="290" creationId="{00000000-0000-0000-0000-000000000000}"/>
          </ac:spMkLst>
        </pc:spChg>
      </pc:sldChg>
      <pc:sldChg chg="modSp">
        <pc:chgData name="Guest User" userId="" providerId="Windows Live" clId="Web-{0221DE61-A94F-418A-BFFC-0AE5D7BAD423}" dt="2024-06-04T15:38:49.654" v="88"/>
        <pc:sldMkLst>
          <pc:docMk/>
          <pc:sldMk cId="3323296733" sldId="327"/>
        </pc:sldMkLst>
        <pc:graphicFrameChg chg="mod modGraphic">
          <ac:chgData name="Guest User" userId="" providerId="Windows Live" clId="Web-{0221DE61-A94F-418A-BFFC-0AE5D7BAD423}" dt="2024-06-04T15:38:49.654" v="88"/>
          <ac:graphicFrameMkLst>
            <pc:docMk/>
            <pc:sldMk cId="3323296733" sldId="327"/>
            <ac:graphicFrameMk id="4" creationId="{DF2E720E-197A-2985-1EC4-B856FDCBA193}"/>
          </ac:graphicFrameMkLst>
        </pc:graphicFrameChg>
      </pc:sldChg>
      <pc:sldChg chg="modSp">
        <pc:chgData name="Guest User" userId="" providerId="Windows Live" clId="Web-{0221DE61-A94F-418A-BFFC-0AE5D7BAD423}" dt="2024-06-04T15:47:18.206" v="168" actId="1076"/>
        <pc:sldMkLst>
          <pc:docMk/>
          <pc:sldMk cId="1003176067" sldId="336"/>
        </pc:sldMkLst>
        <pc:spChg chg="mod">
          <ac:chgData name="Guest User" userId="" providerId="Windows Live" clId="Web-{0221DE61-A94F-418A-BFFC-0AE5D7BAD423}" dt="2024-06-04T15:47:18.112" v="167" actId="1076"/>
          <ac:spMkLst>
            <pc:docMk/>
            <pc:sldMk cId="1003176067" sldId="336"/>
            <ac:spMk id="596" creationId="{00000000-0000-0000-0000-000000000000}"/>
          </ac:spMkLst>
        </pc:spChg>
        <pc:picChg chg="mod">
          <ac:chgData name="Guest User" userId="" providerId="Windows Live" clId="Web-{0221DE61-A94F-418A-BFFC-0AE5D7BAD423}" dt="2024-06-04T15:47:18.206" v="168" actId="1076"/>
          <ac:picMkLst>
            <pc:docMk/>
            <pc:sldMk cId="1003176067" sldId="336"/>
            <ac:picMk id="4098" creationId="{4ACA8D58-6718-E581-E238-993F17ECF813}"/>
          </ac:picMkLst>
        </pc:picChg>
      </pc:sldChg>
      <pc:sldChg chg="modSp">
        <pc:chgData name="Guest User" userId="" providerId="Windows Live" clId="Web-{0221DE61-A94F-418A-BFFC-0AE5D7BAD423}" dt="2024-06-04T15:49:15.778" v="184" actId="1076"/>
        <pc:sldMkLst>
          <pc:docMk/>
          <pc:sldMk cId="362588704" sldId="338"/>
        </pc:sldMkLst>
        <pc:spChg chg="mod">
          <ac:chgData name="Guest User" userId="" providerId="Windows Live" clId="Web-{0221DE61-A94F-418A-BFFC-0AE5D7BAD423}" dt="2024-06-04T15:49:15.778" v="184" actId="1076"/>
          <ac:spMkLst>
            <pc:docMk/>
            <pc:sldMk cId="362588704" sldId="338"/>
            <ac:spMk id="596" creationId="{00000000-0000-0000-0000-000000000000}"/>
          </ac:spMkLst>
        </pc:spChg>
      </pc:sldChg>
      <pc:sldChg chg="modSp">
        <pc:chgData name="Guest User" userId="" providerId="Windows Live" clId="Web-{0221DE61-A94F-418A-BFFC-0AE5D7BAD423}" dt="2024-06-04T15:40:50.569" v="89" actId="1076"/>
        <pc:sldMkLst>
          <pc:docMk/>
          <pc:sldMk cId="2909588501" sldId="339"/>
        </pc:sldMkLst>
        <pc:spChg chg="mod">
          <ac:chgData name="Guest User" userId="" providerId="Windows Live" clId="Web-{0221DE61-A94F-418A-BFFC-0AE5D7BAD423}" dt="2024-06-04T15:40:50.569" v="89" actId="1076"/>
          <ac:spMkLst>
            <pc:docMk/>
            <pc:sldMk cId="2909588501" sldId="339"/>
            <ac:spMk id="596" creationId="{00000000-0000-0000-0000-000000000000}"/>
          </ac:spMkLst>
        </pc:spChg>
      </pc:sldChg>
      <pc:sldChg chg="addSp delSp modSp">
        <pc:chgData name="Guest User" userId="" providerId="Windows Live" clId="Web-{0221DE61-A94F-418A-BFFC-0AE5D7BAD423}" dt="2024-06-04T15:17:18.576" v="14" actId="1076"/>
        <pc:sldMkLst>
          <pc:docMk/>
          <pc:sldMk cId="3509982149" sldId="340"/>
        </pc:sldMkLst>
        <pc:spChg chg="add del mod">
          <ac:chgData name="Guest User" userId="" providerId="Windows Live" clId="Web-{0221DE61-A94F-418A-BFFC-0AE5D7BAD423}" dt="2024-06-04T15:17:15.264" v="13"/>
          <ac:spMkLst>
            <pc:docMk/>
            <pc:sldMk cId="3509982149" sldId="340"/>
            <ac:spMk id="3" creationId="{FA5B8208-BC69-5352-2F66-01457649DC7E}"/>
          </ac:spMkLst>
        </pc:spChg>
        <pc:spChg chg="mod">
          <ac:chgData name="Guest User" userId="" providerId="Windows Live" clId="Web-{0221DE61-A94F-418A-BFFC-0AE5D7BAD423}" dt="2024-06-04T15:17:18.576" v="14" actId="1076"/>
          <ac:spMkLst>
            <pc:docMk/>
            <pc:sldMk cId="3509982149" sldId="340"/>
            <ac:spMk id="596" creationId="{00000000-0000-0000-0000-000000000000}"/>
          </ac:spMkLst>
        </pc:spChg>
      </pc:sldChg>
      <pc:sldChg chg="addSp delSp modSp add replId">
        <pc:chgData name="Guest User" userId="" providerId="Windows Live" clId="Web-{0221DE61-A94F-418A-BFFC-0AE5D7BAD423}" dt="2024-06-04T15:24:36.842" v="48" actId="20577"/>
        <pc:sldMkLst>
          <pc:docMk/>
          <pc:sldMk cId="1500319686" sldId="347"/>
        </pc:sldMkLst>
        <pc:spChg chg="add mod">
          <ac:chgData name="Guest User" userId="" providerId="Windows Live" clId="Web-{0221DE61-A94F-418A-BFFC-0AE5D7BAD423}" dt="2024-06-04T15:24:36.842" v="48" actId="20577"/>
          <ac:spMkLst>
            <pc:docMk/>
            <pc:sldMk cId="1500319686" sldId="347"/>
            <ac:spMk id="3" creationId="{D8E2A9DF-705F-B8C5-765B-FC985EC93406}"/>
          </ac:spMkLst>
        </pc:spChg>
        <pc:spChg chg="add del mod">
          <ac:chgData name="Guest User" userId="" providerId="Windows Live" clId="Web-{0221DE61-A94F-418A-BFFC-0AE5D7BAD423}" dt="2024-06-04T15:23:04.664" v="39"/>
          <ac:spMkLst>
            <pc:docMk/>
            <pc:sldMk cId="1500319686" sldId="347"/>
            <ac:spMk id="5" creationId="{F6101B26-0EAE-FEAF-780B-1062E4FD5A99}"/>
          </ac:spMkLst>
        </pc:spChg>
        <pc:spChg chg="mod">
          <ac:chgData name="Guest User" userId="" providerId="Windows Live" clId="Web-{0221DE61-A94F-418A-BFFC-0AE5D7BAD423}" dt="2024-06-04T15:24:35.420" v="47" actId="20577"/>
          <ac:spMkLst>
            <pc:docMk/>
            <pc:sldMk cId="1500319686" sldId="347"/>
            <ac:spMk id="596" creationId="{00000000-0000-0000-0000-000000000000}"/>
          </ac:spMkLst>
        </pc:spChg>
      </pc:sldChg>
    </pc:docChg>
  </pc:docChgLst>
  <pc:docChgLst>
    <pc:chgData name="Huy Luong" userId="d5bd24fcc7dd3a46" providerId="LiveId" clId="{B5330C56-19A0-402B-9B6D-6CC481E1069A}"/>
    <pc:docChg chg="undo custSel addSld delSld modSld sldOrd delMainMaster">
      <pc:chgData name="Huy Luong" userId="d5bd24fcc7dd3a46" providerId="LiveId" clId="{B5330C56-19A0-402B-9B6D-6CC481E1069A}" dt="2024-06-04T14:46:20.599" v="5551" actId="20577"/>
      <pc:docMkLst>
        <pc:docMk/>
      </pc:docMkLst>
      <pc:sldChg chg="modTransition">
        <pc:chgData name="Huy Luong" userId="d5bd24fcc7dd3a46" providerId="LiveId" clId="{B5330C56-19A0-402B-9B6D-6CC481E1069A}" dt="2024-06-04T11:48:47.958" v="5456"/>
        <pc:sldMkLst>
          <pc:docMk/>
          <pc:sldMk cId="0" sldId="256"/>
        </pc:sldMkLst>
      </pc:sldChg>
      <pc:sldChg chg="addSp delSp modSp mod modTransition">
        <pc:chgData name="Huy Luong" userId="d5bd24fcc7dd3a46" providerId="LiveId" clId="{B5330C56-19A0-402B-9B6D-6CC481E1069A}" dt="2024-06-04T11:48:47.958" v="5456"/>
        <pc:sldMkLst>
          <pc:docMk/>
          <pc:sldMk cId="0" sldId="258"/>
        </pc:sldMkLst>
        <pc:spChg chg="add del mod">
          <ac:chgData name="Huy Luong" userId="d5bd24fcc7dd3a46" providerId="LiveId" clId="{B5330C56-19A0-402B-9B6D-6CC481E1069A}" dt="2024-06-04T01:48:01.667" v="4735" actId="478"/>
          <ac:spMkLst>
            <pc:docMk/>
            <pc:sldMk cId="0" sldId="258"/>
            <ac:spMk id="3" creationId="{541D96B9-409A-F083-AE52-118D3B81D953}"/>
          </ac:spMkLst>
        </pc:spChg>
        <pc:spChg chg="add del mod">
          <ac:chgData name="Huy Luong" userId="d5bd24fcc7dd3a46" providerId="LiveId" clId="{B5330C56-19A0-402B-9B6D-6CC481E1069A}" dt="2024-06-04T01:48:05.607" v="4737" actId="478"/>
          <ac:spMkLst>
            <pc:docMk/>
            <pc:sldMk cId="0" sldId="258"/>
            <ac:spMk id="5" creationId="{0C8F61F3-F413-FABA-63F4-E959AF56C72D}"/>
          </ac:spMkLst>
        </pc:spChg>
        <pc:spChg chg="add del mod">
          <ac:chgData name="Huy Luong" userId="d5bd24fcc7dd3a46" providerId="LiveId" clId="{B5330C56-19A0-402B-9B6D-6CC481E1069A}" dt="2024-06-04T01:48:09.653" v="4739" actId="478"/>
          <ac:spMkLst>
            <pc:docMk/>
            <pc:sldMk cId="0" sldId="258"/>
            <ac:spMk id="7" creationId="{00A8E3BB-A553-64EF-E073-7AD75D94BD8B}"/>
          </ac:spMkLst>
        </pc:spChg>
        <pc:spChg chg="add del mod">
          <ac:chgData name="Huy Luong" userId="d5bd24fcc7dd3a46" providerId="LiveId" clId="{B5330C56-19A0-402B-9B6D-6CC481E1069A}" dt="2024-06-04T01:48:22.937" v="4742" actId="478"/>
          <ac:spMkLst>
            <pc:docMk/>
            <pc:sldMk cId="0" sldId="258"/>
            <ac:spMk id="9" creationId="{0FEAF0F7-4C22-976B-2D90-0321CA68C0FA}"/>
          </ac:spMkLst>
        </pc:spChg>
        <pc:spChg chg="add del">
          <ac:chgData name="Huy Luong" userId="d5bd24fcc7dd3a46" providerId="LiveId" clId="{B5330C56-19A0-402B-9B6D-6CC481E1069A}" dt="2024-06-04T02:17:30.454" v="4800" actId="22"/>
          <ac:spMkLst>
            <pc:docMk/>
            <pc:sldMk cId="0" sldId="258"/>
            <ac:spMk id="12" creationId="{A8FC24DF-68D2-87E1-9E00-47DDDB80F7FF}"/>
          </ac:spMkLst>
        </pc:spChg>
        <pc:spChg chg="add mod">
          <ac:chgData name="Huy Luong" userId="d5bd24fcc7dd3a46" providerId="LiveId" clId="{B5330C56-19A0-402B-9B6D-6CC481E1069A}" dt="2024-06-04T02:17:46.161" v="4804" actId="20577"/>
          <ac:spMkLst>
            <pc:docMk/>
            <pc:sldMk cId="0" sldId="258"/>
            <ac:spMk id="13" creationId="{F6F692A8-79FC-9E5D-3810-B309D2FE997F}"/>
          </ac:spMkLst>
        </pc:spChg>
        <pc:spChg chg="add mod">
          <ac:chgData name="Huy Luong" userId="d5bd24fcc7dd3a46" providerId="LiveId" clId="{B5330C56-19A0-402B-9B6D-6CC481E1069A}" dt="2024-06-04T02:18:18.536" v="4822" actId="20577"/>
          <ac:spMkLst>
            <pc:docMk/>
            <pc:sldMk cId="0" sldId="258"/>
            <ac:spMk id="14" creationId="{4F58F9A8-FD76-5EFB-09CB-1E4793AE722B}"/>
          </ac:spMkLst>
        </pc:spChg>
        <pc:spChg chg="mod">
          <ac:chgData name="Huy Luong" userId="d5bd24fcc7dd3a46" providerId="LiveId" clId="{B5330C56-19A0-402B-9B6D-6CC481E1069A}" dt="2024-06-04T01:48:15.243" v="4740" actId="1076"/>
          <ac:spMkLst>
            <pc:docMk/>
            <pc:sldMk cId="0" sldId="258"/>
            <ac:spMk id="309" creationId="{00000000-0000-0000-0000-000000000000}"/>
          </ac:spMkLst>
        </pc:spChg>
        <pc:spChg chg="del">
          <ac:chgData name="Huy Luong" userId="d5bd24fcc7dd3a46" providerId="LiveId" clId="{B5330C56-19A0-402B-9B6D-6CC481E1069A}" dt="2024-06-04T01:47:59.940" v="4734" actId="478"/>
          <ac:spMkLst>
            <pc:docMk/>
            <pc:sldMk cId="0" sldId="258"/>
            <ac:spMk id="310" creationId="{00000000-0000-0000-0000-000000000000}"/>
          </ac:spMkLst>
        </pc:spChg>
        <pc:spChg chg="del">
          <ac:chgData name="Huy Luong" userId="d5bd24fcc7dd3a46" providerId="LiveId" clId="{B5330C56-19A0-402B-9B6D-6CC481E1069A}" dt="2024-06-04T01:48:21.049" v="4741" actId="478"/>
          <ac:spMkLst>
            <pc:docMk/>
            <pc:sldMk cId="0" sldId="258"/>
            <ac:spMk id="311" creationId="{00000000-0000-0000-0000-000000000000}"/>
          </ac:spMkLst>
        </pc:spChg>
        <pc:spChg chg="del">
          <ac:chgData name="Huy Luong" userId="d5bd24fcc7dd3a46" providerId="LiveId" clId="{B5330C56-19A0-402B-9B6D-6CC481E1069A}" dt="2024-06-04T01:48:04.038" v="4736" actId="478"/>
          <ac:spMkLst>
            <pc:docMk/>
            <pc:sldMk cId="0" sldId="258"/>
            <ac:spMk id="312" creationId="{00000000-0000-0000-0000-000000000000}"/>
          </ac:spMkLst>
        </pc:spChg>
        <pc:spChg chg="del">
          <ac:chgData name="Huy Luong" userId="d5bd24fcc7dd3a46" providerId="LiveId" clId="{B5330C56-19A0-402B-9B6D-6CC481E1069A}" dt="2024-06-04T01:48:07.788" v="4738" actId="478"/>
          <ac:spMkLst>
            <pc:docMk/>
            <pc:sldMk cId="0" sldId="258"/>
            <ac:spMk id="317" creationId="{00000000-0000-0000-0000-000000000000}"/>
          </ac:spMkLst>
        </pc:spChg>
        <pc:cxnChg chg="mod">
          <ac:chgData name="Huy Luong" userId="d5bd24fcc7dd3a46" providerId="LiveId" clId="{B5330C56-19A0-402B-9B6D-6CC481E1069A}" dt="2024-06-04T02:17:25.699" v="4798" actId="14100"/>
          <ac:cxnSpMkLst>
            <pc:docMk/>
            <pc:sldMk cId="0" sldId="258"/>
            <ac:cxnSpMk id="304" creationId="{00000000-0000-0000-0000-000000000000}"/>
          </ac:cxnSpMkLst>
        </pc:cxnChg>
      </pc:sldChg>
      <pc:sldChg chg="addSp delSp modSp mod modTransition">
        <pc:chgData name="Huy Luong" userId="d5bd24fcc7dd3a46" providerId="LiveId" clId="{B5330C56-19A0-402B-9B6D-6CC481E1069A}" dt="2024-06-04T11:48:47.958" v="5456"/>
        <pc:sldMkLst>
          <pc:docMk/>
          <pc:sldMk cId="0" sldId="259"/>
        </pc:sldMkLst>
        <pc:spChg chg="add del mod">
          <ac:chgData name="Huy Luong" userId="d5bd24fcc7dd3a46" providerId="LiveId" clId="{B5330C56-19A0-402B-9B6D-6CC481E1069A}" dt="2024-06-04T08:38:54.973" v="5320" actId="478"/>
          <ac:spMkLst>
            <pc:docMk/>
            <pc:sldMk cId="0" sldId="259"/>
            <ac:spMk id="3" creationId="{E493A7DA-8482-956F-5F88-E5A9B07D9DA2}"/>
          </ac:spMkLst>
        </pc:spChg>
        <pc:spChg chg="del">
          <ac:chgData name="Huy Luong" userId="d5bd24fcc7dd3a46" providerId="LiveId" clId="{B5330C56-19A0-402B-9B6D-6CC481E1069A}" dt="2024-06-04T08:38:51.270" v="5319" actId="478"/>
          <ac:spMkLst>
            <pc:docMk/>
            <pc:sldMk cId="0" sldId="259"/>
            <ac:spMk id="330" creationId="{00000000-0000-0000-0000-000000000000}"/>
          </ac:spMkLst>
        </pc:spChg>
      </pc:sldChg>
      <pc:sldChg chg="del">
        <pc:chgData name="Huy Luong" userId="d5bd24fcc7dd3a46" providerId="LiveId" clId="{B5330C56-19A0-402B-9B6D-6CC481E1069A}" dt="2024-06-04T11:47:44.581" v="5423" actId="47"/>
        <pc:sldMkLst>
          <pc:docMk/>
          <pc:sldMk cId="0" sldId="260"/>
        </pc:sldMkLst>
      </pc:sldChg>
      <pc:sldChg chg="del">
        <pc:chgData name="Huy Luong" userId="d5bd24fcc7dd3a46" providerId="LiveId" clId="{B5330C56-19A0-402B-9B6D-6CC481E1069A}" dt="2024-06-04T11:47:45.956" v="5424" actId="47"/>
        <pc:sldMkLst>
          <pc:docMk/>
          <pc:sldMk cId="0" sldId="261"/>
        </pc:sldMkLst>
      </pc:sldChg>
      <pc:sldChg chg="del">
        <pc:chgData name="Huy Luong" userId="d5bd24fcc7dd3a46" providerId="LiveId" clId="{B5330C56-19A0-402B-9B6D-6CC481E1069A}" dt="2024-06-04T11:47:47.172" v="5425" actId="47"/>
        <pc:sldMkLst>
          <pc:docMk/>
          <pc:sldMk cId="0" sldId="262"/>
        </pc:sldMkLst>
      </pc:sldChg>
      <pc:sldChg chg="del">
        <pc:chgData name="Huy Luong" userId="d5bd24fcc7dd3a46" providerId="LiveId" clId="{B5330C56-19A0-402B-9B6D-6CC481E1069A}" dt="2024-06-04T11:47:47.810" v="5426" actId="47"/>
        <pc:sldMkLst>
          <pc:docMk/>
          <pc:sldMk cId="0" sldId="263"/>
        </pc:sldMkLst>
      </pc:sldChg>
      <pc:sldChg chg="del">
        <pc:chgData name="Huy Luong" userId="d5bd24fcc7dd3a46" providerId="LiveId" clId="{B5330C56-19A0-402B-9B6D-6CC481E1069A}" dt="2024-06-04T11:47:53.378" v="5427" actId="47"/>
        <pc:sldMkLst>
          <pc:docMk/>
          <pc:sldMk cId="0" sldId="264"/>
        </pc:sldMkLst>
      </pc:sldChg>
      <pc:sldChg chg="del">
        <pc:chgData name="Huy Luong" userId="d5bd24fcc7dd3a46" providerId="LiveId" clId="{B5330C56-19A0-402B-9B6D-6CC481E1069A}" dt="2024-06-04T11:47:56.379" v="5428" actId="47"/>
        <pc:sldMkLst>
          <pc:docMk/>
          <pc:sldMk cId="0" sldId="265"/>
        </pc:sldMkLst>
      </pc:sldChg>
      <pc:sldChg chg="modSp mod ord modTransition">
        <pc:chgData name="Huy Luong" userId="d5bd24fcc7dd3a46" providerId="LiveId" clId="{B5330C56-19A0-402B-9B6D-6CC481E1069A}" dt="2024-06-04T11:48:47.958" v="5456"/>
        <pc:sldMkLst>
          <pc:docMk/>
          <pc:sldMk cId="0" sldId="266"/>
        </pc:sldMkLst>
        <pc:spChg chg="mod">
          <ac:chgData name="Huy Luong" userId="d5bd24fcc7dd3a46" providerId="LiveId" clId="{B5330C56-19A0-402B-9B6D-6CC481E1069A}" dt="2024-06-04T02:52:50.934" v="5316" actId="20577"/>
          <ac:spMkLst>
            <pc:docMk/>
            <pc:sldMk cId="0" sldId="266"/>
            <ac:spMk id="414" creationId="{00000000-0000-0000-0000-000000000000}"/>
          </ac:spMkLst>
        </pc:spChg>
      </pc:sldChg>
      <pc:sldChg chg="del">
        <pc:chgData name="Huy Luong" userId="d5bd24fcc7dd3a46" providerId="LiveId" clId="{B5330C56-19A0-402B-9B6D-6CC481E1069A}" dt="2024-06-04T11:47:57.646" v="5429" actId="47"/>
        <pc:sldMkLst>
          <pc:docMk/>
          <pc:sldMk cId="0" sldId="267"/>
        </pc:sldMkLst>
      </pc:sldChg>
      <pc:sldChg chg="addSp modSp mod modTransition">
        <pc:chgData name="Huy Luong" userId="d5bd24fcc7dd3a46" providerId="LiveId" clId="{B5330C56-19A0-402B-9B6D-6CC481E1069A}" dt="2024-06-04T11:48:47.958" v="5456"/>
        <pc:sldMkLst>
          <pc:docMk/>
          <pc:sldMk cId="0" sldId="268"/>
        </pc:sldMkLst>
        <pc:spChg chg="mod">
          <ac:chgData name="Huy Luong" userId="d5bd24fcc7dd3a46" providerId="LiveId" clId="{B5330C56-19A0-402B-9B6D-6CC481E1069A}" dt="2024-06-03T02:32:46.263" v="30" actId="1076"/>
          <ac:spMkLst>
            <pc:docMk/>
            <pc:sldMk cId="0" sldId="268"/>
            <ac:spMk id="3" creationId="{11FD4BA5-A6F4-CE94-7FBC-DF26E194708C}"/>
          </ac:spMkLst>
        </pc:spChg>
        <pc:spChg chg="add mod">
          <ac:chgData name="Huy Luong" userId="d5bd24fcc7dd3a46" providerId="LiveId" clId="{B5330C56-19A0-402B-9B6D-6CC481E1069A}" dt="2024-06-03T03:30:11.059" v="1586" actId="571"/>
          <ac:spMkLst>
            <pc:docMk/>
            <pc:sldMk cId="0" sldId="268"/>
            <ac:spMk id="12" creationId="{85075587-6845-2DB4-8BAC-B2733CF17E01}"/>
          </ac:spMkLst>
        </pc:spChg>
        <pc:spChg chg="add mod">
          <ac:chgData name="Huy Luong" userId="d5bd24fcc7dd3a46" providerId="LiveId" clId="{B5330C56-19A0-402B-9B6D-6CC481E1069A}" dt="2024-06-03T03:30:11.059" v="1586" actId="571"/>
          <ac:spMkLst>
            <pc:docMk/>
            <pc:sldMk cId="0" sldId="268"/>
            <ac:spMk id="13" creationId="{7A5238BB-ECC8-4575-087C-2541A552A963}"/>
          </ac:spMkLst>
        </pc:spChg>
        <pc:spChg chg="add mod">
          <ac:chgData name="Huy Luong" userId="d5bd24fcc7dd3a46" providerId="LiveId" clId="{B5330C56-19A0-402B-9B6D-6CC481E1069A}" dt="2024-06-03T03:30:11.059" v="1586" actId="571"/>
          <ac:spMkLst>
            <pc:docMk/>
            <pc:sldMk cId="0" sldId="268"/>
            <ac:spMk id="14" creationId="{9A9F5647-1B6D-7038-9A39-244DB018BBD0}"/>
          </ac:spMkLst>
        </pc:spChg>
        <pc:spChg chg="mod">
          <ac:chgData name="Huy Luong" userId="d5bd24fcc7dd3a46" providerId="LiveId" clId="{B5330C56-19A0-402B-9B6D-6CC481E1069A}" dt="2024-06-03T03:30:14.458" v="1587" actId="255"/>
          <ac:spMkLst>
            <pc:docMk/>
            <pc:sldMk cId="0" sldId="268"/>
            <ac:spMk id="469" creationId="{00000000-0000-0000-0000-000000000000}"/>
          </ac:spMkLst>
        </pc:spChg>
        <pc:spChg chg="mod">
          <ac:chgData name="Huy Luong" userId="d5bd24fcc7dd3a46" providerId="LiveId" clId="{B5330C56-19A0-402B-9B6D-6CC481E1069A}" dt="2024-06-03T03:30:14.458" v="1587" actId="255"/>
          <ac:spMkLst>
            <pc:docMk/>
            <pc:sldMk cId="0" sldId="268"/>
            <ac:spMk id="470" creationId="{00000000-0000-0000-0000-000000000000}"/>
          </ac:spMkLst>
        </pc:spChg>
        <pc:spChg chg="mod">
          <ac:chgData name="Huy Luong" userId="d5bd24fcc7dd3a46" providerId="LiveId" clId="{B5330C56-19A0-402B-9B6D-6CC481E1069A}" dt="2024-06-03T03:30:14.458" v="1587" actId="255"/>
          <ac:spMkLst>
            <pc:docMk/>
            <pc:sldMk cId="0" sldId="268"/>
            <ac:spMk id="471" creationId="{00000000-0000-0000-0000-000000000000}"/>
          </ac:spMkLst>
        </pc:spChg>
      </pc:sldChg>
      <pc:sldChg chg="del">
        <pc:chgData name="Huy Luong" userId="d5bd24fcc7dd3a46" providerId="LiveId" clId="{B5330C56-19A0-402B-9B6D-6CC481E1069A}" dt="2024-06-04T11:47:58.921" v="5430" actId="47"/>
        <pc:sldMkLst>
          <pc:docMk/>
          <pc:sldMk cId="0" sldId="269"/>
        </pc:sldMkLst>
      </pc:sldChg>
      <pc:sldChg chg="del">
        <pc:chgData name="Huy Luong" userId="d5bd24fcc7dd3a46" providerId="LiveId" clId="{B5330C56-19A0-402B-9B6D-6CC481E1069A}" dt="2024-06-04T11:47:59.728" v="5431" actId="47"/>
        <pc:sldMkLst>
          <pc:docMk/>
          <pc:sldMk cId="0" sldId="270"/>
        </pc:sldMkLst>
      </pc:sldChg>
      <pc:sldChg chg="del modTransition">
        <pc:chgData name="Huy Luong" userId="d5bd24fcc7dd3a46" providerId="LiveId" clId="{B5330C56-19A0-402B-9B6D-6CC481E1069A}" dt="2024-06-04T13:45:02.164" v="5507" actId="47"/>
        <pc:sldMkLst>
          <pc:docMk/>
          <pc:sldMk cId="0" sldId="271"/>
        </pc:sldMkLst>
      </pc:sldChg>
      <pc:sldChg chg="del">
        <pc:chgData name="Huy Luong" userId="d5bd24fcc7dd3a46" providerId="LiveId" clId="{B5330C56-19A0-402B-9B6D-6CC481E1069A}" dt="2024-06-04T11:48:02.861" v="5432" actId="47"/>
        <pc:sldMkLst>
          <pc:docMk/>
          <pc:sldMk cId="0" sldId="272"/>
        </pc:sldMkLst>
      </pc:sldChg>
      <pc:sldChg chg="del">
        <pc:chgData name="Huy Luong" userId="d5bd24fcc7dd3a46" providerId="LiveId" clId="{B5330C56-19A0-402B-9B6D-6CC481E1069A}" dt="2024-06-04T11:48:09.200" v="5435" actId="47"/>
        <pc:sldMkLst>
          <pc:docMk/>
          <pc:sldMk cId="0" sldId="273"/>
        </pc:sldMkLst>
      </pc:sldChg>
      <pc:sldChg chg="del">
        <pc:chgData name="Huy Luong" userId="d5bd24fcc7dd3a46" providerId="LiveId" clId="{B5330C56-19A0-402B-9B6D-6CC481E1069A}" dt="2024-06-04T11:48:12.197" v="5436" actId="47"/>
        <pc:sldMkLst>
          <pc:docMk/>
          <pc:sldMk cId="0" sldId="274"/>
        </pc:sldMkLst>
      </pc:sldChg>
      <pc:sldChg chg="del">
        <pc:chgData name="Huy Luong" userId="d5bd24fcc7dd3a46" providerId="LiveId" clId="{B5330C56-19A0-402B-9B6D-6CC481E1069A}" dt="2024-06-04T11:48:05.318" v="5433" actId="47"/>
        <pc:sldMkLst>
          <pc:docMk/>
          <pc:sldMk cId="0" sldId="275"/>
        </pc:sldMkLst>
      </pc:sldChg>
      <pc:sldChg chg="del">
        <pc:chgData name="Huy Luong" userId="d5bd24fcc7dd3a46" providerId="LiveId" clId="{B5330C56-19A0-402B-9B6D-6CC481E1069A}" dt="2024-06-04T11:48:07.189" v="5434" actId="47"/>
        <pc:sldMkLst>
          <pc:docMk/>
          <pc:sldMk cId="0" sldId="276"/>
        </pc:sldMkLst>
      </pc:sldChg>
      <pc:sldChg chg="del">
        <pc:chgData name="Huy Luong" userId="d5bd24fcc7dd3a46" providerId="LiveId" clId="{B5330C56-19A0-402B-9B6D-6CC481E1069A}" dt="2024-06-04T11:41:16.160" v="5405" actId="47"/>
        <pc:sldMkLst>
          <pc:docMk/>
          <pc:sldMk cId="0" sldId="277"/>
        </pc:sldMkLst>
      </pc:sldChg>
      <pc:sldChg chg="del">
        <pc:chgData name="Huy Luong" userId="d5bd24fcc7dd3a46" providerId="LiveId" clId="{B5330C56-19A0-402B-9B6D-6CC481E1069A}" dt="2024-06-04T11:41:17.327" v="5406" actId="47"/>
        <pc:sldMkLst>
          <pc:docMk/>
          <pc:sldMk cId="0" sldId="278"/>
        </pc:sldMkLst>
      </pc:sldChg>
      <pc:sldChg chg="del">
        <pc:chgData name="Huy Luong" userId="d5bd24fcc7dd3a46" providerId="LiveId" clId="{B5330C56-19A0-402B-9B6D-6CC481E1069A}" dt="2024-06-04T11:41:18.286" v="5407" actId="47"/>
        <pc:sldMkLst>
          <pc:docMk/>
          <pc:sldMk cId="0" sldId="279"/>
        </pc:sldMkLst>
      </pc:sldChg>
      <pc:sldChg chg="del">
        <pc:chgData name="Huy Luong" userId="d5bd24fcc7dd3a46" providerId="LiveId" clId="{B5330C56-19A0-402B-9B6D-6CC481E1069A}" dt="2024-06-04T11:41:19.232" v="5408" actId="47"/>
        <pc:sldMkLst>
          <pc:docMk/>
          <pc:sldMk cId="0" sldId="280"/>
        </pc:sldMkLst>
      </pc:sldChg>
      <pc:sldChg chg="del">
        <pc:chgData name="Huy Luong" userId="d5bd24fcc7dd3a46" providerId="LiveId" clId="{B5330C56-19A0-402B-9B6D-6CC481E1069A}" dt="2024-06-04T11:48:38.206" v="5455" actId="47"/>
        <pc:sldMkLst>
          <pc:docMk/>
          <pc:sldMk cId="0" sldId="281"/>
        </pc:sldMkLst>
      </pc:sldChg>
      <pc:sldChg chg="del">
        <pc:chgData name="Huy Luong" userId="d5bd24fcc7dd3a46" providerId="LiveId" clId="{B5330C56-19A0-402B-9B6D-6CC481E1069A}" dt="2024-06-04T11:41:12.255" v="5404" actId="47"/>
        <pc:sldMkLst>
          <pc:docMk/>
          <pc:sldMk cId="0" sldId="282"/>
        </pc:sldMkLst>
      </pc:sldChg>
      <pc:sldChg chg="del">
        <pc:chgData name="Huy Luong" userId="d5bd24fcc7dd3a46" providerId="LiveId" clId="{B5330C56-19A0-402B-9B6D-6CC481E1069A}" dt="2024-06-04T11:41:09.882" v="5403" actId="47"/>
        <pc:sldMkLst>
          <pc:docMk/>
          <pc:sldMk cId="0" sldId="283"/>
        </pc:sldMkLst>
      </pc:sldChg>
      <pc:sldChg chg="del modTransition">
        <pc:chgData name="Huy Luong" userId="d5bd24fcc7dd3a46" providerId="LiveId" clId="{B5330C56-19A0-402B-9B6D-6CC481E1069A}" dt="2024-06-04T13:45:05.339" v="5508" actId="47"/>
        <pc:sldMkLst>
          <pc:docMk/>
          <pc:sldMk cId="0" sldId="284"/>
        </pc:sldMkLst>
      </pc:sldChg>
      <pc:sldChg chg="del">
        <pc:chgData name="Huy Luong" userId="d5bd24fcc7dd3a46" providerId="LiveId" clId="{B5330C56-19A0-402B-9B6D-6CC481E1069A}" dt="2024-06-04T11:41:02.233" v="5402" actId="47"/>
        <pc:sldMkLst>
          <pc:docMk/>
          <pc:sldMk cId="0" sldId="285"/>
        </pc:sldMkLst>
      </pc:sldChg>
      <pc:sldChg chg="del">
        <pc:chgData name="Huy Luong" userId="d5bd24fcc7dd3a46" providerId="LiveId" clId="{B5330C56-19A0-402B-9B6D-6CC481E1069A}" dt="2024-06-04T11:41:00.108" v="5401" actId="47"/>
        <pc:sldMkLst>
          <pc:docMk/>
          <pc:sldMk cId="0" sldId="286"/>
        </pc:sldMkLst>
      </pc:sldChg>
      <pc:sldChg chg="del">
        <pc:chgData name="Huy Luong" userId="d5bd24fcc7dd3a46" providerId="LiveId" clId="{B5330C56-19A0-402B-9B6D-6CC481E1069A}" dt="2024-06-04T11:48:15.295" v="5437" actId="47"/>
        <pc:sldMkLst>
          <pc:docMk/>
          <pc:sldMk cId="0" sldId="287"/>
        </pc:sldMkLst>
      </pc:sldChg>
      <pc:sldChg chg="del">
        <pc:chgData name="Huy Luong" userId="d5bd24fcc7dd3a46" providerId="LiveId" clId="{B5330C56-19A0-402B-9B6D-6CC481E1069A}" dt="2024-06-04T11:48:21.032" v="5441" actId="47"/>
        <pc:sldMkLst>
          <pc:docMk/>
          <pc:sldMk cId="0" sldId="288"/>
        </pc:sldMkLst>
      </pc:sldChg>
      <pc:sldChg chg="del">
        <pc:chgData name="Huy Luong" userId="d5bd24fcc7dd3a46" providerId="LiveId" clId="{B5330C56-19A0-402B-9B6D-6CC481E1069A}" dt="2024-06-04T11:48:16.224" v="5438" actId="47"/>
        <pc:sldMkLst>
          <pc:docMk/>
          <pc:sldMk cId="0" sldId="289"/>
        </pc:sldMkLst>
      </pc:sldChg>
      <pc:sldChg chg="del">
        <pc:chgData name="Huy Luong" userId="d5bd24fcc7dd3a46" providerId="LiveId" clId="{B5330C56-19A0-402B-9B6D-6CC481E1069A}" dt="2024-06-04T11:48:17.798" v="5439" actId="47"/>
        <pc:sldMkLst>
          <pc:docMk/>
          <pc:sldMk cId="0" sldId="290"/>
        </pc:sldMkLst>
      </pc:sldChg>
      <pc:sldChg chg="del">
        <pc:chgData name="Huy Luong" userId="d5bd24fcc7dd3a46" providerId="LiveId" clId="{B5330C56-19A0-402B-9B6D-6CC481E1069A}" dt="2024-06-04T11:48:19.451" v="5440" actId="47"/>
        <pc:sldMkLst>
          <pc:docMk/>
          <pc:sldMk cId="0" sldId="291"/>
        </pc:sldMkLst>
      </pc:sldChg>
      <pc:sldChg chg="del">
        <pc:chgData name="Huy Luong" userId="d5bd24fcc7dd3a46" providerId="LiveId" clId="{B5330C56-19A0-402B-9B6D-6CC481E1069A}" dt="2024-06-04T11:48:22.163" v="5442" actId="47"/>
        <pc:sldMkLst>
          <pc:docMk/>
          <pc:sldMk cId="0" sldId="292"/>
        </pc:sldMkLst>
      </pc:sldChg>
      <pc:sldChg chg="del">
        <pc:chgData name="Huy Luong" userId="d5bd24fcc7dd3a46" providerId="LiveId" clId="{B5330C56-19A0-402B-9B6D-6CC481E1069A}" dt="2024-06-04T11:48:23.220" v="5443" actId="47"/>
        <pc:sldMkLst>
          <pc:docMk/>
          <pc:sldMk cId="0" sldId="293"/>
        </pc:sldMkLst>
      </pc:sldChg>
      <pc:sldChg chg="del">
        <pc:chgData name="Huy Luong" userId="d5bd24fcc7dd3a46" providerId="LiveId" clId="{B5330C56-19A0-402B-9B6D-6CC481E1069A}" dt="2024-06-04T11:48:24.213" v="5444" actId="47"/>
        <pc:sldMkLst>
          <pc:docMk/>
          <pc:sldMk cId="0" sldId="294"/>
        </pc:sldMkLst>
      </pc:sldChg>
      <pc:sldChg chg="del">
        <pc:chgData name="Huy Luong" userId="d5bd24fcc7dd3a46" providerId="LiveId" clId="{B5330C56-19A0-402B-9B6D-6CC481E1069A}" dt="2024-06-04T11:48:25.527" v="5445" actId="47"/>
        <pc:sldMkLst>
          <pc:docMk/>
          <pc:sldMk cId="0" sldId="295"/>
        </pc:sldMkLst>
      </pc:sldChg>
      <pc:sldChg chg="del">
        <pc:chgData name="Huy Luong" userId="d5bd24fcc7dd3a46" providerId="LiveId" clId="{B5330C56-19A0-402B-9B6D-6CC481E1069A}" dt="2024-06-04T11:48:26.324" v="5446" actId="47"/>
        <pc:sldMkLst>
          <pc:docMk/>
          <pc:sldMk cId="0" sldId="296"/>
        </pc:sldMkLst>
      </pc:sldChg>
      <pc:sldChg chg="del">
        <pc:chgData name="Huy Luong" userId="d5bd24fcc7dd3a46" providerId="LiveId" clId="{B5330C56-19A0-402B-9B6D-6CC481E1069A}" dt="2024-06-04T11:48:27.158" v="5447" actId="47"/>
        <pc:sldMkLst>
          <pc:docMk/>
          <pc:sldMk cId="0" sldId="297"/>
        </pc:sldMkLst>
      </pc:sldChg>
      <pc:sldChg chg="del">
        <pc:chgData name="Huy Luong" userId="d5bd24fcc7dd3a46" providerId="LiveId" clId="{B5330C56-19A0-402B-9B6D-6CC481E1069A}" dt="2024-06-04T11:48:27.912" v="5448" actId="47"/>
        <pc:sldMkLst>
          <pc:docMk/>
          <pc:sldMk cId="0" sldId="298"/>
        </pc:sldMkLst>
      </pc:sldChg>
      <pc:sldChg chg="del">
        <pc:chgData name="Huy Luong" userId="d5bd24fcc7dd3a46" providerId="LiveId" clId="{B5330C56-19A0-402B-9B6D-6CC481E1069A}" dt="2024-06-04T11:48:28.728" v="5449" actId="47"/>
        <pc:sldMkLst>
          <pc:docMk/>
          <pc:sldMk cId="0" sldId="299"/>
        </pc:sldMkLst>
      </pc:sldChg>
      <pc:sldChg chg="del">
        <pc:chgData name="Huy Luong" userId="d5bd24fcc7dd3a46" providerId="LiveId" clId="{B5330C56-19A0-402B-9B6D-6CC481E1069A}" dt="2024-06-04T11:48:29.916" v="5450" actId="47"/>
        <pc:sldMkLst>
          <pc:docMk/>
          <pc:sldMk cId="0" sldId="300"/>
        </pc:sldMkLst>
      </pc:sldChg>
      <pc:sldChg chg="del">
        <pc:chgData name="Huy Luong" userId="d5bd24fcc7dd3a46" providerId="LiveId" clId="{B5330C56-19A0-402B-9B6D-6CC481E1069A}" dt="2024-06-04T11:48:31.021" v="5451" actId="47"/>
        <pc:sldMkLst>
          <pc:docMk/>
          <pc:sldMk cId="0" sldId="301"/>
        </pc:sldMkLst>
      </pc:sldChg>
      <pc:sldChg chg="del">
        <pc:chgData name="Huy Luong" userId="d5bd24fcc7dd3a46" providerId="LiveId" clId="{B5330C56-19A0-402B-9B6D-6CC481E1069A}" dt="2024-06-04T11:48:34.989" v="5454" actId="47"/>
        <pc:sldMkLst>
          <pc:docMk/>
          <pc:sldMk cId="0" sldId="302"/>
        </pc:sldMkLst>
      </pc:sldChg>
      <pc:sldChg chg="del">
        <pc:chgData name="Huy Luong" userId="d5bd24fcc7dd3a46" providerId="LiveId" clId="{B5330C56-19A0-402B-9B6D-6CC481E1069A}" dt="2024-06-04T11:48:33.352" v="5453" actId="47"/>
        <pc:sldMkLst>
          <pc:docMk/>
          <pc:sldMk cId="0" sldId="303"/>
        </pc:sldMkLst>
      </pc:sldChg>
      <pc:sldChg chg="del">
        <pc:chgData name="Huy Luong" userId="d5bd24fcc7dd3a46" providerId="LiveId" clId="{B5330C56-19A0-402B-9B6D-6CC481E1069A}" dt="2024-06-04T11:48:32.574" v="5452" actId="47"/>
        <pc:sldMkLst>
          <pc:docMk/>
          <pc:sldMk cId="0" sldId="304"/>
        </pc:sldMkLst>
      </pc:sldChg>
      <pc:sldChg chg="modSp mod modTransition">
        <pc:chgData name="Huy Luong" userId="d5bd24fcc7dd3a46" providerId="LiveId" clId="{B5330C56-19A0-402B-9B6D-6CC481E1069A}" dt="2024-06-04T11:48:47.958" v="5456"/>
        <pc:sldMkLst>
          <pc:docMk/>
          <pc:sldMk cId="431541303" sldId="305"/>
        </pc:sldMkLst>
        <pc:spChg chg="mod">
          <ac:chgData name="Huy Luong" userId="d5bd24fcc7dd3a46" providerId="LiveId" clId="{B5330C56-19A0-402B-9B6D-6CC481E1069A}" dt="2024-06-04T01:51:35.457" v="4757" actId="1076"/>
          <ac:spMkLst>
            <pc:docMk/>
            <pc:sldMk cId="431541303" sldId="305"/>
            <ac:spMk id="330" creationId="{00000000-0000-0000-0000-000000000000}"/>
          </ac:spMkLst>
        </pc:spChg>
      </pc:sldChg>
      <pc:sldChg chg="addSp delSp modSp mod modTransition">
        <pc:chgData name="Huy Luong" userId="d5bd24fcc7dd3a46" providerId="LiveId" clId="{B5330C56-19A0-402B-9B6D-6CC481E1069A}" dt="2024-06-04T11:48:47.958" v="5456"/>
        <pc:sldMkLst>
          <pc:docMk/>
          <pc:sldMk cId="1545860633" sldId="306"/>
        </pc:sldMkLst>
        <pc:spChg chg="add del mod">
          <ac:chgData name="Huy Luong" userId="d5bd24fcc7dd3a46" providerId="LiveId" clId="{B5330C56-19A0-402B-9B6D-6CC481E1069A}" dt="2024-06-04T08:40:59.864" v="5366" actId="478"/>
          <ac:spMkLst>
            <pc:docMk/>
            <pc:sldMk cId="1545860633" sldId="306"/>
            <ac:spMk id="3" creationId="{5050E5D5-2073-1B80-CD3A-9E4B2D1E8E7F}"/>
          </ac:spMkLst>
        </pc:spChg>
        <pc:spChg chg="del">
          <ac:chgData name="Huy Luong" userId="d5bd24fcc7dd3a46" providerId="LiveId" clId="{B5330C56-19A0-402B-9B6D-6CC481E1069A}" dt="2024-06-04T08:40:58.310" v="5365" actId="478"/>
          <ac:spMkLst>
            <pc:docMk/>
            <pc:sldMk cId="1545860633" sldId="306"/>
            <ac:spMk id="330" creationId="{00000000-0000-0000-0000-000000000000}"/>
          </ac:spMkLst>
        </pc:spChg>
      </pc:sldChg>
      <pc:sldChg chg="addSp delSp modSp mod modTransition">
        <pc:chgData name="Huy Luong" userId="d5bd24fcc7dd3a46" providerId="LiveId" clId="{B5330C56-19A0-402B-9B6D-6CC481E1069A}" dt="2024-06-04T11:48:47.958" v="5456"/>
        <pc:sldMkLst>
          <pc:docMk/>
          <pc:sldMk cId="1883879400" sldId="307"/>
        </pc:sldMkLst>
        <pc:spChg chg="add del mod">
          <ac:chgData name="Huy Luong" userId="d5bd24fcc7dd3a46" providerId="LiveId" clId="{B5330C56-19A0-402B-9B6D-6CC481E1069A}" dt="2024-06-04T02:27:49.549" v="5086" actId="478"/>
          <ac:spMkLst>
            <pc:docMk/>
            <pc:sldMk cId="1883879400" sldId="307"/>
            <ac:spMk id="3" creationId="{CA08C779-17E7-BE83-DD0C-770843644C4E}"/>
          </ac:spMkLst>
        </pc:spChg>
        <pc:spChg chg="del">
          <ac:chgData name="Huy Luong" userId="d5bd24fcc7dd3a46" providerId="LiveId" clId="{B5330C56-19A0-402B-9B6D-6CC481E1069A}" dt="2024-06-04T02:27:45.960" v="5085" actId="478"/>
          <ac:spMkLst>
            <pc:docMk/>
            <pc:sldMk cId="1883879400" sldId="307"/>
            <ac:spMk id="330" creationId="{00000000-0000-0000-0000-000000000000}"/>
          </ac:spMkLst>
        </pc:spChg>
      </pc:sldChg>
      <pc:sldChg chg="addSp delSp modSp mod modTransition">
        <pc:chgData name="Huy Luong" userId="d5bd24fcc7dd3a46" providerId="LiveId" clId="{B5330C56-19A0-402B-9B6D-6CC481E1069A}" dt="2024-06-04T11:48:47.958" v="5456"/>
        <pc:sldMkLst>
          <pc:docMk/>
          <pc:sldMk cId="863103295" sldId="308"/>
        </pc:sldMkLst>
        <pc:spChg chg="add del mod">
          <ac:chgData name="Huy Luong" userId="d5bd24fcc7dd3a46" providerId="LiveId" clId="{B5330C56-19A0-402B-9B6D-6CC481E1069A}" dt="2024-06-04T02:27:36.156" v="5084" actId="478"/>
          <ac:spMkLst>
            <pc:docMk/>
            <pc:sldMk cId="863103295" sldId="308"/>
            <ac:spMk id="3" creationId="{6B13DE9B-A1A3-7FB8-862D-942ED2A89416}"/>
          </ac:spMkLst>
        </pc:spChg>
        <pc:spChg chg="del">
          <ac:chgData name="Huy Luong" userId="d5bd24fcc7dd3a46" providerId="LiveId" clId="{B5330C56-19A0-402B-9B6D-6CC481E1069A}" dt="2024-06-04T02:27:32.725" v="5083" actId="478"/>
          <ac:spMkLst>
            <pc:docMk/>
            <pc:sldMk cId="863103295" sldId="308"/>
            <ac:spMk id="330" creationId="{00000000-0000-0000-0000-000000000000}"/>
          </ac:spMkLst>
        </pc:spChg>
      </pc:sldChg>
      <pc:sldChg chg="addSp modSp mod modTransition">
        <pc:chgData name="Huy Luong" userId="d5bd24fcc7dd3a46" providerId="LiveId" clId="{B5330C56-19A0-402B-9B6D-6CC481E1069A}" dt="2024-06-04T11:48:47.958" v="5456"/>
        <pc:sldMkLst>
          <pc:docMk/>
          <pc:sldMk cId="1628005621" sldId="309"/>
        </pc:sldMkLst>
        <pc:spChg chg="mod">
          <ac:chgData name="Huy Luong" userId="d5bd24fcc7dd3a46" providerId="LiveId" clId="{B5330C56-19A0-402B-9B6D-6CC481E1069A}" dt="2024-06-04T08:41:54.677" v="5395" actId="14100"/>
          <ac:spMkLst>
            <pc:docMk/>
            <pc:sldMk cId="1628005621" sldId="309"/>
            <ac:spMk id="596" creationId="{00000000-0000-0000-0000-000000000000}"/>
          </ac:spMkLst>
        </pc:spChg>
        <pc:picChg chg="add mod">
          <ac:chgData name="Huy Luong" userId="d5bd24fcc7dd3a46" providerId="LiveId" clId="{B5330C56-19A0-402B-9B6D-6CC481E1069A}" dt="2024-06-04T08:42:07.084" v="5397" actId="1076"/>
          <ac:picMkLst>
            <pc:docMk/>
            <pc:sldMk cId="1628005621" sldId="309"/>
            <ac:picMk id="3074" creationId="{28DD5EBF-1996-E73B-5EBC-7DC2F8FA85E2}"/>
          </ac:picMkLst>
        </pc:picChg>
      </pc:sldChg>
      <pc:sldChg chg="addSp modSp mod modTransition">
        <pc:chgData name="Huy Luong" userId="d5bd24fcc7dd3a46" providerId="LiveId" clId="{B5330C56-19A0-402B-9B6D-6CC481E1069A}" dt="2024-06-04T11:48:47.958" v="5456"/>
        <pc:sldMkLst>
          <pc:docMk/>
          <pc:sldMk cId="1657292890" sldId="310"/>
        </pc:sldMkLst>
        <pc:spChg chg="mod">
          <ac:chgData name="Huy Luong" userId="d5bd24fcc7dd3a46" providerId="LiveId" clId="{B5330C56-19A0-402B-9B6D-6CC481E1069A}" dt="2024-06-04T01:50:22.604" v="4755" actId="14100"/>
          <ac:spMkLst>
            <pc:docMk/>
            <pc:sldMk cId="1657292890" sldId="310"/>
            <ac:spMk id="596" creationId="{00000000-0000-0000-0000-000000000000}"/>
          </ac:spMkLst>
        </pc:spChg>
        <pc:picChg chg="add mod">
          <ac:chgData name="Huy Luong" userId="d5bd24fcc7dd3a46" providerId="LiveId" clId="{B5330C56-19A0-402B-9B6D-6CC481E1069A}" dt="2024-06-04T01:50:26.175" v="4756" actId="1076"/>
          <ac:picMkLst>
            <pc:docMk/>
            <pc:sldMk cId="1657292890" sldId="310"/>
            <ac:picMk id="1026" creationId="{9DE2CB90-9EA8-D43F-7DA1-723EC27C80A5}"/>
          </ac:picMkLst>
        </pc:picChg>
      </pc:sldChg>
      <pc:sldChg chg="modSp mod modTransition">
        <pc:chgData name="Huy Luong" userId="d5bd24fcc7dd3a46" providerId="LiveId" clId="{B5330C56-19A0-402B-9B6D-6CC481E1069A}" dt="2024-06-04T11:48:47.958" v="5456"/>
        <pc:sldMkLst>
          <pc:docMk/>
          <pc:sldMk cId="2689774252" sldId="311"/>
        </pc:sldMkLst>
        <pc:spChg chg="mod">
          <ac:chgData name="Huy Luong" userId="d5bd24fcc7dd3a46" providerId="LiveId" clId="{B5330C56-19A0-402B-9B6D-6CC481E1069A}" dt="2024-06-03T03:35:10.413" v="1626" actId="123"/>
          <ac:spMkLst>
            <pc:docMk/>
            <pc:sldMk cId="2689774252" sldId="311"/>
            <ac:spMk id="596" creationId="{00000000-0000-0000-0000-000000000000}"/>
          </ac:spMkLst>
        </pc:spChg>
      </pc:sldChg>
      <pc:sldChg chg="del">
        <pc:chgData name="Huy Luong" userId="d5bd24fcc7dd3a46" providerId="LiveId" clId="{B5330C56-19A0-402B-9B6D-6CC481E1069A}" dt="2024-06-03T03:30:49.040" v="1589" actId="47"/>
        <pc:sldMkLst>
          <pc:docMk/>
          <pc:sldMk cId="894268205" sldId="312"/>
        </pc:sldMkLst>
      </pc:sldChg>
      <pc:sldChg chg="del">
        <pc:chgData name="Huy Luong" userId="d5bd24fcc7dd3a46" providerId="LiveId" clId="{B5330C56-19A0-402B-9B6D-6CC481E1069A}" dt="2024-06-03T03:31:07.128" v="1591" actId="47"/>
        <pc:sldMkLst>
          <pc:docMk/>
          <pc:sldMk cId="25992885" sldId="313"/>
        </pc:sldMkLst>
      </pc:sldChg>
      <pc:sldChg chg="modSp mod modTransition">
        <pc:chgData name="Huy Luong" userId="d5bd24fcc7dd3a46" providerId="LiveId" clId="{B5330C56-19A0-402B-9B6D-6CC481E1069A}" dt="2024-06-04T11:49:57.639" v="5471" actId="20577"/>
        <pc:sldMkLst>
          <pc:docMk/>
          <pc:sldMk cId="2607282568" sldId="314"/>
        </pc:sldMkLst>
        <pc:spChg chg="mod">
          <ac:chgData name="Huy Luong" userId="d5bd24fcc7dd3a46" providerId="LiveId" clId="{B5330C56-19A0-402B-9B6D-6CC481E1069A}" dt="2024-06-04T11:49:57.639" v="5471" actId="20577"/>
          <ac:spMkLst>
            <pc:docMk/>
            <pc:sldMk cId="2607282568" sldId="314"/>
            <ac:spMk id="595" creationId="{00000000-0000-0000-0000-000000000000}"/>
          </ac:spMkLst>
        </pc:spChg>
        <pc:spChg chg="mod">
          <ac:chgData name="Huy Luong" userId="d5bd24fcc7dd3a46" providerId="LiveId" clId="{B5330C56-19A0-402B-9B6D-6CC481E1069A}" dt="2024-06-04T11:30:09.504" v="5400" actId="5793"/>
          <ac:spMkLst>
            <pc:docMk/>
            <pc:sldMk cId="2607282568" sldId="314"/>
            <ac:spMk id="596" creationId="{00000000-0000-0000-0000-000000000000}"/>
          </ac:spMkLst>
        </pc:spChg>
      </pc:sldChg>
      <pc:sldChg chg="modSp mod modTransition">
        <pc:chgData name="Huy Luong" userId="d5bd24fcc7dd3a46" providerId="LiveId" clId="{B5330C56-19A0-402B-9B6D-6CC481E1069A}" dt="2024-06-04T11:48:47.958" v="5456"/>
        <pc:sldMkLst>
          <pc:docMk/>
          <pc:sldMk cId="2794876665" sldId="315"/>
        </pc:sldMkLst>
        <pc:spChg chg="mod">
          <ac:chgData name="Huy Luong" userId="d5bd24fcc7dd3a46" providerId="LiveId" clId="{B5330C56-19A0-402B-9B6D-6CC481E1069A}" dt="2024-06-03T03:35:33.004" v="1629" actId="255"/>
          <ac:spMkLst>
            <pc:docMk/>
            <pc:sldMk cId="2794876665" sldId="315"/>
            <ac:spMk id="596" creationId="{00000000-0000-0000-0000-000000000000}"/>
          </ac:spMkLst>
        </pc:spChg>
      </pc:sldChg>
      <pc:sldChg chg="modTransition">
        <pc:chgData name="Huy Luong" userId="d5bd24fcc7dd3a46" providerId="LiveId" clId="{B5330C56-19A0-402B-9B6D-6CC481E1069A}" dt="2024-06-04T11:48:47.958" v="5456"/>
        <pc:sldMkLst>
          <pc:docMk/>
          <pc:sldMk cId="41690232" sldId="316"/>
        </pc:sldMkLst>
      </pc:sldChg>
      <pc:sldChg chg="modSp mod modTransition">
        <pc:chgData name="Huy Luong" userId="d5bd24fcc7dd3a46" providerId="LiveId" clId="{B5330C56-19A0-402B-9B6D-6CC481E1069A}" dt="2024-06-04T11:48:47.958" v="5456"/>
        <pc:sldMkLst>
          <pc:docMk/>
          <pc:sldMk cId="519797326" sldId="318"/>
        </pc:sldMkLst>
        <pc:spChg chg="mod">
          <ac:chgData name="Huy Luong" userId="d5bd24fcc7dd3a46" providerId="LiveId" clId="{B5330C56-19A0-402B-9B6D-6CC481E1069A}" dt="2024-06-03T03:37:52.069" v="1643" actId="123"/>
          <ac:spMkLst>
            <pc:docMk/>
            <pc:sldMk cId="519797326" sldId="318"/>
            <ac:spMk id="596" creationId="{00000000-0000-0000-0000-000000000000}"/>
          </ac:spMkLst>
        </pc:spChg>
      </pc:sldChg>
      <pc:sldChg chg="modSp mod modTransition">
        <pc:chgData name="Huy Luong" userId="d5bd24fcc7dd3a46" providerId="LiveId" clId="{B5330C56-19A0-402B-9B6D-6CC481E1069A}" dt="2024-06-04T11:48:47.958" v="5456"/>
        <pc:sldMkLst>
          <pc:docMk/>
          <pc:sldMk cId="2087755101" sldId="319"/>
        </pc:sldMkLst>
        <pc:spChg chg="mod">
          <ac:chgData name="Huy Luong" userId="d5bd24fcc7dd3a46" providerId="LiveId" clId="{B5330C56-19A0-402B-9B6D-6CC481E1069A}" dt="2024-06-04T11:45:17.684" v="5410" actId="1076"/>
          <ac:spMkLst>
            <pc:docMk/>
            <pc:sldMk cId="2087755101" sldId="319"/>
            <ac:spMk id="595" creationId="{00000000-0000-0000-0000-000000000000}"/>
          </ac:spMkLst>
        </pc:spChg>
        <pc:spChg chg="mod">
          <ac:chgData name="Huy Luong" userId="d5bd24fcc7dd3a46" providerId="LiveId" clId="{B5330C56-19A0-402B-9B6D-6CC481E1069A}" dt="2024-06-04T11:45:20.061" v="5411" actId="1076"/>
          <ac:spMkLst>
            <pc:docMk/>
            <pc:sldMk cId="2087755101" sldId="319"/>
            <ac:spMk id="596" creationId="{00000000-0000-0000-0000-000000000000}"/>
          </ac:spMkLst>
        </pc:spChg>
      </pc:sldChg>
      <pc:sldChg chg="addSp delSp modSp mod modTransition">
        <pc:chgData name="Huy Luong" userId="d5bd24fcc7dd3a46" providerId="LiveId" clId="{B5330C56-19A0-402B-9B6D-6CC481E1069A}" dt="2024-06-04T11:48:47.958" v="5456"/>
        <pc:sldMkLst>
          <pc:docMk/>
          <pc:sldMk cId="2279105762" sldId="320"/>
        </pc:sldMkLst>
        <pc:spChg chg="mod">
          <ac:chgData name="Huy Luong" userId="d5bd24fcc7dd3a46" providerId="LiveId" clId="{B5330C56-19A0-402B-9B6D-6CC481E1069A}" dt="2024-06-04T11:45:00.963" v="5409" actId="14100"/>
          <ac:spMkLst>
            <pc:docMk/>
            <pc:sldMk cId="2279105762" sldId="320"/>
            <ac:spMk id="596" creationId="{00000000-0000-0000-0000-000000000000}"/>
          </ac:spMkLst>
        </pc:spChg>
        <pc:picChg chg="del">
          <ac:chgData name="Huy Luong" userId="d5bd24fcc7dd3a46" providerId="LiveId" clId="{B5330C56-19A0-402B-9B6D-6CC481E1069A}" dt="2024-06-03T02:43:20.283" v="37" actId="478"/>
          <ac:picMkLst>
            <pc:docMk/>
            <pc:sldMk cId="2279105762" sldId="320"/>
            <ac:picMk id="5" creationId="{FDA863B1-A7D2-1EB0-7ADC-1E8FD273AE76}"/>
          </ac:picMkLst>
        </pc:picChg>
        <pc:picChg chg="add del mod">
          <ac:chgData name="Huy Luong" userId="d5bd24fcc7dd3a46" providerId="LiveId" clId="{B5330C56-19A0-402B-9B6D-6CC481E1069A}" dt="2024-06-03T02:44:59.126" v="65" actId="1076"/>
          <ac:picMkLst>
            <pc:docMk/>
            <pc:sldMk cId="2279105762" sldId="320"/>
            <ac:picMk id="10" creationId="{B3DD8ACB-81E6-ED92-0005-4A3B5C867A5E}"/>
          </ac:picMkLst>
        </pc:picChg>
        <pc:picChg chg="add mod">
          <ac:chgData name="Huy Luong" userId="d5bd24fcc7dd3a46" providerId="LiveId" clId="{B5330C56-19A0-402B-9B6D-6CC481E1069A}" dt="2024-06-03T02:44:02.654" v="44" actId="14100"/>
          <ac:picMkLst>
            <pc:docMk/>
            <pc:sldMk cId="2279105762" sldId="320"/>
            <ac:picMk id="1026" creationId="{E78A4961-A5AC-AEC1-D2E7-C3F1E275696B}"/>
          </ac:picMkLst>
        </pc:picChg>
        <pc:picChg chg="add mod">
          <ac:chgData name="Huy Luong" userId="d5bd24fcc7dd3a46" providerId="LiveId" clId="{B5330C56-19A0-402B-9B6D-6CC481E1069A}" dt="2024-06-03T02:48:09.652" v="72" actId="14100"/>
          <ac:picMkLst>
            <pc:docMk/>
            <pc:sldMk cId="2279105762" sldId="320"/>
            <ac:picMk id="1028" creationId="{DD0E0EDE-D64E-F5C9-2D9F-1F67F0FD477F}"/>
          </ac:picMkLst>
        </pc:picChg>
      </pc:sldChg>
      <pc:sldChg chg="modSp add mod ord modTransition">
        <pc:chgData name="Huy Luong" userId="d5bd24fcc7dd3a46" providerId="LiveId" clId="{B5330C56-19A0-402B-9B6D-6CC481E1069A}" dt="2024-06-04T11:48:47.958" v="5456"/>
        <pc:sldMkLst>
          <pc:docMk/>
          <pc:sldMk cId="4152781647" sldId="321"/>
        </pc:sldMkLst>
        <pc:spChg chg="mod">
          <ac:chgData name="Huy Luong" userId="d5bd24fcc7dd3a46" providerId="LiveId" clId="{B5330C56-19A0-402B-9B6D-6CC481E1069A}" dt="2024-06-03T03:00:36.325" v="88" actId="20577"/>
          <ac:spMkLst>
            <pc:docMk/>
            <pc:sldMk cId="4152781647" sldId="321"/>
            <ac:spMk id="595" creationId="{00000000-0000-0000-0000-000000000000}"/>
          </ac:spMkLst>
        </pc:spChg>
        <pc:spChg chg="mod">
          <ac:chgData name="Huy Luong" userId="d5bd24fcc7dd3a46" providerId="LiveId" clId="{B5330C56-19A0-402B-9B6D-6CC481E1069A}" dt="2024-06-03T03:39:17.135" v="1681" actId="123"/>
          <ac:spMkLst>
            <pc:docMk/>
            <pc:sldMk cId="4152781647" sldId="321"/>
            <ac:spMk id="596" creationId="{00000000-0000-0000-0000-000000000000}"/>
          </ac:spMkLst>
        </pc:spChg>
      </pc:sldChg>
      <pc:sldChg chg="modSp add mod modTransition">
        <pc:chgData name="Huy Luong" userId="d5bd24fcc7dd3a46" providerId="LiveId" clId="{B5330C56-19A0-402B-9B6D-6CC481E1069A}" dt="2024-06-04T13:04:35.894" v="5473" actId="21"/>
        <pc:sldMkLst>
          <pc:docMk/>
          <pc:sldMk cId="2479205243" sldId="322"/>
        </pc:sldMkLst>
        <pc:spChg chg="mod">
          <ac:chgData name="Huy Luong" userId="d5bd24fcc7dd3a46" providerId="LiveId" clId="{B5330C56-19A0-402B-9B6D-6CC481E1069A}" dt="2024-06-04T13:04:35.894" v="5473" actId="21"/>
          <ac:spMkLst>
            <pc:docMk/>
            <pc:sldMk cId="2479205243" sldId="322"/>
            <ac:spMk id="596" creationId="{00000000-0000-0000-0000-000000000000}"/>
          </ac:spMkLst>
        </pc:spChg>
      </pc:sldChg>
      <pc:sldChg chg="addSp modSp add mod modTransition">
        <pc:chgData name="Huy Luong" userId="d5bd24fcc7dd3a46" providerId="LiveId" clId="{B5330C56-19A0-402B-9B6D-6CC481E1069A}" dt="2024-06-04T11:48:47.958" v="5456"/>
        <pc:sldMkLst>
          <pc:docMk/>
          <pc:sldMk cId="1537121350" sldId="323"/>
        </pc:sldMkLst>
        <pc:spChg chg="mod">
          <ac:chgData name="Huy Luong" userId="d5bd24fcc7dd3a46" providerId="LiveId" clId="{B5330C56-19A0-402B-9B6D-6CC481E1069A}" dt="2024-06-03T03:06:22.428" v="645" actId="20577"/>
          <ac:spMkLst>
            <pc:docMk/>
            <pc:sldMk cId="1537121350" sldId="323"/>
            <ac:spMk id="595" creationId="{00000000-0000-0000-0000-000000000000}"/>
          </ac:spMkLst>
        </pc:spChg>
        <pc:spChg chg="mod">
          <ac:chgData name="Huy Luong" userId="d5bd24fcc7dd3a46" providerId="LiveId" clId="{B5330C56-19A0-402B-9B6D-6CC481E1069A}" dt="2024-06-03T04:10:20.772" v="2070" actId="5793"/>
          <ac:spMkLst>
            <pc:docMk/>
            <pc:sldMk cId="1537121350" sldId="323"/>
            <ac:spMk id="596" creationId="{00000000-0000-0000-0000-000000000000}"/>
          </ac:spMkLst>
        </pc:spChg>
        <pc:picChg chg="add">
          <ac:chgData name="Huy Luong" userId="d5bd24fcc7dd3a46" providerId="LiveId" clId="{B5330C56-19A0-402B-9B6D-6CC481E1069A}" dt="2024-06-03T03:06:25.680" v="646"/>
          <ac:picMkLst>
            <pc:docMk/>
            <pc:sldMk cId="1537121350" sldId="323"/>
            <ac:picMk id="2050" creationId="{508841BB-90A9-756D-3C43-D6CCEF5BC1DE}"/>
          </ac:picMkLst>
        </pc:picChg>
      </pc:sldChg>
      <pc:sldChg chg="modSp add mod modTransition">
        <pc:chgData name="Huy Luong" userId="d5bd24fcc7dd3a46" providerId="LiveId" clId="{B5330C56-19A0-402B-9B6D-6CC481E1069A}" dt="2024-06-04T13:07:31.405" v="5480" actId="20577"/>
        <pc:sldMkLst>
          <pc:docMk/>
          <pc:sldMk cId="3842871310" sldId="324"/>
        </pc:sldMkLst>
        <pc:spChg chg="mod">
          <ac:chgData name="Huy Luong" userId="d5bd24fcc7dd3a46" providerId="LiveId" clId="{B5330C56-19A0-402B-9B6D-6CC481E1069A}" dt="2024-06-04T13:07:31.405" v="5480" actId="20577"/>
          <ac:spMkLst>
            <pc:docMk/>
            <pc:sldMk cId="3842871310" sldId="324"/>
            <ac:spMk id="595" creationId="{00000000-0000-0000-0000-000000000000}"/>
          </ac:spMkLst>
        </pc:spChg>
        <pc:spChg chg="mod">
          <ac:chgData name="Huy Luong" userId="d5bd24fcc7dd3a46" providerId="LiveId" clId="{B5330C56-19A0-402B-9B6D-6CC481E1069A}" dt="2024-06-03T04:07:21.014" v="1870" actId="113"/>
          <ac:spMkLst>
            <pc:docMk/>
            <pc:sldMk cId="3842871310" sldId="324"/>
            <ac:spMk id="596" creationId="{00000000-0000-0000-0000-000000000000}"/>
          </ac:spMkLst>
        </pc:spChg>
      </pc:sldChg>
      <pc:sldChg chg="modSp add mod modTransition">
        <pc:chgData name="Huy Luong" userId="d5bd24fcc7dd3a46" providerId="LiveId" clId="{B5330C56-19A0-402B-9B6D-6CC481E1069A}" dt="2024-06-04T13:11:29.077" v="5496" actId="14100"/>
        <pc:sldMkLst>
          <pc:docMk/>
          <pc:sldMk cId="1650039670" sldId="325"/>
        </pc:sldMkLst>
        <pc:spChg chg="mod">
          <ac:chgData name="Huy Luong" userId="d5bd24fcc7dd3a46" providerId="LiveId" clId="{B5330C56-19A0-402B-9B6D-6CC481E1069A}" dt="2024-06-04T13:11:29.077" v="5496" actId="14100"/>
          <ac:spMkLst>
            <pc:docMk/>
            <pc:sldMk cId="1650039670" sldId="325"/>
            <ac:spMk id="595" creationId="{00000000-0000-0000-0000-000000000000}"/>
          </ac:spMkLst>
        </pc:spChg>
        <pc:spChg chg="mod">
          <ac:chgData name="Huy Luong" userId="d5bd24fcc7dd3a46" providerId="LiveId" clId="{B5330C56-19A0-402B-9B6D-6CC481E1069A}" dt="2024-06-03T04:10:17.222" v="2068" actId="5793"/>
          <ac:spMkLst>
            <pc:docMk/>
            <pc:sldMk cId="1650039670" sldId="325"/>
            <ac:spMk id="596" creationId="{00000000-0000-0000-0000-000000000000}"/>
          </ac:spMkLst>
        </pc:spChg>
      </pc:sldChg>
      <pc:sldChg chg="modSp add mod modTransition">
        <pc:chgData name="Huy Luong" userId="d5bd24fcc7dd3a46" providerId="LiveId" clId="{B5330C56-19A0-402B-9B6D-6CC481E1069A}" dt="2024-06-04T11:48:47.958" v="5456"/>
        <pc:sldMkLst>
          <pc:docMk/>
          <pc:sldMk cId="3344891030" sldId="326"/>
        </pc:sldMkLst>
        <pc:spChg chg="mod">
          <ac:chgData name="Huy Luong" userId="d5bd24fcc7dd3a46" providerId="LiveId" clId="{B5330C56-19A0-402B-9B6D-6CC481E1069A}" dt="2024-06-03T14:22:53.202" v="3046" actId="20577"/>
          <ac:spMkLst>
            <pc:docMk/>
            <pc:sldMk cId="3344891030" sldId="326"/>
            <ac:spMk id="595" creationId="{00000000-0000-0000-0000-000000000000}"/>
          </ac:spMkLst>
        </pc:spChg>
        <pc:spChg chg="mod">
          <ac:chgData name="Huy Luong" userId="d5bd24fcc7dd3a46" providerId="LiveId" clId="{B5330C56-19A0-402B-9B6D-6CC481E1069A}" dt="2024-06-04T02:42:51.400" v="5087" actId="123"/>
          <ac:spMkLst>
            <pc:docMk/>
            <pc:sldMk cId="3344891030" sldId="326"/>
            <ac:spMk id="596" creationId="{00000000-0000-0000-0000-000000000000}"/>
          </ac:spMkLst>
        </pc:spChg>
      </pc:sldChg>
      <pc:sldChg chg="addSp delSp modSp add mod modTransition">
        <pc:chgData name="Huy Luong" userId="d5bd24fcc7dd3a46" providerId="LiveId" clId="{B5330C56-19A0-402B-9B6D-6CC481E1069A}" dt="2024-06-04T14:40:34.914" v="5526" actId="20577"/>
        <pc:sldMkLst>
          <pc:docMk/>
          <pc:sldMk cId="3323296733" sldId="327"/>
        </pc:sldMkLst>
        <pc:spChg chg="add del mod">
          <ac:chgData name="Huy Luong" userId="d5bd24fcc7dd3a46" providerId="LiveId" clId="{B5330C56-19A0-402B-9B6D-6CC481E1069A}" dt="2024-06-03T14:34:31.656" v="4520" actId="478"/>
          <ac:spMkLst>
            <pc:docMk/>
            <pc:sldMk cId="3323296733" sldId="327"/>
            <ac:spMk id="3" creationId="{7C4A39CC-F0C6-2E89-5FB5-53A283D0E5A1}"/>
          </ac:spMkLst>
        </pc:spChg>
        <pc:spChg chg="mod">
          <ac:chgData name="Huy Luong" userId="d5bd24fcc7dd3a46" providerId="LiveId" clId="{B5330C56-19A0-402B-9B6D-6CC481E1069A}" dt="2024-06-03T14:34:13.578" v="4518" actId="20577"/>
          <ac:spMkLst>
            <pc:docMk/>
            <pc:sldMk cId="3323296733" sldId="327"/>
            <ac:spMk id="595" creationId="{00000000-0000-0000-0000-000000000000}"/>
          </ac:spMkLst>
        </pc:spChg>
        <pc:spChg chg="del">
          <ac:chgData name="Huy Luong" userId="d5bd24fcc7dd3a46" providerId="LiveId" clId="{B5330C56-19A0-402B-9B6D-6CC481E1069A}" dt="2024-06-03T14:34:28.863" v="4519" actId="478"/>
          <ac:spMkLst>
            <pc:docMk/>
            <pc:sldMk cId="3323296733" sldId="327"/>
            <ac:spMk id="596" creationId="{00000000-0000-0000-0000-000000000000}"/>
          </ac:spMkLst>
        </pc:spChg>
        <pc:graphicFrameChg chg="add mod modGraphic">
          <ac:chgData name="Huy Luong" userId="d5bd24fcc7dd3a46" providerId="LiveId" clId="{B5330C56-19A0-402B-9B6D-6CC481E1069A}" dt="2024-06-04T14:40:34.914" v="5526" actId="20577"/>
          <ac:graphicFrameMkLst>
            <pc:docMk/>
            <pc:sldMk cId="3323296733" sldId="327"/>
            <ac:graphicFrameMk id="4" creationId="{DF2E720E-197A-2985-1EC4-B856FDCBA193}"/>
          </ac:graphicFrameMkLst>
        </pc:graphicFrameChg>
      </pc:sldChg>
      <pc:sldChg chg="add del">
        <pc:chgData name="Huy Luong" userId="d5bd24fcc7dd3a46" providerId="LiveId" clId="{B5330C56-19A0-402B-9B6D-6CC481E1069A}" dt="2024-06-03T03:08:24.683" v="777"/>
        <pc:sldMkLst>
          <pc:docMk/>
          <pc:sldMk cId="1965599451" sldId="328"/>
        </pc:sldMkLst>
      </pc:sldChg>
      <pc:sldChg chg="add modTransition">
        <pc:chgData name="Huy Luong" userId="d5bd24fcc7dd3a46" providerId="LiveId" clId="{B5330C56-19A0-402B-9B6D-6CC481E1069A}" dt="2024-06-04T11:48:47.958" v="5456"/>
        <pc:sldMkLst>
          <pc:docMk/>
          <pc:sldMk cId="3193583419" sldId="328"/>
        </pc:sldMkLst>
      </pc:sldChg>
      <pc:sldChg chg="add ord modTransition">
        <pc:chgData name="Huy Luong" userId="d5bd24fcc7dd3a46" providerId="LiveId" clId="{B5330C56-19A0-402B-9B6D-6CC481E1069A}" dt="2024-06-04T11:48:47.958" v="5456"/>
        <pc:sldMkLst>
          <pc:docMk/>
          <pc:sldMk cId="1896470317" sldId="329"/>
        </pc:sldMkLst>
      </pc:sldChg>
      <pc:sldChg chg="modSp add mod ord modTransition">
        <pc:chgData name="Huy Luong" userId="d5bd24fcc7dd3a46" providerId="LiveId" clId="{B5330C56-19A0-402B-9B6D-6CC481E1069A}" dt="2024-06-04T11:48:47.958" v="5456"/>
        <pc:sldMkLst>
          <pc:docMk/>
          <pc:sldMk cId="509206486" sldId="330"/>
        </pc:sldMkLst>
        <pc:spChg chg="mod">
          <ac:chgData name="Huy Luong" userId="d5bd24fcc7dd3a46" providerId="LiveId" clId="{B5330C56-19A0-402B-9B6D-6CC481E1069A}" dt="2024-06-03T03:39:25.311" v="1682" actId="123"/>
          <ac:spMkLst>
            <pc:docMk/>
            <pc:sldMk cId="509206486" sldId="330"/>
            <ac:spMk id="596" creationId="{00000000-0000-0000-0000-000000000000}"/>
          </ac:spMkLst>
        </pc:spChg>
      </pc:sldChg>
      <pc:sldChg chg="addSp modSp add mod modTransition">
        <pc:chgData name="Huy Luong" userId="d5bd24fcc7dd3a46" providerId="LiveId" clId="{B5330C56-19A0-402B-9B6D-6CC481E1069A}" dt="2024-06-04T13:16:05.737" v="5505" actId="1076"/>
        <pc:sldMkLst>
          <pc:docMk/>
          <pc:sldMk cId="2720265923" sldId="331"/>
        </pc:sldMkLst>
        <pc:spChg chg="add mod">
          <ac:chgData name="Huy Luong" userId="d5bd24fcc7dd3a46" providerId="LiveId" clId="{B5330C56-19A0-402B-9B6D-6CC481E1069A}" dt="2024-06-04T13:16:05.737" v="5505" actId="1076"/>
          <ac:spMkLst>
            <pc:docMk/>
            <pc:sldMk cId="2720265923" sldId="331"/>
            <ac:spMk id="2" creationId="{2260B17D-97F0-29BE-4027-5E484B5F2D95}"/>
          </ac:spMkLst>
        </pc:spChg>
        <pc:spChg chg="mod">
          <ac:chgData name="Huy Luong" userId="d5bd24fcc7dd3a46" providerId="LiveId" clId="{B5330C56-19A0-402B-9B6D-6CC481E1069A}" dt="2024-06-04T13:14:26.694" v="5503" actId="20577"/>
          <ac:spMkLst>
            <pc:docMk/>
            <pc:sldMk cId="2720265923" sldId="331"/>
            <ac:spMk id="595" creationId="{00000000-0000-0000-0000-000000000000}"/>
          </ac:spMkLst>
        </pc:spChg>
        <pc:spChg chg="mod">
          <ac:chgData name="Huy Luong" userId="d5bd24fcc7dd3a46" providerId="LiveId" clId="{B5330C56-19A0-402B-9B6D-6CC481E1069A}" dt="2024-06-03T04:14:24.022" v="2319" actId="1076"/>
          <ac:spMkLst>
            <pc:docMk/>
            <pc:sldMk cId="2720265923" sldId="331"/>
            <ac:spMk id="596" creationId="{00000000-0000-0000-0000-000000000000}"/>
          </ac:spMkLst>
        </pc:spChg>
        <pc:picChg chg="add mod">
          <ac:chgData name="Huy Luong" userId="d5bd24fcc7dd3a46" providerId="LiveId" clId="{B5330C56-19A0-402B-9B6D-6CC481E1069A}" dt="2024-06-03T04:14:32.792" v="2321" actId="1076"/>
          <ac:picMkLst>
            <pc:docMk/>
            <pc:sldMk cId="2720265923" sldId="331"/>
            <ac:picMk id="8194" creationId="{13E825CE-9751-42FC-3452-E2F152D634AD}"/>
          </ac:picMkLst>
        </pc:picChg>
        <pc:picChg chg="add mod">
          <ac:chgData name="Huy Luong" userId="d5bd24fcc7dd3a46" providerId="LiveId" clId="{B5330C56-19A0-402B-9B6D-6CC481E1069A}" dt="2024-06-03T04:15:23.943" v="2397" actId="1076"/>
          <ac:picMkLst>
            <pc:docMk/>
            <pc:sldMk cId="2720265923" sldId="331"/>
            <ac:picMk id="8196" creationId="{CBDAB45B-3305-D514-C326-3C5498080F42}"/>
          </ac:picMkLst>
        </pc:picChg>
      </pc:sldChg>
      <pc:sldChg chg="modSp add mod modTransition">
        <pc:chgData name="Huy Luong" userId="d5bd24fcc7dd3a46" providerId="LiveId" clId="{B5330C56-19A0-402B-9B6D-6CC481E1069A}" dt="2024-06-04T11:48:47.958" v="5456"/>
        <pc:sldMkLst>
          <pc:docMk/>
          <pc:sldMk cId="3112069872" sldId="332"/>
        </pc:sldMkLst>
        <pc:spChg chg="mod">
          <ac:chgData name="Huy Luong" userId="d5bd24fcc7dd3a46" providerId="LiveId" clId="{B5330C56-19A0-402B-9B6D-6CC481E1069A}" dt="2024-06-04T02:42:58.046" v="5088" actId="123"/>
          <ac:spMkLst>
            <pc:docMk/>
            <pc:sldMk cId="3112069872" sldId="332"/>
            <ac:spMk id="596" creationId="{00000000-0000-0000-0000-000000000000}"/>
          </ac:spMkLst>
        </pc:spChg>
      </pc:sldChg>
      <pc:sldChg chg="modSp add mod modTransition">
        <pc:chgData name="Huy Luong" userId="d5bd24fcc7dd3a46" providerId="LiveId" clId="{B5330C56-19A0-402B-9B6D-6CC481E1069A}" dt="2024-06-04T13:20:59.697" v="5506" actId="20577"/>
        <pc:sldMkLst>
          <pc:docMk/>
          <pc:sldMk cId="4194924332" sldId="333"/>
        </pc:sldMkLst>
        <pc:spChg chg="mod">
          <ac:chgData name="Huy Luong" userId="d5bd24fcc7dd3a46" providerId="LiveId" clId="{B5330C56-19A0-402B-9B6D-6CC481E1069A}" dt="2024-06-04T13:20:59.697" v="5506" actId="20577"/>
          <ac:spMkLst>
            <pc:docMk/>
            <pc:sldMk cId="4194924332" sldId="333"/>
            <ac:spMk id="596" creationId="{00000000-0000-0000-0000-000000000000}"/>
          </ac:spMkLst>
        </pc:spChg>
      </pc:sldChg>
      <pc:sldChg chg="modSp add mod modTransition">
        <pc:chgData name="Huy Luong" userId="d5bd24fcc7dd3a46" providerId="LiveId" clId="{B5330C56-19A0-402B-9B6D-6CC481E1069A}" dt="2024-06-04T11:48:47.958" v="5456"/>
        <pc:sldMkLst>
          <pc:docMk/>
          <pc:sldMk cId="2927674324" sldId="334"/>
        </pc:sldMkLst>
        <pc:spChg chg="mod">
          <ac:chgData name="Huy Luong" userId="d5bd24fcc7dd3a46" providerId="LiveId" clId="{B5330C56-19A0-402B-9B6D-6CC481E1069A}" dt="2024-06-04T02:43:07.223" v="5090" actId="123"/>
          <ac:spMkLst>
            <pc:docMk/>
            <pc:sldMk cId="2927674324" sldId="334"/>
            <ac:spMk id="596" creationId="{00000000-0000-0000-0000-000000000000}"/>
          </ac:spMkLst>
        </pc:spChg>
      </pc:sldChg>
      <pc:sldChg chg="modSp add mod ord modTransition">
        <pc:chgData name="Huy Luong" userId="d5bd24fcc7dd3a46" providerId="LiveId" clId="{B5330C56-19A0-402B-9B6D-6CC481E1069A}" dt="2024-06-04T14:46:20.599" v="5551" actId="20577"/>
        <pc:sldMkLst>
          <pc:docMk/>
          <pc:sldMk cId="3457205433" sldId="335"/>
        </pc:sldMkLst>
        <pc:spChg chg="mod">
          <ac:chgData name="Huy Luong" userId="d5bd24fcc7dd3a46" providerId="LiveId" clId="{B5330C56-19A0-402B-9B6D-6CC481E1069A}" dt="2024-06-04T02:12:35.115" v="4794" actId="20577"/>
          <ac:spMkLst>
            <pc:docMk/>
            <pc:sldMk cId="3457205433" sldId="335"/>
            <ac:spMk id="595" creationId="{00000000-0000-0000-0000-000000000000}"/>
          </ac:spMkLst>
        </pc:spChg>
        <pc:spChg chg="mod">
          <ac:chgData name="Huy Luong" userId="d5bd24fcc7dd3a46" providerId="LiveId" clId="{B5330C56-19A0-402B-9B6D-6CC481E1069A}" dt="2024-06-04T14:46:20.599" v="5551" actId="20577"/>
          <ac:spMkLst>
            <pc:docMk/>
            <pc:sldMk cId="3457205433" sldId="335"/>
            <ac:spMk id="596" creationId="{00000000-0000-0000-0000-000000000000}"/>
          </ac:spMkLst>
        </pc:spChg>
      </pc:sldChg>
      <pc:sldChg chg="addSp modSp add mod ord modTransition">
        <pc:chgData name="Huy Luong" userId="d5bd24fcc7dd3a46" providerId="LiveId" clId="{B5330C56-19A0-402B-9B6D-6CC481E1069A}" dt="2024-06-04T11:48:47.958" v="5456"/>
        <pc:sldMkLst>
          <pc:docMk/>
          <pc:sldMk cId="1003176067" sldId="336"/>
        </pc:sldMkLst>
        <pc:spChg chg="mod">
          <ac:chgData name="Huy Luong" userId="d5bd24fcc7dd3a46" providerId="LiveId" clId="{B5330C56-19A0-402B-9B6D-6CC481E1069A}" dt="2024-06-04T02:19:20.844" v="4835" actId="20577"/>
          <ac:spMkLst>
            <pc:docMk/>
            <pc:sldMk cId="1003176067" sldId="336"/>
            <ac:spMk id="595" creationId="{00000000-0000-0000-0000-000000000000}"/>
          </ac:spMkLst>
        </pc:spChg>
        <pc:spChg chg="mod">
          <ac:chgData name="Huy Luong" userId="d5bd24fcc7dd3a46" providerId="LiveId" clId="{B5330C56-19A0-402B-9B6D-6CC481E1069A}" dt="2024-06-04T02:26:50.121" v="5073" actId="1076"/>
          <ac:spMkLst>
            <pc:docMk/>
            <pc:sldMk cId="1003176067" sldId="336"/>
            <ac:spMk id="596" creationId="{00000000-0000-0000-0000-000000000000}"/>
          </ac:spMkLst>
        </pc:spChg>
        <pc:picChg chg="add mod">
          <ac:chgData name="Huy Luong" userId="d5bd24fcc7dd3a46" providerId="LiveId" clId="{B5330C56-19A0-402B-9B6D-6CC481E1069A}" dt="2024-06-04T02:27:06.047" v="5082" actId="1076"/>
          <ac:picMkLst>
            <pc:docMk/>
            <pc:sldMk cId="1003176067" sldId="336"/>
            <ac:picMk id="4098" creationId="{4ACA8D58-6718-E581-E238-993F17ECF813}"/>
          </ac:picMkLst>
        </pc:picChg>
      </pc:sldChg>
      <pc:sldChg chg="modSp add del mod">
        <pc:chgData name="Huy Luong" userId="d5bd24fcc7dd3a46" providerId="LiveId" clId="{B5330C56-19A0-402B-9B6D-6CC481E1069A}" dt="2024-06-04T02:20:42.010" v="4948" actId="2890"/>
        <pc:sldMkLst>
          <pc:docMk/>
          <pc:sldMk cId="1977770976" sldId="337"/>
        </pc:sldMkLst>
        <pc:spChg chg="mod">
          <ac:chgData name="Huy Luong" userId="d5bd24fcc7dd3a46" providerId="LiveId" clId="{B5330C56-19A0-402B-9B6D-6CC481E1069A}" dt="2024-06-04T02:20:41.788" v="4947" actId="20577"/>
          <ac:spMkLst>
            <pc:docMk/>
            <pc:sldMk cId="1977770976" sldId="337"/>
            <ac:spMk id="595" creationId="{00000000-0000-0000-0000-000000000000}"/>
          </ac:spMkLst>
        </pc:spChg>
        <pc:spChg chg="mod">
          <ac:chgData name="Huy Luong" userId="d5bd24fcc7dd3a46" providerId="LiveId" clId="{B5330C56-19A0-402B-9B6D-6CC481E1069A}" dt="2024-06-04T02:20:37.884" v="4944" actId="20577"/>
          <ac:spMkLst>
            <pc:docMk/>
            <pc:sldMk cId="1977770976" sldId="337"/>
            <ac:spMk id="596" creationId="{00000000-0000-0000-0000-000000000000}"/>
          </ac:spMkLst>
        </pc:spChg>
      </pc:sldChg>
      <pc:sldChg chg="addSp modSp add mod ord modTransition">
        <pc:chgData name="Huy Luong" userId="d5bd24fcc7dd3a46" providerId="LiveId" clId="{B5330C56-19A0-402B-9B6D-6CC481E1069A}" dt="2024-06-04T14:44:18.707" v="5546" actId="1076"/>
        <pc:sldMkLst>
          <pc:docMk/>
          <pc:sldMk cId="2883621335" sldId="337"/>
        </pc:sldMkLst>
        <pc:spChg chg="mod">
          <ac:chgData name="Huy Luong" userId="d5bd24fcc7dd3a46" providerId="LiveId" clId="{B5330C56-19A0-402B-9B6D-6CC481E1069A}" dt="2024-06-04T02:20:58.067" v="4981" actId="20577"/>
          <ac:spMkLst>
            <pc:docMk/>
            <pc:sldMk cId="2883621335" sldId="337"/>
            <ac:spMk id="595" creationId="{00000000-0000-0000-0000-000000000000}"/>
          </ac:spMkLst>
        </pc:spChg>
        <pc:spChg chg="mod">
          <ac:chgData name="Huy Luong" userId="d5bd24fcc7dd3a46" providerId="LiveId" clId="{B5330C56-19A0-402B-9B6D-6CC481E1069A}" dt="2024-06-04T14:44:18.707" v="5546" actId="1076"/>
          <ac:spMkLst>
            <pc:docMk/>
            <pc:sldMk cId="2883621335" sldId="337"/>
            <ac:spMk id="596" creationId="{00000000-0000-0000-0000-000000000000}"/>
          </ac:spMkLst>
        </pc:spChg>
        <pc:picChg chg="add">
          <ac:chgData name="Huy Luong" userId="d5bd24fcc7dd3a46" providerId="LiveId" clId="{B5330C56-19A0-402B-9B6D-6CC481E1069A}" dt="2024-06-04T02:25:30.401" v="5063"/>
          <ac:picMkLst>
            <pc:docMk/>
            <pc:sldMk cId="2883621335" sldId="337"/>
            <ac:picMk id="3074" creationId="{9EA863DD-A889-7DB1-D605-D2BBF570C427}"/>
          </ac:picMkLst>
        </pc:picChg>
        <pc:picChg chg="add mod">
          <ac:chgData name="Huy Luong" userId="d5bd24fcc7dd3a46" providerId="LiveId" clId="{B5330C56-19A0-402B-9B6D-6CC481E1069A}" dt="2024-06-04T02:25:55.017" v="5071" actId="1076"/>
          <ac:picMkLst>
            <pc:docMk/>
            <pc:sldMk cId="2883621335" sldId="337"/>
            <ac:picMk id="3076" creationId="{480CF300-9CBB-0148-9AEF-0950B92E54F6}"/>
          </ac:picMkLst>
        </pc:picChg>
      </pc:sldChg>
      <pc:sldChg chg="addSp modSp add mod modTransition">
        <pc:chgData name="Huy Luong" userId="d5bd24fcc7dd3a46" providerId="LiveId" clId="{B5330C56-19A0-402B-9B6D-6CC481E1069A}" dt="2024-06-04T11:48:47.958" v="5456"/>
        <pc:sldMkLst>
          <pc:docMk/>
          <pc:sldMk cId="362588704" sldId="338"/>
        </pc:sldMkLst>
        <pc:spChg chg="mod">
          <ac:chgData name="Huy Luong" userId="d5bd24fcc7dd3a46" providerId="LiveId" clId="{B5330C56-19A0-402B-9B6D-6CC481E1069A}" dt="2024-06-04T02:23:10.420" v="5048" actId="20577"/>
          <ac:spMkLst>
            <pc:docMk/>
            <pc:sldMk cId="362588704" sldId="338"/>
            <ac:spMk id="595" creationId="{00000000-0000-0000-0000-000000000000}"/>
          </ac:spMkLst>
        </pc:spChg>
        <pc:spChg chg="mod">
          <ac:chgData name="Huy Luong" userId="d5bd24fcc7dd3a46" providerId="LiveId" clId="{B5330C56-19A0-402B-9B6D-6CC481E1069A}" dt="2024-06-04T02:23:45.027" v="5054" actId="14100"/>
          <ac:spMkLst>
            <pc:docMk/>
            <pc:sldMk cId="362588704" sldId="338"/>
            <ac:spMk id="596" creationId="{00000000-0000-0000-0000-000000000000}"/>
          </ac:spMkLst>
        </pc:spChg>
        <pc:picChg chg="add mod">
          <ac:chgData name="Huy Luong" userId="d5bd24fcc7dd3a46" providerId="LiveId" clId="{B5330C56-19A0-402B-9B6D-6CC481E1069A}" dt="2024-06-04T02:24:11.835" v="5057" actId="1076"/>
          <ac:picMkLst>
            <pc:docMk/>
            <pc:sldMk cId="362588704" sldId="338"/>
            <ac:picMk id="2050" creationId="{01C80914-7F3B-7BB5-02E4-D392075C2E7B}"/>
          </ac:picMkLst>
        </pc:picChg>
      </pc:sldChg>
      <pc:sldChg chg="modSp add mod modTransition">
        <pc:chgData name="Huy Luong" userId="d5bd24fcc7dd3a46" providerId="LiveId" clId="{B5330C56-19A0-402B-9B6D-6CC481E1069A}" dt="2024-06-04T14:42:35.109" v="5529" actId="5793"/>
        <pc:sldMkLst>
          <pc:docMk/>
          <pc:sldMk cId="2909588501" sldId="339"/>
        </pc:sldMkLst>
        <pc:spChg chg="mod">
          <ac:chgData name="Huy Luong" userId="d5bd24fcc7dd3a46" providerId="LiveId" clId="{B5330C56-19A0-402B-9B6D-6CC481E1069A}" dt="2024-06-04T02:48:37.965" v="5184" actId="20577"/>
          <ac:spMkLst>
            <pc:docMk/>
            <pc:sldMk cId="2909588501" sldId="339"/>
            <ac:spMk id="595" creationId="{00000000-0000-0000-0000-000000000000}"/>
          </ac:spMkLst>
        </pc:spChg>
        <pc:spChg chg="mod">
          <ac:chgData name="Huy Luong" userId="d5bd24fcc7dd3a46" providerId="LiveId" clId="{B5330C56-19A0-402B-9B6D-6CC481E1069A}" dt="2024-06-04T14:42:35.109" v="5529" actId="5793"/>
          <ac:spMkLst>
            <pc:docMk/>
            <pc:sldMk cId="2909588501" sldId="339"/>
            <ac:spMk id="596" creationId="{00000000-0000-0000-0000-000000000000}"/>
          </ac:spMkLst>
        </pc:spChg>
      </pc:sldChg>
      <pc:sldChg chg="modSp add mod modTransition">
        <pc:chgData name="Huy Luong" userId="d5bd24fcc7dd3a46" providerId="LiveId" clId="{B5330C56-19A0-402B-9B6D-6CC481E1069A}" dt="2024-06-04T14:43:41.991" v="5538" actId="1076"/>
        <pc:sldMkLst>
          <pc:docMk/>
          <pc:sldMk cId="3509982149" sldId="340"/>
        </pc:sldMkLst>
        <pc:spChg chg="mod">
          <ac:chgData name="Huy Luong" userId="d5bd24fcc7dd3a46" providerId="LiveId" clId="{B5330C56-19A0-402B-9B6D-6CC481E1069A}" dt="2024-06-04T02:50:55.868" v="5263" actId="20577"/>
          <ac:spMkLst>
            <pc:docMk/>
            <pc:sldMk cId="3509982149" sldId="340"/>
            <ac:spMk id="595" creationId="{00000000-0000-0000-0000-000000000000}"/>
          </ac:spMkLst>
        </pc:spChg>
        <pc:spChg chg="mod">
          <ac:chgData name="Huy Luong" userId="d5bd24fcc7dd3a46" providerId="LiveId" clId="{B5330C56-19A0-402B-9B6D-6CC481E1069A}" dt="2024-06-04T14:43:41.991" v="5538" actId="1076"/>
          <ac:spMkLst>
            <pc:docMk/>
            <pc:sldMk cId="3509982149" sldId="340"/>
            <ac:spMk id="596" creationId="{00000000-0000-0000-0000-000000000000}"/>
          </ac:spMkLst>
        </pc:spChg>
      </pc:sldChg>
      <pc:sldChg chg="modSp add mod ord modTransition">
        <pc:chgData name="Huy Luong" userId="d5bd24fcc7dd3a46" providerId="LiveId" clId="{B5330C56-19A0-402B-9B6D-6CC481E1069A}" dt="2024-06-04T11:48:47.958" v="5456"/>
        <pc:sldMkLst>
          <pc:docMk/>
          <pc:sldMk cId="3180771576" sldId="341"/>
        </pc:sldMkLst>
        <pc:spChg chg="mod">
          <ac:chgData name="Huy Luong" userId="d5bd24fcc7dd3a46" providerId="LiveId" clId="{B5330C56-19A0-402B-9B6D-6CC481E1069A}" dt="2024-06-04T02:52:38.142" v="5281" actId="20577"/>
          <ac:spMkLst>
            <pc:docMk/>
            <pc:sldMk cId="3180771576" sldId="341"/>
            <ac:spMk id="329" creationId="{00000000-0000-0000-0000-000000000000}"/>
          </ac:spMkLst>
        </pc:spChg>
        <pc:spChg chg="mod">
          <ac:chgData name="Huy Luong" userId="d5bd24fcc7dd3a46" providerId="LiveId" clId="{B5330C56-19A0-402B-9B6D-6CC481E1069A}" dt="2024-06-04T02:52:34.703" v="5277" actId="20577"/>
          <ac:spMkLst>
            <pc:docMk/>
            <pc:sldMk cId="3180771576" sldId="341"/>
            <ac:spMk id="331" creationId="{00000000-0000-0000-0000-000000000000}"/>
          </ac:spMkLst>
        </pc:spChg>
      </pc:sldChg>
      <pc:sldChg chg="addSp delSp add mod ord modTransition">
        <pc:chgData name="Huy Luong" userId="d5bd24fcc7dd3a46" providerId="LiveId" clId="{B5330C56-19A0-402B-9B6D-6CC481E1069A}" dt="2024-06-04T11:48:47.958" v="5456"/>
        <pc:sldMkLst>
          <pc:docMk/>
          <pc:sldMk cId="1313870227" sldId="342"/>
        </pc:sldMkLst>
        <pc:spChg chg="add del">
          <ac:chgData name="Huy Luong" userId="d5bd24fcc7dd3a46" providerId="LiveId" clId="{B5330C56-19A0-402B-9B6D-6CC481E1069A}" dt="2024-06-04T11:47:25.862" v="5416" actId="22"/>
          <ac:spMkLst>
            <pc:docMk/>
            <pc:sldMk cId="1313870227" sldId="342"/>
            <ac:spMk id="3" creationId="{08398865-BF9D-0ED4-C687-942AC1F2A415}"/>
          </ac:spMkLst>
        </pc:spChg>
      </pc:sldChg>
      <pc:sldChg chg="add ord modTransition">
        <pc:chgData name="Huy Luong" userId="d5bd24fcc7dd3a46" providerId="LiveId" clId="{B5330C56-19A0-402B-9B6D-6CC481E1069A}" dt="2024-06-04T11:48:47.958" v="5456"/>
        <pc:sldMkLst>
          <pc:docMk/>
          <pc:sldMk cId="735736400" sldId="343"/>
        </pc:sldMkLst>
      </pc:sldChg>
      <pc:sldChg chg="add modTransition">
        <pc:chgData name="Huy Luong" userId="d5bd24fcc7dd3a46" providerId="LiveId" clId="{B5330C56-19A0-402B-9B6D-6CC481E1069A}" dt="2024-06-04T11:48:47.958" v="5456"/>
        <pc:sldMkLst>
          <pc:docMk/>
          <pc:sldMk cId="1436358516" sldId="344"/>
        </pc:sldMkLst>
      </pc:sldChg>
      <pc:sldChg chg="add modTransition">
        <pc:chgData name="Huy Luong" userId="d5bd24fcc7dd3a46" providerId="LiveId" clId="{B5330C56-19A0-402B-9B6D-6CC481E1069A}" dt="2024-06-04T11:48:47.958" v="5456"/>
        <pc:sldMkLst>
          <pc:docMk/>
          <pc:sldMk cId="1665942092" sldId="345"/>
        </pc:sldMkLst>
      </pc:sldChg>
      <pc:sldChg chg="add modTransition">
        <pc:chgData name="Huy Luong" userId="d5bd24fcc7dd3a46" providerId="LiveId" clId="{B5330C56-19A0-402B-9B6D-6CC481E1069A}" dt="2024-06-04T11:48:47.958" v="5456"/>
        <pc:sldMkLst>
          <pc:docMk/>
          <pc:sldMk cId="3051299281" sldId="346"/>
        </pc:sldMkLst>
      </pc:sldChg>
      <pc:sldMasterChg chg="delSldLayout">
        <pc:chgData name="Huy Luong" userId="d5bd24fcc7dd3a46" providerId="LiveId" clId="{B5330C56-19A0-402B-9B6D-6CC481E1069A}" dt="2024-06-04T13:45:05.339" v="5508" actId="47"/>
        <pc:sldMasterMkLst>
          <pc:docMk/>
          <pc:sldMasterMk cId="0" sldId="2147483678"/>
        </pc:sldMasterMkLst>
        <pc:sldLayoutChg chg="del">
          <pc:chgData name="Huy Luong" userId="d5bd24fcc7dd3a46" providerId="LiveId" clId="{B5330C56-19A0-402B-9B6D-6CC481E1069A}" dt="2024-06-04T11:48:05.318" v="5433" actId="47"/>
          <pc:sldLayoutMkLst>
            <pc:docMk/>
            <pc:sldMasterMk cId="0" sldId="2147483678"/>
            <pc:sldLayoutMk cId="0" sldId="2147483651"/>
          </pc:sldLayoutMkLst>
        </pc:sldLayoutChg>
        <pc:sldLayoutChg chg="del">
          <pc:chgData name="Huy Luong" userId="d5bd24fcc7dd3a46" providerId="LiveId" clId="{B5330C56-19A0-402B-9B6D-6CC481E1069A}" dt="2024-06-04T13:45:05.339" v="5508" actId="47"/>
          <pc:sldLayoutMkLst>
            <pc:docMk/>
            <pc:sldMasterMk cId="0" sldId="2147483678"/>
            <pc:sldLayoutMk cId="0" sldId="2147483652"/>
          </pc:sldLayoutMkLst>
        </pc:sldLayoutChg>
        <pc:sldLayoutChg chg="del">
          <pc:chgData name="Huy Luong" userId="d5bd24fcc7dd3a46" providerId="LiveId" clId="{B5330C56-19A0-402B-9B6D-6CC481E1069A}" dt="2024-06-04T11:48:38.206" v="5455" actId="47"/>
          <pc:sldLayoutMkLst>
            <pc:docMk/>
            <pc:sldMasterMk cId="0" sldId="2147483678"/>
            <pc:sldLayoutMk cId="0" sldId="2147483653"/>
          </pc:sldLayoutMkLst>
        </pc:sldLayoutChg>
        <pc:sldLayoutChg chg="del">
          <pc:chgData name="Huy Luong" userId="d5bd24fcc7dd3a46" providerId="LiveId" clId="{B5330C56-19A0-402B-9B6D-6CC481E1069A}" dt="2024-06-04T11:47:56.379" v="5428" actId="47"/>
          <pc:sldLayoutMkLst>
            <pc:docMk/>
            <pc:sldMasterMk cId="0" sldId="2147483678"/>
            <pc:sldLayoutMk cId="0" sldId="2147483656"/>
          </pc:sldLayoutMkLst>
        </pc:sldLayoutChg>
        <pc:sldLayoutChg chg="del">
          <pc:chgData name="Huy Luong" userId="d5bd24fcc7dd3a46" providerId="LiveId" clId="{B5330C56-19A0-402B-9B6D-6CC481E1069A}" dt="2024-06-04T11:47:47.172" v="5425" actId="47"/>
          <pc:sldLayoutMkLst>
            <pc:docMk/>
            <pc:sldMasterMk cId="0" sldId="2147483678"/>
            <pc:sldLayoutMk cId="0" sldId="2147483657"/>
          </pc:sldLayoutMkLst>
        </pc:sldLayoutChg>
        <pc:sldLayoutChg chg="del">
          <pc:chgData name="Huy Luong" userId="d5bd24fcc7dd3a46" providerId="LiveId" clId="{B5330C56-19A0-402B-9B6D-6CC481E1069A}" dt="2024-06-04T11:47:45.956" v="5424" actId="47"/>
          <pc:sldLayoutMkLst>
            <pc:docMk/>
            <pc:sldMasterMk cId="0" sldId="2147483678"/>
            <pc:sldLayoutMk cId="0" sldId="2147483660"/>
          </pc:sldLayoutMkLst>
        </pc:sldLayoutChg>
        <pc:sldLayoutChg chg="del">
          <pc:chgData name="Huy Luong" userId="d5bd24fcc7dd3a46" providerId="LiveId" clId="{B5330C56-19A0-402B-9B6D-6CC481E1069A}" dt="2024-06-04T11:47:53.378" v="5427" actId="47"/>
          <pc:sldLayoutMkLst>
            <pc:docMk/>
            <pc:sldMasterMk cId="0" sldId="2147483678"/>
            <pc:sldLayoutMk cId="0" sldId="2147483661"/>
          </pc:sldLayoutMkLst>
        </pc:sldLayoutChg>
        <pc:sldLayoutChg chg="del">
          <pc:chgData name="Huy Luong" userId="d5bd24fcc7dd3a46" providerId="LiveId" clId="{B5330C56-19A0-402B-9B6D-6CC481E1069A}" dt="2024-06-04T11:41:12.255" v="5404" actId="47"/>
          <pc:sldLayoutMkLst>
            <pc:docMk/>
            <pc:sldMasterMk cId="0" sldId="2147483678"/>
            <pc:sldLayoutMk cId="0" sldId="2147483662"/>
          </pc:sldLayoutMkLst>
        </pc:sldLayoutChg>
        <pc:sldLayoutChg chg="del">
          <pc:chgData name="Huy Luong" userId="d5bd24fcc7dd3a46" providerId="LiveId" clId="{B5330C56-19A0-402B-9B6D-6CC481E1069A}" dt="2024-06-04T11:41:02.233" v="5402" actId="47"/>
          <pc:sldLayoutMkLst>
            <pc:docMk/>
            <pc:sldMasterMk cId="0" sldId="2147483678"/>
            <pc:sldLayoutMk cId="0" sldId="2147483663"/>
          </pc:sldLayoutMkLst>
        </pc:sldLayoutChg>
        <pc:sldLayoutChg chg="del">
          <pc:chgData name="Huy Luong" userId="d5bd24fcc7dd3a46" providerId="LiveId" clId="{B5330C56-19A0-402B-9B6D-6CC481E1069A}" dt="2024-06-04T11:41:00.108" v="5401" actId="47"/>
          <pc:sldLayoutMkLst>
            <pc:docMk/>
            <pc:sldMasterMk cId="0" sldId="2147483678"/>
            <pc:sldLayoutMk cId="0" sldId="2147483664"/>
          </pc:sldLayoutMkLst>
        </pc:sldLayoutChg>
        <pc:sldLayoutChg chg="del">
          <pc:chgData name="Huy Luong" userId="d5bd24fcc7dd3a46" providerId="LiveId" clId="{B5330C56-19A0-402B-9B6D-6CC481E1069A}" dt="2024-06-04T11:47:58.921" v="5430" actId="47"/>
          <pc:sldLayoutMkLst>
            <pc:docMk/>
            <pc:sldMasterMk cId="0" sldId="2147483678"/>
            <pc:sldLayoutMk cId="0" sldId="2147483665"/>
          </pc:sldLayoutMkLst>
        </pc:sldLayoutChg>
        <pc:sldLayoutChg chg="del">
          <pc:chgData name="Huy Luong" userId="d5bd24fcc7dd3a46" providerId="LiveId" clId="{B5330C56-19A0-402B-9B6D-6CC481E1069A}" dt="2024-06-04T11:47:44.581" v="5423" actId="47"/>
          <pc:sldLayoutMkLst>
            <pc:docMk/>
            <pc:sldMasterMk cId="0" sldId="2147483678"/>
            <pc:sldLayoutMk cId="0" sldId="2147483666"/>
          </pc:sldLayoutMkLst>
        </pc:sldLayoutChg>
        <pc:sldLayoutChg chg="del">
          <pc:chgData name="Huy Luong" userId="d5bd24fcc7dd3a46" providerId="LiveId" clId="{B5330C56-19A0-402B-9B6D-6CC481E1069A}" dt="2024-06-04T11:41:19.232" v="5408" actId="47"/>
          <pc:sldLayoutMkLst>
            <pc:docMk/>
            <pc:sldMasterMk cId="0" sldId="2147483678"/>
            <pc:sldLayoutMk cId="0" sldId="2147483668"/>
          </pc:sldLayoutMkLst>
        </pc:sldLayoutChg>
        <pc:sldLayoutChg chg="del">
          <pc:chgData name="Huy Luong" userId="d5bd24fcc7dd3a46" providerId="LiveId" clId="{B5330C56-19A0-402B-9B6D-6CC481E1069A}" dt="2024-06-04T11:47:59.728" v="5431" actId="47"/>
          <pc:sldLayoutMkLst>
            <pc:docMk/>
            <pc:sldMasterMk cId="0" sldId="2147483678"/>
            <pc:sldLayoutMk cId="0" sldId="2147483669"/>
          </pc:sldLayoutMkLst>
        </pc:sldLayoutChg>
        <pc:sldLayoutChg chg="del">
          <pc:chgData name="Huy Luong" userId="d5bd24fcc7dd3a46" providerId="LiveId" clId="{B5330C56-19A0-402B-9B6D-6CC481E1069A}" dt="2024-06-04T11:47:47.810" v="5426" actId="47"/>
          <pc:sldLayoutMkLst>
            <pc:docMk/>
            <pc:sldMasterMk cId="0" sldId="2147483678"/>
            <pc:sldLayoutMk cId="0" sldId="2147483670"/>
          </pc:sldLayoutMkLst>
        </pc:sldLayoutChg>
        <pc:sldLayoutChg chg="del">
          <pc:chgData name="Huy Luong" userId="d5bd24fcc7dd3a46" providerId="LiveId" clId="{B5330C56-19A0-402B-9B6D-6CC481E1069A}" dt="2024-06-04T11:48:12.197" v="5436" actId="47"/>
          <pc:sldLayoutMkLst>
            <pc:docMk/>
            <pc:sldMasterMk cId="0" sldId="2147483678"/>
            <pc:sldLayoutMk cId="0" sldId="2147483671"/>
          </pc:sldLayoutMkLst>
        </pc:sldLayoutChg>
        <pc:sldLayoutChg chg="del">
          <pc:chgData name="Huy Luong" userId="d5bd24fcc7dd3a46" providerId="LiveId" clId="{B5330C56-19A0-402B-9B6D-6CC481E1069A}" dt="2024-06-04T11:48:07.189" v="5434" actId="47"/>
          <pc:sldLayoutMkLst>
            <pc:docMk/>
            <pc:sldMasterMk cId="0" sldId="2147483678"/>
            <pc:sldLayoutMk cId="0" sldId="2147483672"/>
          </pc:sldLayoutMkLst>
        </pc:sldLayoutChg>
        <pc:sldLayoutChg chg="del">
          <pc:chgData name="Huy Luong" userId="d5bd24fcc7dd3a46" providerId="LiveId" clId="{B5330C56-19A0-402B-9B6D-6CC481E1069A}" dt="2024-06-04T11:41:09.882" v="5403" actId="47"/>
          <pc:sldLayoutMkLst>
            <pc:docMk/>
            <pc:sldMasterMk cId="0" sldId="2147483678"/>
            <pc:sldLayoutMk cId="0" sldId="2147483673"/>
          </pc:sldLayoutMkLst>
        </pc:sldLayoutChg>
      </pc:sldMasterChg>
      <pc:sldMasterChg chg="del delSldLayout">
        <pc:chgData name="Huy Luong" userId="d5bd24fcc7dd3a46" providerId="LiveId" clId="{B5330C56-19A0-402B-9B6D-6CC481E1069A}" dt="2024-06-04T11:48:34.989" v="5454" actId="47"/>
        <pc:sldMasterMkLst>
          <pc:docMk/>
          <pc:sldMasterMk cId="0" sldId="2147483679"/>
        </pc:sldMasterMkLst>
        <pc:sldLayoutChg chg="del">
          <pc:chgData name="Huy Luong" userId="d5bd24fcc7dd3a46" providerId="LiveId" clId="{B5330C56-19A0-402B-9B6D-6CC481E1069A}" dt="2024-06-04T11:48:32.574" v="5452" actId="47"/>
          <pc:sldLayoutMkLst>
            <pc:docMk/>
            <pc:sldMasterMk cId="0" sldId="2147483679"/>
            <pc:sldLayoutMk cId="0" sldId="2147483676"/>
          </pc:sldLayoutMkLst>
        </pc:sldLayoutChg>
        <pc:sldLayoutChg chg="del">
          <pc:chgData name="Huy Luong" userId="d5bd24fcc7dd3a46" providerId="LiveId" clId="{B5330C56-19A0-402B-9B6D-6CC481E1069A}" dt="2024-06-04T11:48:34.989" v="5454" actId="47"/>
          <pc:sldLayoutMkLst>
            <pc:docMk/>
            <pc:sldMasterMk cId="0" sldId="2147483679"/>
            <pc:sldLayoutMk cId="0" sldId="2147483677"/>
          </pc:sldLayoutMkLst>
        </pc:sldLayoutChg>
      </pc:sldMasterChg>
    </pc:docChg>
  </pc:docChgLst>
  <pc:docChgLst>
    <pc:chgData name="Huy Luong" userId="d5bd24fcc7dd3a46" providerId="Windows Live" clId="Web-{DE36AB95-6DCA-49AA-8C61-DB5AACD0B543}"/>
    <pc:docChg chg="addSld delSld modSld">
      <pc:chgData name="Huy Luong" userId="d5bd24fcc7dd3a46" providerId="Windows Live" clId="Web-{DE36AB95-6DCA-49AA-8C61-DB5AACD0B543}" dt="2024-06-05T01:56:37.299" v="63" actId="20577"/>
      <pc:docMkLst>
        <pc:docMk/>
      </pc:docMkLst>
      <pc:sldChg chg="delSp modSp">
        <pc:chgData name="Huy Luong" userId="d5bd24fcc7dd3a46" providerId="Windows Live" clId="Web-{DE36AB95-6DCA-49AA-8C61-DB5AACD0B543}" dt="2024-06-05T01:24:50.880" v="2" actId="14100"/>
        <pc:sldMkLst>
          <pc:docMk/>
          <pc:sldMk cId="0" sldId="258"/>
        </pc:sldMkLst>
        <pc:spChg chg="del">
          <ac:chgData name="Huy Luong" userId="d5bd24fcc7dd3a46" providerId="Windows Live" clId="Web-{DE36AB95-6DCA-49AA-8C61-DB5AACD0B543}" dt="2024-06-05T01:24:38.614" v="0"/>
          <ac:spMkLst>
            <pc:docMk/>
            <pc:sldMk cId="0" sldId="258"/>
            <ac:spMk id="13" creationId="{F6F692A8-79FC-9E5D-3810-B309D2FE997F}"/>
          </ac:spMkLst>
        </pc:spChg>
        <pc:spChg chg="del">
          <ac:chgData name="Huy Luong" userId="d5bd24fcc7dd3a46" providerId="Windows Live" clId="Web-{DE36AB95-6DCA-49AA-8C61-DB5AACD0B543}" dt="2024-06-05T01:24:40.223" v="1"/>
          <ac:spMkLst>
            <pc:docMk/>
            <pc:sldMk cId="0" sldId="258"/>
            <ac:spMk id="14" creationId="{4F58F9A8-FD76-5EFB-09CB-1E4793AE722B}"/>
          </ac:spMkLst>
        </pc:spChg>
        <pc:cxnChg chg="mod">
          <ac:chgData name="Huy Luong" userId="d5bd24fcc7dd3a46" providerId="Windows Live" clId="Web-{DE36AB95-6DCA-49AA-8C61-DB5AACD0B543}" dt="2024-06-05T01:24:50.880" v="2" actId="14100"/>
          <ac:cxnSpMkLst>
            <pc:docMk/>
            <pc:sldMk cId="0" sldId="258"/>
            <ac:cxnSpMk id="304" creationId="{00000000-0000-0000-0000-000000000000}"/>
          </ac:cxnSpMkLst>
        </pc:cxnChg>
      </pc:sldChg>
      <pc:sldChg chg="modSp">
        <pc:chgData name="Huy Luong" userId="d5bd24fcc7dd3a46" providerId="Windows Live" clId="Web-{DE36AB95-6DCA-49AA-8C61-DB5AACD0B543}" dt="2024-06-05T01:29:04.091" v="14" actId="20577"/>
        <pc:sldMkLst>
          <pc:docMk/>
          <pc:sldMk cId="1657292890" sldId="310"/>
        </pc:sldMkLst>
        <pc:spChg chg="mod">
          <ac:chgData name="Huy Luong" userId="d5bd24fcc7dd3a46" providerId="Windows Live" clId="Web-{DE36AB95-6DCA-49AA-8C61-DB5AACD0B543}" dt="2024-06-05T01:29:04.091" v="14" actId="20577"/>
          <ac:spMkLst>
            <pc:docMk/>
            <pc:sldMk cId="1657292890" sldId="310"/>
            <ac:spMk id="596" creationId="{00000000-0000-0000-0000-000000000000}"/>
          </ac:spMkLst>
        </pc:spChg>
      </pc:sldChg>
      <pc:sldChg chg="modSp">
        <pc:chgData name="Huy Luong" userId="d5bd24fcc7dd3a46" providerId="Windows Live" clId="Web-{DE36AB95-6DCA-49AA-8C61-DB5AACD0B543}" dt="2024-06-05T01:45:48.123" v="28" actId="20577"/>
        <pc:sldMkLst>
          <pc:docMk/>
          <pc:sldMk cId="1537121350" sldId="323"/>
        </pc:sldMkLst>
        <pc:spChg chg="mod">
          <ac:chgData name="Huy Luong" userId="d5bd24fcc7dd3a46" providerId="Windows Live" clId="Web-{DE36AB95-6DCA-49AA-8C61-DB5AACD0B543}" dt="2024-06-05T01:45:48.123" v="28" actId="20577"/>
          <ac:spMkLst>
            <pc:docMk/>
            <pc:sldMk cId="1537121350" sldId="323"/>
            <ac:spMk id="596" creationId="{00000000-0000-0000-0000-000000000000}"/>
          </ac:spMkLst>
        </pc:spChg>
      </pc:sldChg>
      <pc:sldChg chg="modSp">
        <pc:chgData name="Huy Luong" userId="d5bd24fcc7dd3a46" providerId="Windows Live" clId="Web-{DE36AB95-6DCA-49AA-8C61-DB5AACD0B543}" dt="2024-06-05T01:56:37.299" v="63" actId="20577"/>
        <pc:sldMkLst>
          <pc:docMk/>
          <pc:sldMk cId="1650039670" sldId="325"/>
        </pc:sldMkLst>
        <pc:spChg chg="mod">
          <ac:chgData name="Huy Luong" userId="d5bd24fcc7dd3a46" providerId="Windows Live" clId="Web-{DE36AB95-6DCA-49AA-8C61-DB5AACD0B543}" dt="2024-06-05T01:56:37.299" v="63" actId="20577"/>
          <ac:spMkLst>
            <pc:docMk/>
            <pc:sldMk cId="1650039670" sldId="325"/>
            <ac:spMk id="596" creationId="{00000000-0000-0000-0000-000000000000}"/>
          </ac:spMkLst>
        </pc:spChg>
      </pc:sldChg>
      <pc:sldChg chg="modSp">
        <pc:chgData name="Huy Luong" userId="d5bd24fcc7dd3a46" providerId="Windows Live" clId="Web-{DE36AB95-6DCA-49AA-8C61-DB5AACD0B543}" dt="2024-06-05T01:32:50.895" v="21" actId="20577"/>
        <pc:sldMkLst>
          <pc:docMk/>
          <pc:sldMk cId="362588704" sldId="338"/>
        </pc:sldMkLst>
        <pc:spChg chg="mod">
          <ac:chgData name="Huy Luong" userId="d5bd24fcc7dd3a46" providerId="Windows Live" clId="Web-{DE36AB95-6DCA-49AA-8C61-DB5AACD0B543}" dt="2024-06-05T01:32:50.895" v="21" actId="20577"/>
          <ac:spMkLst>
            <pc:docMk/>
            <pc:sldMk cId="362588704" sldId="338"/>
            <ac:spMk id="596" creationId="{00000000-0000-0000-0000-000000000000}"/>
          </ac:spMkLst>
        </pc:spChg>
      </pc:sldChg>
      <pc:sldChg chg="del">
        <pc:chgData name="Huy Luong" userId="d5bd24fcc7dd3a46" providerId="Windows Live" clId="Web-{DE36AB95-6DCA-49AA-8C61-DB5AACD0B543}" dt="2024-06-05T01:25:26.600" v="12"/>
        <pc:sldMkLst>
          <pc:docMk/>
          <pc:sldMk cId="3180771576" sldId="341"/>
        </pc:sldMkLst>
      </pc:sldChg>
      <pc:sldChg chg="del">
        <pc:chgData name="Huy Luong" userId="d5bd24fcc7dd3a46" providerId="Windows Live" clId="Web-{DE36AB95-6DCA-49AA-8C61-DB5AACD0B543}" dt="2024-06-05T01:24:59.037" v="3"/>
        <pc:sldMkLst>
          <pc:docMk/>
          <pc:sldMk cId="1313870227" sldId="342"/>
        </pc:sldMkLst>
      </pc:sldChg>
      <pc:sldChg chg="del">
        <pc:chgData name="Huy Luong" userId="d5bd24fcc7dd3a46" providerId="Windows Live" clId="Web-{DE36AB95-6DCA-49AA-8C61-DB5AACD0B543}" dt="2024-06-05T01:25:05.521" v="5"/>
        <pc:sldMkLst>
          <pc:docMk/>
          <pc:sldMk cId="735736400" sldId="343"/>
        </pc:sldMkLst>
      </pc:sldChg>
      <pc:sldChg chg="del">
        <pc:chgData name="Huy Luong" userId="d5bd24fcc7dd3a46" providerId="Windows Live" clId="Web-{DE36AB95-6DCA-49AA-8C61-DB5AACD0B543}" dt="2024-06-05T01:25:13.834" v="7"/>
        <pc:sldMkLst>
          <pc:docMk/>
          <pc:sldMk cId="1436358516" sldId="344"/>
        </pc:sldMkLst>
      </pc:sldChg>
      <pc:sldChg chg="del">
        <pc:chgData name="Huy Luong" userId="d5bd24fcc7dd3a46" providerId="Windows Live" clId="Web-{DE36AB95-6DCA-49AA-8C61-DB5AACD0B543}" dt="2024-06-05T01:25:19.522" v="9"/>
        <pc:sldMkLst>
          <pc:docMk/>
          <pc:sldMk cId="1665942092" sldId="345"/>
        </pc:sldMkLst>
      </pc:sldChg>
      <pc:sldChg chg="del">
        <pc:chgData name="Huy Luong" userId="d5bd24fcc7dd3a46" providerId="Windows Live" clId="Web-{DE36AB95-6DCA-49AA-8C61-DB5AACD0B543}" dt="2024-06-05T01:25:24.584" v="11"/>
        <pc:sldMkLst>
          <pc:docMk/>
          <pc:sldMk cId="3051299281" sldId="346"/>
        </pc:sldMkLst>
      </pc:sldChg>
      <pc:sldChg chg="add replId">
        <pc:chgData name="Huy Luong" userId="d5bd24fcc7dd3a46" providerId="Windows Live" clId="Web-{DE36AB95-6DCA-49AA-8C61-DB5AACD0B543}" dt="2024-06-05T01:25:00.990" v="4"/>
        <pc:sldMkLst>
          <pc:docMk/>
          <pc:sldMk cId="1680026682" sldId="348"/>
        </pc:sldMkLst>
      </pc:sldChg>
      <pc:sldChg chg="add replId">
        <pc:chgData name="Huy Luong" userId="d5bd24fcc7dd3a46" providerId="Windows Live" clId="Web-{DE36AB95-6DCA-49AA-8C61-DB5AACD0B543}" dt="2024-06-05T01:25:07.787" v="6"/>
        <pc:sldMkLst>
          <pc:docMk/>
          <pc:sldMk cId="2370977795" sldId="349"/>
        </pc:sldMkLst>
      </pc:sldChg>
      <pc:sldChg chg="add replId">
        <pc:chgData name="Huy Luong" userId="d5bd24fcc7dd3a46" providerId="Windows Live" clId="Web-{DE36AB95-6DCA-49AA-8C61-DB5AACD0B543}" dt="2024-06-05T01:25:15.693" v="8"/>
        <pc:sldMkLst>
          <pc:docMk/>
          <pc:sldMk cId="3284540003" sldId="350"/>
        </pc:sldMkLst>
      </pc:sldChg>
      <pc:sldChg chg="add replId">
        <pc:chgData name="Huy Luong" userId="d5bd24fcc7dd3a46" providerId="Windows Live" clId="Web-{DE36AB95-6DCA-49AA-8C61-DB5AACD0B543}" dt="2024-06-05T01:25:21.178" v="10"/>
        <pc:sldMkLst>
          <pc:docMk/>
          <pc:sldMk cId="1397655593" sldId="351"/>
        </pc:sldMkLst>
      </pc:sldChg>
    </pc:docChg>
  </pc:docChgLst>
  <pc:docChgLst>
    <pc:chgData name="Guest User" providerId="Windows Live" clId="Web-{BC5B31A2-EA80-48B1-BBB9-52F72CEA79E1}"/>
    <pc:docChg chg="modSld">
      <pc:chgData name="Guest User" userId="" providerId="Windows Live" clId="Web-{BC5B31A2-EA80-48B1-BBB9-52F72CEA79E1}" dt="2024-06-05T01:04:00.746" v="5"/>
      <pc:docMkLst>
        <pc:docMk/>
      </pc:docMkLst>
      <pc:sldChg chg="modSp">
        <pc:chgData name="Guest User" userId="" providerId="Windows Live" clId="Web-{BC5B31A2-EA80-48B1-BBB9-52F72CEA79E1}" dt="2024-06-05T01:04:00.746" v="5"/>
        <pc:sldMkLst>
          <pc:docMk/>
          <pc:sldMk cId="3323296733" sldId="327"/>
        </pc:sldMkLst>
        <pc:graphicFrameChg chg="mod modGraphic">
          <ac:chgData name="Guest User" userId="" providerId="Windows Live" clId="Web-{BC5B31A2-EA80-48B1-BBB9-52F72CEA79E1}" dt="2024-06-05T01:04:00.746" v="5"/>
          <ac:graphicFrameMkLst>
            <pc:docMk/>
            <pc:sldMk cId="3323296733" sldId="327"/>
            <ac:graphicFrameMk id="4" creationId="{DF2E720E-197A-2985-1EC4-B856FDCBA19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AA8F2EF4-632E-2E91-DF08-FEDABE343220}"/>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82B4D319-67C7-21E3-C517-00A4D42564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81F2AD2C-EC72-F265-8224-09E1A85395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540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4BD56ABF-D77D-2E94-2FF2-0B29B75778D9}"/>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46DEC30D-4C3A-596A-9E8A-0BE52E8C72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1A5811B2-346B-246E-9A03-0A7CFE73BE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67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D339C5FC-7A34-5877-CDF3-BD7A7EB8CA27}"/>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E981095B-E74E-DAD4-4182-0ADFFBC122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B90BE86B-6C5E-FE5A-485E-801AF3C035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4339A500-F6F8-1B93-262D-C32B52183E09}"/>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AE7A734B-5013-8949-DCF7-49016CCA35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ED74E17D-7227-59ED-A44F-E00631CE4D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3891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3858AACF-89C8-F9A9-ACAC-9755E3D15D4B}"/>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079CC77D-380B-5D76-E833-7D09CB5360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F6ABEE25-9B50-8C15-F035-4638329942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20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5CC40257-431C-1A37-94BF-BED00AC63678}"/>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7A9E1E3E-1D86-38CD-6DC0-9A42887AF1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740C86BE-92E4-16A4-F44D-839227F1D2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490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04C74484-2F58-6315-4FA8-956646B1212B}"/>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8E181B56-AECC-D6F8-0CCE-F0F4A2E7C4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0D4B4633-74EC-F140-C949-9DC702F362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313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A938A754-0BC0-0BF9-8CB4-F51246AAFFC7}"/>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6C8C0EE6-1D55-79C0-2CC9-0AFFA3C0AA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DD398443-74DE-203A-F683-6439D57D7A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8571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E3D9C9AE-CB7C-4F93-9FFB-347BF8966E0D}"/>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50203457-5E99-1966-6910-5C3BBD5482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F505C711-3F5C-278B-84AA-8D05BCC0B4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71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5D885A63-98FA-580B-A73D-BDAC4D89FA6C}"/>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3E4F1A1A-F9AB-CDC3-0C55-29C1B0E0DB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D2CEF743-B777-2C9A-099E-1FA84A5BC4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00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Char char="●"/>
              <a:defRPr>
                <a:latin typeface="Hanken Grotesk"/>
                <a:ea typeface="Hanken Grotesk"/>
                <a:cs typeface="Hanken Grotesk"/>
                <a:sym typeface="Hanken Grotesk"/>
              </a:defRPr>
            </a:lvl1pPr>
            <a:lvl2pPr marL="914400" lvl="1" indent="-304800" rtl="0">
              <a:spcBef>
                <a:spcPts val="0"/>
              </a:spcBef>
              <a:spcAft>
                <a:spcPts val="0"/>
              </a:spcAft>
              <a:buSzPts val="1200"/>
              <a:buChar char="○"/>
              <a:defRPr>
                <a:latin typeface="Hanken Grotesk"/>
                <a:ea typeface="Hanken Grotesk"/>
                <a:cs typeface="Hanken Grotesk"/>
                <a:sym typeface="Hanken Grotesk"/>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66;p8"/>
            <p:cNvCxnSpPr/>
            <p:nvPr/>
          </p:nvCxnSpPr>
          <p:spPr>
            <a:xfrm rot="10800000">
              <a:off x="-25" y="4608575"/>
              <a:ext cx="740700" cy="0"/>
            </a:xfrm>
            <a:prstGeom prst="straightConnector1">
              <a:avLst/>
            </a:prstGeom>
            <a:noFill/>
            <a:ln w="19050" cap="flat" cmpd="sng">
              <a:solidFill>
                <a:schemeClr val="dk1"/>
              </a:solidFill>
              <a:prstDash val="solid"/>
              <a:round/>
              <a:headEnd type="none" w="med" len="med"/>
              <a:tailEnd type="none" w="med" len="med"/>
            </a:ln>
          </p:spPr>
        </p:cxnSp>
      </p:grpSp>
      <p:sp>
        <p:nvSpPr>
          <p:cNvPr id="67" name="Google Shape;67;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74" r:id="rId6"/>
    <p:sldLayoutId id="214748367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895350" y="728692"/>
            <a:ext cx="7353300" cy="1257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b="1" dirty="0" err="1">
                <a:latin typeface="Tahoma" panose="020B0604030504040204" pitchFamily="34" charset="0"/>
                <a:ea typeface="Tahoma" panose="020B0604030504040204" pitchFamily="34" charset="0"/>
                <a:cs typeface="Tahoma" panose="020B0604030504040204" pitchFamily="34" charset="0"/>
              </a:rPr>
              <a:t>Dự</a:t>
            </a:r>
            <a:r>
              <a:rPr lang="en-US" sz="3200" b="1" dirty="0">
                <a:latin typeface="Tahoma" panose="020B0604030504040204" pitchFamily="34" charset="0"/>
                <a:ea typeface="Tahoma" panose="020B0604030504040204" pitchFamily="34" charset="0"/>
                <a:cs typeface="Tahoma" panose="020B0604030504040204" pitchFamily="34" charset="0"/>
              </a:rPr>
              <a:t> </a:t>
            </a:r>
            <a:r>
              <a:rPr lang="en-US" sz="3200" b="1" dirty="0" err="1">
                <a:latin typeface="Tahoma" panose="020B0604030504040204" pitchFamily="34" charset="0"/>
                <a:ea typeface="Tahoma" panose="020B0604030504040204" pitchFamily="34" charset="0"/>
                <a:cs typeface="Tahoma" panose="020B0604030504040204" pitchFamily="34" charset="0"/>
              </a:rPr>
              <a:t>đoán</a:t>
            </a:r>
            <a:r>
              <a:rPr lang="en-US" sz="3200" b="1" dirty="0">
                <a:latin typeface="Tahoma" panose="020B0604030504040204" pitchFamily="34" charset="0"/>
                <a:ea typeface="Tahoma" panose="020B0604030504040204" pitchFamily="34" charset="0"/>
                <a:cs typeface="Tahoma" panose="020B0604030504040204" pitchFamily="34" charset="0"/>
              </a:rPr>
              <a:t> </a:t>
            </a:r>
            <a:r>
              <a:rPr lang="en-US" sz="3200" b="1" dirty="0" err="1">
                <a:latin typeface="Tahoma" panose="020B0604030504040204" pitchFamily="34" charset="0"/>
                <a:ea typeface="Tahoma" panose="020B0604030504040204" pitchFamily="34" charset="0"/>
                <a:cs typeface="Tahoma" panose="020B0604030504040204" pitchFamily="34" charset="0"/>
              </a:rPr>
              <a:t>mưa</a:t>
            </a:r>
            <a:r>
              <a:rPr lang="en-US" sz="3200" b="1" dirty="0">
                <a:latin typeface="Tahoma" panose="020B0604030504040204" pitchFamily="34" charset="0"/>
                <a:ea typeface="Tahoma" panose="020B0604030504040204" pitchFamily="34" charset="0"/>
                <a:cs typeface="Tahoma" panose="020B0604030504040204" pitchFamily="34" charset="0"/>
              </a:rPr>
              <a:t> </a:t>
            </a:r>
            <a:r>
              <a:rPr lang="en-US" sz="3200" b="1" dirty="0" err="1">
                <a:latin typeface="Tahoma" panose="020B0604030504040204" pitchFamily="34" charset="0"/>
                <a:ea typeface="Tahoma" panose="020B0604030504040204" pitchFamily="34" charset="0"/>
                <a:cs typeface="Tahoma" panose="020B0604030504040204" pitchFamily="34" charset="0"/>
              </a:rPr>
              <a:t>với</a:t>
            </a:r>
            <a:r>
              <a:rPr lang="en-US" sz="3200" b="1" dirty="0">
                <a:latin typeface="Tahoma" panose="020B0604030504040204" pitchFamily="34" charset="0"/>
                <a:ea typeface="Tahoma" panose="020B0604030504040204" pitchFamily="34" charset="0"/>
                <a:cs typeface="Tahoma" panose="020B0604030504040204" pitchFamily="34" charset="0"/>
              </a:rPr>
              <a:t> 3 </a:t>
            </a:r>
            <a:r>
              <a:rPr lang="en-US" sz="3200" b="1" dirty="0" err="1">
                <a:latin typeface="Tahoma" panose="020B0604030504040204" pitchFamily="34" charset="0"/>
                <a:ea typeface="Tahoma" panose="020B0604030504040204" pitchFamily="34" charset="0"/>
                <a:cs typeface="Tahoma" panose="020B0604030504040204" pitchFamily="34" charset="0"/>
              </a:rPr>
              <a:t>mô</a:t>
            </a:r>
            <a:r>
              <a:rPr lang="en-US" sz="3200" b="1" dirty="0">
                <a:latin typeface="Tahoma" panose="020B0604030504040204" pitchFamily="34" charset="0"/>
                <a:ea typeface="Tahoma" panose="020B0604030504040204" pitchFamily="34" charset="0"/>
                <a:cs typeface="Tahoma" panose="020B0604030504040204" pitchFamily="34" charset="0"/>
              </a:rPr>
              <a:t> </a:t>
            </a:r>
            <a:r>
              <a:rPr lang="en-US" sz="3200" b="1" dirty="0" err="1">
                <a:latin typeface="Tahoma" panose="020B0604030504040204" pitchFamily="34" charset="0"/>
                <a:ea typeface="Tahoma" panose="020B0604030504040204" pitchFamily="34" charset="0"/>
                <a:cs typeface="Tahoma" panose="020B0604030504040204" pitchFamily="34" charset="0"/>
              </a:rPr>
              <a:t>hình</a:t>
            </a:r>
            <a:r>
              <a:rPr lang="en-US" sz="3200" b="1" dirty="0">
                <a:latin typeface="Tahoma" panose="020B0604030504040204" pitchFamily="34" charset="0"/>
                <a:ea typeface="Tahoma" panose="020B0604030504040204" pitchFamily="34" charset="0"/>
                <a:cs typeface="Tahoma" panose="020B0604030504040204" pitchFamily="34" charset="0"/>
              </a:rPr>
              <a:t> Naive Bayes, </a:t>
            </a:r>
            <a:r>
              <a:rPr lang="en-US" sz="3200" b="1" dirty="0" err="1">
                <a:latin typeface="Tahoma" panose="020B0604030504040204" pitchFamily="34" charset="0"/>
                <a:ea typeface="Tahoma" panose="020B0604030504040204" pitchFamily="34" charset="0"/>
                <a:cs typeface="Tahoma" panose="020B0604030504040204" pitchFamily="34" charset="0"/>
              </a:rPr>
              <a:t>Xích</a:t>
            </a:r>
            <a:r>
              <a:rPr lang="en-US" sz="3200" b="1" dirty="0">
                <a:latin typeface="Tahoma" panose="020B0604030504040204" pitchFamily="34" charset="0"/>
                <a:ea typeface="Tahoma" panose="020B0604030504040204" pitchFamily="34" charset="0"/>
                <a:cs typeface="Tahoma" panose="020B0604030504040204" pitchFamily="34" charset="0"/>
              </a:rPr>
              <a:t> Markov </a:t>
            </a:r>
            <a:r>
              <a:rPr lang="en-US" sz="3200" b="1" dirty="0" err="1">
                <a:latin typeface="Tahoma" panose="020B0604030504040204" pitchFamily="34" charset="0"/>
                <a:ea typeface="Tahoma" panose="020B0604030504040204" pitchFamily="34" charset="0"/>
                <a:cs typeface="Tahoma" panose="020B0604030504040204" pitchFamily="34" charset="0"/>
              </a:rPr>
              <a:t>và</a:t>
            </a:r>
            <a:r>
              <a:rPr lang="en-US" sz="3200" b="1" dirty="0">
                <a:latin typeface="Tahoma" panose="020B0604030504040204" pitchFamily="34" charset="0"/>
                <a:ea typeface="Tahoma" panose="020B0604030504040204" pitchFamily="34" charset="0"/>
                <a:cs typeface="Tahoma" panose="020B0604030504040204" pitchFamily="34" charset="0"/>
              </a:rPr>
              <a:t> Monte Carlo</a:t>
            </a:r>
            <a:endParaRPr sz="3200" b="1" dirty="0">
              <a:latin typeface="Tahoma" panose="020B0604030504040204" pitchFamily="34" charset="0"/>
              <a:ea typeface="Tahoma" panose="020B0604030504040204" pitchFamily="34" charset="0"/>
              <a:cs typeface="Tahoma" panose="020B0604030504040204" pitchFamily="34" charset="0"/>
            </a:endParaRPr>
          </a:p>
        </p:txBody>
      </p:sp>
      <p:sp>
        <p:nvSpPr>
          <p:cNvPr id="290" name="Google Shape;290;p33"/>
          <p:cNvSpPr txBox="1">
            <a:spLocks noGrp="1"/>
          </p:cNvSpPr>
          <p:nvPr>
            <p:ph type="subTitle" idx="1"/>
          </p:nvPr>
        </p:nvSpPr>
        <p:spPr>
          <a:xfrm>
            <a:off x="5143500" y="3157508"/>
            <a:ext cx="4015740" cy="14525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700" b="1"/>
              <a:t>Nhóm 10:</a:t>
            </a:r>
          </a:p>
          <a:p>
            <a:pPr marL="0" lvl="0" indent="0" algn="l" rtl="0">
              <a:spcBef>
                <a:spcPts val="0"/>
              </a:spcBef>
              <a:spcAft>
                <a:spcPts val="0"/>
              </a:spcAft>
              <a:buNone/>
            </a:pPr>
            <a:r>
              <a:rPr lang="en-US" sz="1700"/>
              <a:t>Lương Anh Huy – 22520550</a:t>
            </a:r>
          </a:p>
          <a:p>
            <a:pPr marL="0" lvl="0" indent="0" algn="l" rtl="0">
              <a:spcBef>
                <a:spcPts val="0"/>
              </a:spcBef>
              <a:spcAft>
                <a:spcPts val="0"/>
              </a:spcAft>
              <a:buNone/>
            </a:pPr>
            <a:r>
              <a:rPr lang="en-US" sz="1700"/>
              <a:t>Phạm Đông </a:t>
            </a:r>
            <a:r>
              <a:rPr lang="en-US" sz="1700" err="1"/>
              <a:t>Hưng</a:t>
            </a:r>
            <a:r>
              <a:rPr lang="en-US" sz="1700"/>
              <a:t> – 22520521</a:t>
            </a:r>
          </a:p>
          <a:p>
            <a:pPr marL="0" lvl="0" indent="0" algn="l" rtl="0">
              <a:spcBef>
                <a:spcPts val="0"/>
              </a:spcBef>
              <a:spcAft>
                <a:spcPts val="0"/>
              </a:spcAft>
              <a:buNone/>
            </a:pPr>
            <a:r>
              <a:rPr lang="en-US" sz="1700"/>
              <a:t>Phan Công Minh – 22520884</a:t>
            </a:r>
          </a:p>
          <a:p>
            <a:pPr marL="0" lvl="0" indent="0" algn="l" rtl="0">
              <a:spcBef>
                <a:spcPts val="0"/>
              </a:spcBef>
              <a:spcAft>
                <a:spcPts val="0"/>
              </a:spcAft>
              <a:buNone/>
            </a:pPr>
            <a:r>
              <a:rPr lang="en-US" sz="1700">
                <a:latin typeface="Hanken Grotesk"/>
                <a:ea typeface="Hanken Grotesk"/>
                <a:cs typeface="Hanken Grotesk"/>
                <a:sym typeface="Hanken Grotesk"/>
              </a:rPr>
              <a:t>Hồng Kh</a:t>
            </a:r>
            <a:r>
              <a:rPr lang="en-US" sz="1700"/>
              <a:t>ải Nguyên - 22520967</a:t>
            </a:r>
            <a:endParaRPr sz="1700">
              <a:latin typeface="Hanken Grotesk"/>
              <a:ea typeface="Hanken Grotesk"/>
              <a:cs typeface="Hanken Grotesk"/>
              <a:sym typeface="Hanken Grotesk"/>
            </a:endParaRPr>
          </a:p>
        </p:txBody>
      </p:sp>
      <p:sp>
        <p:nvSpPr>
          <p:cNvPr id="4" name="Google Shape;290;p33">
            <a:extLst>
              <a:ext uri="{FF2B5EF4-FFF2-40B4-BE49-F238E27FC236}">
                <a16:creationId xmlns:a16="http://schemas.microsoft.com/office/drawing/2014/main" id="{3E33199F-3FE2-D93F-3656-96C6BB457D5F}"/>
              </a:ext>
            </a:extLst>
          </p:cNvPr>
          <p:cNvSpPr txBox="1">
            <a:spLocks/>
          </p:cNvSpPr>
          <p:nvPr/>
        </p:nvSpPr>
        <p:spPr>
          <a:xfrm>
            <a:off x="5143500" y="2234565"/>
            <a:ext cx="4015740" cy="674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r>
              <a:rPr lang="en-US" sz="1700" b="1"/>
              <a:t>GVHD: </a:t>
            </a:r>
            <a:r>
              <a:rPr lang="en-US" sz="1700"/>
              <a:t>Dương Ngọc Hảo</a:t>
            </a:r>
          </a:p>
          <a:p>
            <a:pPr marL="0" indent="0"/>
            <a:r>
              <a:rPr lang="en-US" sz="1700" b="1"/>
              <a:t>Mã lớp: </a:t>
            </a:r>
            <a:r>
              <a:rPr lang="en-US" sz="1700"/>
              <a:t>DS101.P11</a:t>
            </a:r>
          </a:p>
          <a:p>
            <a:pPr marL="0" indent="0"/>
            <a:endParaRPr lang="vi-VN" sz="1700"/>
          </a:p>
        </p:txBody>
      </p:sp>
      <p:pic>
        <p:nvPicPr>
          <p:cNvPr id="2050" name="Picture 2" descr="Image result for rain clipart">
            <a:extLst>
              <a:ext uri="{FF2B5EF4-FFF2-40B4-BE49-F238E27FC236}">
                <a16:creationId xmlns:a16="http://schemas.microsoft.com/office/drawing/2014/main" id="{8499CBE0-D437-9490-D565-D1B19BC83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190" y="2387487"/>
            <a:ext cx="2670810" cy="1893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BBE04C4E-314C-4C7F-5461-61B260BC7169}"/>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74A4B049-9DFF-D59D-A1E9-90755D081D5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ahoma" panose="020B0604030504040204" pitchFamily="34" charset="0"/>
              </a:rPr>
              <a:t>Đánh giá và So sánh 3 mô hình</a:t>
            </a:r>
            <a:endParaRPr b="1" dirty="0">
              <a:latin typeface="Tahoma" panose="020B0604030504040204" pitchFamily="34" charset="0"/>
            </a:endParaRPr>
          </a:p>
        </p:txBody>
      </p:sp>
      <p:graphicFrame>
        <p:nvGraphicFramePr>
          <p:cNvPr id="2" name="Table 1">
            <a:extLst>
              <a:ext uri="{FF2B5EF4-FFF2-40B4-BE49-F238E27FC236}">
                <a16:creationId xmlns:a16="http://schemas.microsoft.com/office/drawing/2014/main" id="{59AE0538-6A1F-72AB-0116-A00B26C4FD21}"/>
              </a:ext>
            </a:extLst>
          </p:cNvPr>
          <p:cNvGraphicFramePr>
            <a:graphicFrameLocks noGrp="1"/>
          </p:cNvGraphicFramePr>
          <p:nvPr>
            <p:extLst>
              <p:ext uri="{D42A27DB-BD31-4B8C-83A1-F6EECF244321}">
                <p14:modId xmlns:p14="http://schemas.microsoft.com/office/powerpoint/2010/main" val="3861813388"/>
              </p:ext>
            </p:extLst>
          </p:nvPr>
        </p:nvGraphicFramePr>
        <p:xfrm>
          <a:off x="875270" y="1561070"/>
          <a:ext cx="7393460" cy="2570208"/>
        </p:xfrm>
        <a:graphic>
          <a:graphicData uri="http://schemas.openxmlformats.org/drawingml/2006/table">
            <a:tbl>
              <a:tblPr firstRow="1" bandRow="1">
                <a:tableStyleId>{8FC8B74A-8D45-454B-8BA8-65A9FE6C5365}</a:tableStyleId>
              </a:tblPr>
              <a:tblGrid>
                <a:gridCol w="1848365">
                  <a:extLst>
                    <a:ext uri="{9D8B030D-6E8A-4147-A177-3AD203B41FA5}">
                      <a16:colId xmlns:a16="http://schemas.microsoft.com/office/drawing/2014/main" val="2986166692"/>
                    </a:ext>
                  </a:extLst>
                </a:gridCol>
                <a:gridCol w="1848365">
                  <a:extLst>
                    <a:ext uri="{9D8B030D-6E8A-4147-A177-3AD203B41FA5}">
                      <a16:colId xmlns:a16="http://schemas.microsoft.com/office/drawing/2014/main" val="269527129"/>
                    </a:ext>
                  </a:extLst>
                </a:gridCol>
                <a:gridCol w="1848365">
                  <a:extLst>
                    <a:ext uri="{9D8B030D-6E8A-4147-A177-3AD203B41FA5}">
                      <a16:colId xmlns:a16="http://schemas.microsoft.com/office/drawing/2014/main" val="1486245269"/>
                    </a:ext>
                  </a:extLst>
                </a:gridCol>
                <a:gridCol w="1848365">
                  <a:extLst>
                    <a:ext uri="{9D8B030D-6E8A-4147-A177-3AD203B41FA5}">
                      <a16:colId xmlns:a16="http://schemas.microsoft.com/office/drawing/2014/main" val="672112031"/>
                    </a:ext>
                  </a:extLst>
                </a:gridCol>
              </a:tblGrid>
              <a:tr h="642552">
                <a:tc>
                  <a:txBody>
                    <a:bodyPr/>
                    <a:lstStyle/>
                    <a:p>
                      <a:pPr algn="ctr"/>
                      <a:r>
                        <a:rPr lang="en-US" sz="1800" b="1" dirty="0" err="1">
                          <a:latin typeface="Hanken Grotesk" panose="020B0604020202020204" charset="0"/>
                        </a:rPr>
                        <a:t>Phương</a:t>
                      </a:r>
                      <a:r>
                        <a:rPr lang="en-US" sz="1800" b="1" dirty="0">
                          <a:latin typeface="Hanken Grotesk" panose="020B0604020202020204" charset="0"/>
                        </a:rPr>
                        <a:t> </a:t>
                      </a:r>
                      <a:r>
                        <a:rPr lang="en-US" sz="1800" b="1" dirty="0" err="1">
                          <a:latin typeface="Hanken Grotesk" panose="020B0604020202020204" charset="0"/>
                        </a:rPr>
                        <a:t>pháp</a:t>
                      </a:r>
                      <a:endParaRPr lang="en-US" sz="1800" b="1" dirty="0">
                        <a:latin typeface="Hanken Grotesk" panose="020B0604020202020204" charset="0"/>
                      </a:endParaRPr>
                    </a:p>
                  </a:txBody>
                  <a:tcPr/>
                </a:tc>
                <a:tc>
                  <a:txBody>
                    <a:bodyPr/>
                    <a:lstStyle/>
                    <a:p>
                      <a:pPr algn="ctr"/>
                      <a:r>
                        <a:rPr lang="en-US" sz="1800" b="1" dirty="0">
                          <a:latin typeface="Hanken Grotesk" panose="020B0604020202020204" charset="0"/>
                        </a:rPr>
                        <a:t>Accuracy</a:t>
                      </a:r>
                    </a:p>
                  </a:txBody>
                  <a:tcPr/>
                </a:tc>
                <a:tc>
                  <a:txBody>
                    <a:bodyPr/>
                    <a:lstStyle/>
                    <a:p>
                      <a:pPr algn="ctr"/>
                      <a:r>
                        <a:rPr lang="en-US" sz="1800" b="1" dirty="0">
                          <a:latin typeface="Hanken Grotesk" panose="020B0604020202020204" charset="0"/>
                        </a:rPr>
                        <a:t>Precision</a:t>
                      </a:r>
                    </a:p>
                  </a:txBody>
                  <a:tcPr/>
                </a:tc>
                <a:tc>
                  <a:txBody>
                    <a:bodyPr/>
                    <a:lstStyle/>
                    <a:p>
                      <a:pPr algn="ctr"/>
                      <a:r>
                        <a:rPr lang="en-US" sz="1800" b="1" dirty="0">
                          <a:latin typeface="Hanken Grotesk" panose="020B0604020202020204" charset="0"/>
                        </a:rPr>
                        <a:t>Recall</a:t>
                      </a:r>
                    </a:p>
                  </a:txBody>
                  <a:tcPr/>
                </a:tc>
                <a:extLst>
                  <a:ext uri="{0D108BD9-81ED-4DB2-BD59-A6C34878D82A}">
                    <a16:rowId xmlns:a16="http://schemas.microsoft.com/office/drawing/2014/main" val="2097222474"/>
                  </a:ext>
                </a:extLst>
              </a:tr>
              <a:tr h="642552">
                <a:tc>
                  <a:txBody>
                    <a:bodyPr/>
                    <a:lstStyle/>
                    <a:p>
                      <a:pPr algn="ctr"/>
                      <a:r>
                        <a:rPr lang="en-US" sz="1800" b="1" dirty="0">
                          <a:latin typeface="Hanken Grotesk" panose="020B0604020202020204" charset="0"/>
                        </a:rPr>
                        <a:t>Naïve Bayes</a:t>
                      </a:r>
                    </a:p>
                  </a:txBody>
                  <a:tcPr/>
                </a:tc>
                <a:tc>
                  <a:txBody>
                    <a:bodyPr/>
                    <a:lstStyle/>
                    <a:p>
                      <a:pPr algn="ctr"/>
                      <a:r>
                        <a:rPr lang="en-US" sz="1800" b="0" dirty="0">
                          <a:latin typeface="Hanken Grotesk" panose="020B0604020202020204" charset="0"/>
                        </a:rPr>
                        <a:t>81.26 %</a:t>
                      </a:r>
                    </a:p>
                  </a:txBody>
                  <a:tcPr/>
                </a:tc>
                <a:tc>
                  <a:txBody>
                    <a:bodyPr/>
                    <a:lstStyle/>
                    <a:p>
                      <a:pPr algn="ctr"/>
                      <a:r>
                        <a:rPr lang="en-US" sz="1800" b="0" dirty="0">
                          <a:latin typeface="Hanken Grotesk" panose="020B0604020202020204" charset="0"/>
                        </a:rPr>
                        <a:t>58.04 % </a:t>
                      </a:r>
                    </a:p>
                  </a:txBody>
                  <a:tcPr/>
                </a:tc>
                <a:tc>
                  <a:txBody>
                    <a:bodyPr/>
                    <a:lstStyle/>
                    <a:p>
                      <a:pPr algn="ctr"/>
                      <a:r>
                        <a:rPr lang="en-US" sz="1800" b="0" dirty="0">
                          <a:latin typeface="Hanken Grotesk" panose="020B0604020202020204" charset="0"/>
                        </a:rPr>
                        <a:t>57.59 %</a:t>
                      </a:r>
                    </a:p>
                  </a:txBody>
                  <a:tcPr/>
                </a:tc>
                <a:extLst>
                  <a:ext uri="{0D108BD9-81ED-4DB2-BD59-A6C34878D82A}">
                    <a16:rowId xmlns:a16="http://schemas.microsoft.com/office/drawing/2014/main" val="182135573"/>
                  </a:ext>
                </a:extLst>
              </a:tr>
              <a:tr h="642552">
                <a:tc>
                  <a:txBody>
                    <a:bodyPr/>
                    <a:lstStyle/>
                    <a:p>
                      <a:pPr algn="ctr"/>
                      <a:r>
                        <a:rPr lang="en-US" sz="1800" b="1" dirty="0">
                          <a:latin typeface="Hanken Grotesk" panose="020B0604020202020204" charset="0"/>
                        </a:rPr>
                        <a:t>Markov Chains</a:t>
                      </a:r>
                    </a:p>
                  </a:txBody>
                  <a:tcPr/>
                </a:tc>
                <a:tc>
                  <a:txBody>
                    <a:bodyPr/>
                    <a:lstStyle/>
                    <a:p>
                      <a:pPr algn="ctr"/>
                      <a:r>
                        <a:rPr lang="en-US" sz="1800" b="0">
                          <a:latin typeface="Hanken Grotesk" panose="020B0604020202020204" charset="0"/>
                        </a:rPr>
                        <a:t>71.16 </a:t>
                      </a:r>
                      <a:r>
                        <a:rPr lang="en-US" sz="1800" b="0" dirty="0">
                          <a:latin typeface="Hanken Grotesk" panose="020B0604020202020204" charset="0"/>
                        </a:rPr>
                        <a:t>%</a:t>
                      </a:r>
                    </a:p>
                  </a:txBody>
                  <a:tcPr/>
                </a:tc>
                <a:tc>
                  <a:txBody>
                    <a:bodyPr/>
                    <a:lstStyle/>
                    <a:p>
                      <a:pPr algn="ctr"/>
                      <a:r>
                        <a:rPr lang="en-US" sz="1800" b="0">
                          <a:latin typeface="Hanken Grotesk" panose="020B0604020202020204" charset="0"/>
                        </a:rPr>
                        <a:t>34,16% </a:t>
                      </a:r>
                      <a:endParaRPr lang="en-US" sz="1800" b="0" dirty="0">
                        <a:latin typeface="Hanken Grotesk" panose="020B0604020202020204" charset="0"/>
                      </a:endParaRPr>
                    </a:p>
                  </a:txBody>
                  <a:tcPr/>
                </a:tc>
                <a:tc>
                  <a:txBody>
                    <a:bodyPr/>
                    <a:lstStyle/>
                    <a:p>
                      <a:pPr algn="ctr"/>
                      <a:r>
                        <a:rPr lang="en-US" sz="1800" b="0">
                          <a:latin typeface="Hanken Grotesk" panose="020B0604020202020204" charset="0"/>
                        </a:rPr>
                        <a:t>34,16% </a:t>
                      </a:r>
                      <a:endParaRPr lang="en-US" sz="1800" b="0" dirty="0">
                        <a:latin typeface="Hanken Grotesk" panose="020B0604020202020204" charset="0"/>
                      </a:endParaRPr>
                    </a:p>
                  </a:txBody>
                  <a:tcPr/>
                </a:tc>
                <a:extLst>
                  <a:ext uri="{0D108BD9-81ED-4DB2-BD59-A6C34878D82A}">
                    <a16:rowId xmlns:a16="http://schemas.microsoft.com/office/drawing/2014/main" val="1664119989"/>
                  </a:ext>
                </a:extLst>
              </a:tr>
              <a:tr h="642552">
                <a:tc>
                  <a:txBody>
                    <a:bodyPr/>
                    <a:lstStyle/>
                    <a:p>
                      <a:pPr algn="ctr"/>
                      <a:r>
                        <a:rPr lang="en-US" sz="1800" b="1" dirty="0">
                          <a:latin typeface="Hanken Grotesk" panose="020B0604020202020204" charset="0"/>
                        </a:rPr>
                        <a:t>Monte Carlo</a:t>
                      </a:r>
                    </a:p>
                  </a:txBody>
                  <a:tcPr/>
                </a:tc>
                <a:tc>
                  <a:txBody>
                    <a:bodyPr/>
                    <a:lstStyle/>
                    <a:p>
                      <a:pPr algn="ctr"/>
                      <a:r>
                        <a:rPr lang="en-US" sz="1800" b="0" dirty="0">
                          <a:latin typeface="Hanken Grotesk" panose="020B0604020202020204" charset="0"/>
                        </a:rPr>
                        <a:t>79.73 % </a:t>
                      </a:r>
                    </a:p>
                  </a:txBody>
                  <a:tcPr/>
                </a:tc>
                <a:tc>
                  <a:txBody>
                    <a:bodyPr/>
                    <a:lstStyle/>
                    <a:p>
                      <a:pPr algn="ctr"/>
                      <a:r>
                        <a:rPr lang="en-US" sz="1800" b="0" dirty="0">
                          <a:latin typeface="Hanken Grotesk" panose="020B0604020202020204" charset="0"/>
                        </a:rPr>
                        <a:t>90.11 % </a:t>
                      </a:r>
                    </a:p>
                  </a:txBody>
                  <a:tcPr/>
                </a:tc>
                <a:tc>
                  <a:txBody>
                    <a:bodyPr/>
                    <a:lstStyle/>
                    <a:p>
                      <a:pPr algn="ctr"/>
                      <a:r>
                        <a:rPr lang="en-US" sz="1800" b="0" dirty="0">
                          <a:latin typeface="Hanken Grotesk" panose="020B0604020202020204" charset="0"/>
                        </a:rPr>
                        <a:t>79.40 % </a:t>
                      </a:r>
                    </a:p>
                  </a:txBody>
                  <a:tcPr/>
                </a:tc>
                <a:extLst>
                  <a:ext uri="{0D108BD9-81ED-4DB2-BD59-A6C34878D82A}">
                    <a16:rowId xmlns:a16="http://schemas.microsoft.com/office/drawing/2014/main" val="605683927"/>
                  </a:ext>
                </a:extLst>
              </a:tr>
            </a:tbl>
          </a:graphicData>
        </a:graphic>
      </p:graphicFrame>
    </p:spTree>
    <p:extLst>
      <p:ext uri="{BB962C8B-B14F-4D97-AF65-F5344CB8AC3E}">
        <p14:creationId xmlns:p14="http://schemas.microsoft.com/office/powerpoint/2010/main" val="1588376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FAA87259-F5F1-894A-8B8A-8AC06BE3D2AC}"/>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F24B4A10-9602-6254-69CC-BADFAE7D993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Tahoma" panose="020B0604030504040204" pitchFamily="34" charset="0"/>
              </a:rPr>
              <a:t>Kết</a:t>
            </a:r>
            <a:r>
              <a:rPr lang="en-US" b="1" dirty="0">
                <a:latin typeface="Tahoma" panose="020B0604030504040204" pitchFamily="34" charset="0"/>
              </a:rPr>
              <a:t> </a:t>
            </a:r>
            <a:r>
              <a:rPr lang="en-US" b="1" dirty="0" err="1">
                <a:latin typeface="Tahoma" panose="020B0604030504040204" pitchFamily="34" charset="0"/>
              </a:rPr>
              <a:t>luận</a:t>
            </a:r>
            <a:endParaRPr b="1" dirty="0">
              <a:latin typeface="Tahoma" panose="020B0604030504040204" pitchFamily="34" charset="0"/>
            </a:endParaRPr>
          </a:p>
        </p:txBody>
      </p:sp>
      <p:sp>
        <p:nvSpPr>
          <p:cNvPr id="596" name="Google Shape;596;p48">
            <a:extLst>
              <a:ext uri="{FF2B5EF4-FFF2-40B4-BE49-F238E27FC236}">
                <a16:creationId xmlns:a16="http://schemas.microsoft.com/office/drawing/2014/main" id="{4BB943DD-2BFD-DE12-544F-A4BC9C1F8D41}"/>
              </a:ext>
            </a:extLst>
          </p:cNvPr>
          <p:cNvSpPr txBox="1">
            <a:spLocks noGrp="1"/>
          </p:cNvSpPr>
          <p:nvPr>
            <p:ph type="body" idx="1"/>
          </p:nvPr>
        </p:nvSpPr>
        <p:spPr>
          <a:xfrm>
            <a:off x="580768" y="1613904"/>
            <a:ext cx="4348071" cy="1915691"/>
          </a:xfrm>
          <a:prstGeom prst="rect">
            <a:avLst/>
          </a:prstGeom>
        </p:spPr>
        <p:txBody>
          <a:bodyPr spcFirstLastPara="1" wrap="square" lIns="91425" tIns="91425" rIns="91425" bIns="91425" anchor="t" anchorCtr="0">
            <a:noAutofit/>
          </a:bodyPr>
          <a:lstStyle/>
          <a:p>
            <a:pPr marL="139700" indent="0" algn="just">
              <a:buSzPts val="1400"/>
              <a:buNone/>
            </a:pPr>
            <a:r>
              <a:rPr lang="en-US" sz="2000"/>
              <a:t>Dựa trên thông số đánh giá trên, Naïve Bayes và Monte Carlo mang lại hiệu quả cao hơn so với Markov Chains, và được khuyến khích áp dụng hơn cho bài toán phân loại.</a:t>
            </a:r>
          </a:p>
          <a:p>
            <a:pPr marL="139700" indent="0" algn="just">
              <a:buSzPts val="1400"/>
              <a:buNone/>
            </a:pPr>
            <a:endParaRPr lang="en-US" sz="2000"/>
          </a:p>
          <a:p>
            <a:pPr marL="457200" lvl="0" indent="-317500" algn="just" rtl="0">
              <a:spcBef>
                <a:spcPts val="0"/>
              </a:spcBef>
              <a:spcAft>
                <a:spcPts val="0"/>
              </a:spcAft>
              <a:buSzPts val="1400"/>
              <a:buFont typeface="Hanken Grotesk"/>
              <a:buChar char="●"/>
            </a:pPr>
            <a:endParaRPr lang="en-US" sz="2000" dirty="0"/>
          </a:p>
        </p:txBody>
      </p:sp>
      <p:pic>
        <p:nvPicPr>
          <p:cNvPr id="1026" name="Picture 2" descr="clipart conclusion 20 free Cliparts | Download images on Clipground 2024">
            <a:extLst>
              <a:ext uri="{FF2B5EF4-FFF2-40B4-BE49-F238E27FC236}">
                <a16:creationId xmlns:a16="http://schemas.microsoft.com/office/drawing/2014/main" id="{DFB8798A-E54E-4744-B734-4D88DF4D2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6923" y="1163210"/>
            <a:ext cx="2817077" cy="281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655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1193932" y="1822738"/>
            <a:ext cx="6756135" cy="14980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ahoma" panose="020B0604030504040204" pitchFamily="34" charset="0"/>
                <a:ea typeface="Tahoma" panose="020B0604030504040204" pitchFamily="34" charset="0"/>
                <a:cs typeface="Tahoma" panose="020B0604030504040204" pitchFamily="34" charset="0"/>
              </a:rPr>
              <a:t>Cảm ơn thầy và các bạn đã lắng nghe!</a:t>
            </a:r>
            <a:endParaRPr b="1">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8AD8A836-6BEC-F135-0F4C-BABF4DFAA495}"/>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3033C1D6-5F3C-C5B3-D157-8A91E108E5C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ahoma" panose="020B0604030504040204" pitchFamily="34" charset="0"/>
              </a:rPr>
              <a:t>Giới thiệu chung </a:t>
            </a:r>
            <a:endParaRPr b="1">
              <a:latin typeface="Tahoma" panose="020B0604030504040204" pitchFamily="34" charset="0"/>
            </a:endParaRPr>
          </a:p>
        </p:txBody>
      </p:sp>
      <p:sp>
        <p:nvSpPr>
          <p:cNvPr id="596" name="Google Shape;596;p48">
            <a:extLst>
              <a:ext uri="{FF2B5EF4-FFF2-40B4-BE49-F238E27FC236}">
                <a16:creationId xmlns:a16="http://schemas.microsoft.com/office/drawing/2014/main" id="{541198F0-AFD6-AD1C-4D2F-9435BEDE215B}"/>
              </a:ext>
            </a:extLst>
          </p:cNvPr>
          <p:cNvSpPr txBox="1">
            <a:spLocks noGrp="1"/>
          </p:cNvSpPr>
          <p:nvPr>
            <p:ph type="body" idx="1"/>
          </p:nvPr>
        </p:nvSpPr>
        <p:spPr>
          <a:xfrm>
            <a:off x="601055" y="1285875"/>
            <a:ext cx="5077520" cy="257175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Hanken Grotesk"/>
              <a:buChar char="●"/>
            </a:pPr>
            <a:r>
              <a:rPr lang="en-US" sz="1900"/>
              <a:t>Mục tiêu đồ án:</a:t>
            </a:r>
          </a:p>
          <a:p>
            <a:pPr lvl="1" indent="-317500" algn="just">
              <a:buSzPts val="1400"/>
              <a:buFont typeface="Hanken Grotesk"/>
              <a:buChar char="●"/>
            </a:pPr>
            <a:r>
              <a:rPr lang="en-US" sz="1900"/>
              <a:t>Áp dụng 3 mô hình để dự đoán khả năng mưa cho ngày tiếp theo</a:t>
            </a:r>
          </a:p>
          <a:p>
            <a:pPr lvl="1" indent="-317500" algn="just">
              <a:buSzPts val="1400"/>
              <a:buFont typeface="Hanken Grotesk"/>
              <a:buChar char="●"/>
            </a:pPr>
            <a:r>
              <a:rPr lang="en-US" sz="1900"/>
              <a:t> Hỗ trợ quyết định trong nông nghiệp, quản lý nước và các lĩnh vực khác</a:t>
            </a:r>
          </a:p>
        </p:txBody>
      </p:sp>
      <p:pic>
        <p:nvPicPr>
          <p:cNvPr id="1026" name="Picture 2" descr="Image result for target image">
            <a:extLst>
              <a:ext uri="{FF2B5EF4-FFF2-40B4-BE49-F238E27FC236}">
                <a16:creationId xmlns:a16="http://schemas.microsoft.com/office/drawing/2014/main" id="{E07DFD38-CF5B-18E2-ADEC-97687271F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737" y="1285875"/>
            <a:ext cx="264795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203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E0BDBD88-3146-0928-3ECC-96F9C7CE667C}"/>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13D7AE8A-B846-F929-AD35-738E2605C89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ahoma" panose="020B0604030504040204" pitchFamily="34" charset="0"/>
              </a:rPr>
              <a:t>Tổng quan về bộ dữ liệu </a:t>
            </a:r>
            <a:endParaRPr b="1">
              <a:latin typeface="Tahoma" panose="020B0604030504040204" pitchFamily="34" charset="0"/>
            </a:endParaRPr>
          </a:p>
        </p:txBody>
      </p:sp>
      <p:pic>
        <p:nvPicPr>
          <p:cNvPr id="2050" name="Picture 2">
            <a:extLst>
              <a:ext uri="{FF2B5EF4-FFF2-40B4-BE49-F238E27FC236}">
                <a16:creationId xmlns:a16="http://schemas.microsoft.com/office/drawing/2014/main" id="{2FFC40A4-E16C-D6E0-3E36-69612E4B1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5355" y="1141353"/>
            <a:ext cx="5533289" cy="3677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08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22B4DC93-25D0-8226-B1D0-78FAEAEA640F}"/>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EFA2E9FC-E066-2449-894A-F21F0733832F}"/>
              </a:ext>
            </a:extLst>
          </p:cNvPr>
          <p:cNvSpPr txBox="1">
            <a:spLocks noGrp="1"/>
          </p:cNvSpPr>
          <p:nvPr>
            <p:ph type="title"/>
          </p:nvPr>
        </p:nvSpPr>
        <p:spPr>
          <a:xfrm>
            <a:off x="720000" y="36428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ahoma" panose="020B0604030504040204" pitchFamily="34" charset="0"/>
              </a:rPr>
              <a:t>Mô hình Naive Bayes</a:t>
            </a:r>
            <a:endParaRPr b="1">
              <a:latin typeface="Tahoma" panose="020B0604030504040204" pitchFamily="34" charset="0"/>
            </a:endParaRPr>
          </a:p>
        </p:txBody>
      </p:sp>
      <p:sp>
        <p:nvSpPr>
          <p:cNvPr id="596" name="Google Shape;596;p48">
            <a:extLst>
              <a:ext uri="{FF2B5EF4-FFF2-40B4-BE49-F238E27FC236}">
                <a16:creationId xmlns:a16="http://schemas.microsoft.com/office/drawing/2014/main" id="{A4F59F12-12CC-C76C-F78D-15617A96FFF1}"/>
              </a:ext>
            </a:extLst>
          </p:cNvPr>
          <p:cNvSpPr txBox="1">
            <a:spLocks noGrp="1"/>
          </p:cNvSpPr>
          <p:nvPr>
            <p:ph type="body" idx="1"/>
          </p:nvPr>
        </p:nvSpPr>
        <p:spPr>
          <a:xfrm>
            <a:off x="549016" y="1034583"/>
            <a:ext cx="7874984" cy="5727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Hanken Grotesk"/>
              <a:buChar char="●"/>
            </a:pPr>
            <a:r>
              <a:rPr lang="en-US" sz="1900"/>
              <a:t>Mô hình Naive Bayes dựa trên </a:t>
            </a:r>
            <a:r>
              <a:rPr lang="en-US" sz="1900" b="1"/>
              <a:t>Định lý Bayes </a:t>
            </a:r>
            <a:r>
              <a:rPr lang="en-US" sz="1900"/>
              <a:t>với công thức: </a:t>
            </a:r>
          </a:p>
        </p:txBody>
      </p:sp>
      <p:pic>
        <p:nvPicPr>
          <p:cNvPr id="3" name="Picture 2">
            <a:extLst>
              <a:ext uri="{FF2B5EF4-FFF2-40B4-BE49-F238E27FC236}">
                <a16:creationId xmlns:a16="http://schemas.microsoft.com/office/drawing/2014/main" id="{18DE0938-768E-12F1-B18B-08400BCB77DD}"/>
              </a:ext>
            </a:extLst>
          </p:cNvPr>
          <p:cNvPicPr>
            <a:picLocks noChangeAspect="1"/>
          </p:cNvPicPr>
          <p:nvPr/>
        </p:nvPicPr>
        <p:blipFill>
          <a:blip r:embed="rId3"/>
          <a:stretch>
            <a:fillRect/>
          </a:stretch>
        </p:blipFill>
        <p:spPr>
          <a:xfrm>
            <a:off x="2876137" y="1559890"/>
            <a:ext cx="3220742" cy="724873"/>
          </a:xfrm>
          <a:prstGeom prst="rect">
            <a:avLst/>
          </a:prstGeom>
        </p:spPr>
      </p:pic>
      <p:sp>
        <p:nvSpPr>
          <p:cNvPr id="4" name="Google Shape;596;p48">
            <a:extLst>
              <a:ext uri="{FF2B5EF4-FFF2-40B4-BE49-F238E27FC236}">
                <a16:creationId xmlns:a16="http://schemas.microsoft.com/office/drawing/2014/main" id="{669FCBB6-62DC-ECF5-40A2-DBB454FC4128}"/>
              </a:ext>
            </a:extLst>
          </p:cNvPr>
          <p:cNvSpPr txBox="1">
            <a:spLocks/>
          </p:cNvSpPr>
          <p:nvPr/>
        </p:nvSpPr>
        <p:spPr>
          <a:xfrm>
            <a:off x="549016" y="2132590"/>
            <a:ext cx="7874984" cy="5050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indent="-317500" algn="just">
              <a:buSzPts val="1400"/>
            </a:pPr>
            <a:r>
              <a:rPr lang="en-US" sz="1900"/>
              <a:t>Giả sử các đặc trưng </a:t>
            </a:r>
            <a:r>
              <a:rPr lang="en-US" sz="1900" b="1"/>
              <a:t>độc lập</a:t>
            </a:r>
            <a:r>
              <a:rPr lang="en-US" sz="1900"/>
              <a:t> với nhau, ta có:  </a:t>
            </a:r>
          </a:p>
        </p:txBody>
      </p:sp>
      <p:pic>
        <p:nvPicPr>
          <p:cNvPr id="6" name="Picture 5">
            <a:extLst>
              <a:ext uri="{FF2B5EF4-FFF2-40B4-BE49-F238E27FC236}">
                <a16:creationId xmlns:a16="http://schemas.microsoft.com/office/drawing/2014/main" id="{AAFBC0E0-F2C1-1329-6E07-98D38A17D3CB}"/>
              </a:ext>
            </a:extLst>
          </p:cNvPr>
          <p:cNvPicPr>
            <a:picLocks noChangeAspect="1"/>
          </p:cNvPicPr>
          <p:nvPr/>
        </p:nvPicPr>
        <p:blipFill>
          <a:blip r:embed="rId4"/>
          <a:stretch>
            <a:fillRect/>
          </a:stretch>
        </p:blipFill>
        <p:spPr>
          <a:xfrm>
            <a:off x="2028470" y="2730677"/>
            <a:ext cx="5087060" cy="419158"/>
          </a:xfrm>
          <a:prstGeom prst="rect">
            <a:avLst/>
          </a:prstGeom>
        </p:spPr>
      </p:pic>
      <p:sp>
        <p:nvSpPr>
          <p:cNvPr id="2" name="Google Shape;596;p48">
            <a:extLst>
              <a:ext uri="{FF2B5EF4-FFF2-40B4-BE49-F238E27FC236}">
                <a16:creationId xmlns:a16="http://schemas.microsoft.com/office/drawing/2014/main" id="{CCAFEAEA-01AA-CB89-2016-0B0B36F24843}"/>
              </a:ext>
            </a:extLst>
          </p:cNvPr>
          <p:cNvSpPr txBox="1">
            <a:spLocks/>
          </p:cNvSpPr>
          <p:nvPr/>
        </p:nvSpPr>
        <p:spPr>
          <a:xfrm>
            <a:off x="634508" y="3242855"/>
            <a:ext cx="7874984" cy="5050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indent="-317500" algn="just">
              <a:buSzPts val="1400"/>
            </a:pPr>
            <a:r>
              <a:rPr lang="en-US" sz="1900"/>
              <a:t>Kết hợp </a:t>
            </a:r>
            <a:r>
              <a:rPr lang="en-US" sz="1900" b="1"/>
              <a:t>Định lý Bayes </a:t>
            </a:r>
            <a:r>
              <a:rPr lang="en-US" sz="1900"/>
              <a:t>và điều kiện </a:t>
            </a:r>
            <a:r>
              <a:rPr lang="en-US" sz="1900" b="1"/>
              <a:t>độc lập</a:t>
            </a:r>
            <a:r>
              <a:rPr lang="en-US" sz="1900"/>
              <a:t>, ta có công thức:  </a:t>
            </a:r>
          </a:p>
        </p:txBody>
      </p:sp>
      <p:pic>
        <p:nvPicPr>
          <p:cNvPr id="7" name="Picture 6">
            <a:extLst>
              <a:ext uri="{FF2B5EF4-FFF2-40B4-BE49-F238E27FC236}">
                <a16:creationId xmlns:a16="http://schemas.microsoft.com/office/drawing/2014/main" id="{2A486494-4250-BA32-CD8C-E9E03CED9075}"/>
              </a:ext>
            </a:extLst>
          </p:cNvPr>
          <p:cNvPicPr>
            <a:picLocks noChangeAspect="1"/>
          </p:cNvPicPr>
          <p:nvPr/>
        </p:nvPicPr>
        <p:blipFill>
          <a:blip r:embed="rId5"/>
          <a:stretch>
            <a:fillRect/>
          </a:stretch>
        </p:blipFill>
        <p:spPr>
          <a:xfrm>
            <a:off x="2904892" y="3823863"/>
            <a:ext cx="3334215" cy="733527"/>
          </a:xfrm>
          <a:prstGeom prst="rect">
            <a:avLst/>
          </a:prstGeom>
        </p:spPr>
      </p:pic>
    </p:spTree>
    <p:extLst>
      <p:ext uri="{BB962C8B-B14F-4D97-AF65-F5344CB8AC3E}">
        <p14:creationId xmlns:p14="http://schemas.microsoft.com/office/powerpoint/2010/main" val="2870856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B8445AD4-B03C-3B31-BBE0-D72AA908E5C6}"/>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AAFD399F-49F4-1ADF-16A2-BD84DCC3F20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ahoma" panose="020B0604030504040204" pitchFamily="34" charset="0"/>
              </a:rPr>
              <a:t>Mô hình Naive Bayes</a:t>
            </a:r>
            <a:endParaRPr b="1">
              <a:latin typeface="Tahoma" panose="020B0604030504040204" pitchFamily="34" charset="0"/>
            </a:endParaRPr>
          </a:p>
        </p:txBody>
      </p:sp>
      <p:sp>
        <p:nvSpPr>
          <p:cNvPr id="596" name="Google Shape;596;p48">
            <a:extLst>
              <a:ext uri="{FF2B5EF4-FFF2-40B4-BE49-F238E27FC236}">
                <a16:creationId xmlns:a16="http://schemas.microsoft.com/office/drawing/2014/main" id="{B79C737B-7DDE-A01E-0084-AC0DF2CA9F09}"/>
              </a:ext>
            </a:extLst>
          </p:cNvPr>
          <p:cNvSpPr txBox="1">
            <a:spLocks noGrp="1"/>
          </p:cNvSpPr>
          <p:nvPr>
            <p:ph type="body" idx="1"/>
          </p:nvPr>
        </p:nvSpPr>
        <p:spPr>
          <a:xfrm>
            <a:off x="549016" y="1137424"/>
            <a:ext cx="7874984" cy="1888274"/>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Hanken Grotesk"/>
              <a:buChar char="●"/>
            </a:pPr>
            <a:r>
              <a:rPr lang="en-US" sz="1900"/>
              <a:t>Quy trình triển khai:</a:t>
            </a:r>
          </a:p>
          <a:p>
            <a:pPr lvl="1" indent="-317500" algn="just">
              <a:buSzPts val="1400"/>
              <a:buFont typeface="Hanken Grotesk"/>
              <a:buChar char="●"/>
            </a:pPr>
            <a:r>
              <a:rPr lang="en-US" sz="1900"/>
              <a:t>Tiền xử lý dữ liệu</a:t>
            </a:r>
          </a:p>
          <a:p>
            <a:pPr lvl="1" indent="-317500" algn="just">
              <a:buSzPts val="1400"/>
              <a:buFont typeface="Hanken Grotesk"/>
              <a:buChar char="●"/>
            </a:pPr>
            <a:r>
              <a:rPr lang="en-US" sz="1900"/>
              <a:t>Huấn luyện mô hình </a:t>
            </a:r>
          </a:p>
          <a:p>
            <a:pPr lvl="1" indent="-317500" algn="just">
              <a:buSzPts val="1400"/>
              <a:buFont typeface="Hanken Grotesk"/>
              <a:buChar char="●"/>
            </a:pPr>
            <a:r>
              <a:rPr lang="en-US" sz="1900"/>
              <a:t>Mô hình dự đoán khả năng mưa</a:t>
            </a:r>
          </a:p>
          <a:p>
            <a:pPr marL="457200" lvl="0" indent="-317500" algn="just" rtl="0">
              <a:spcBef>
                <a:spcPts val="0"/>
              </a:spcBef>
              <a:spcAft>
                <a:spcPts val="0"/>
              </a:spcAft>
              <a:buSzPts val="1400"/>
              <a:buFont typeface="Hanken Grotesk"/>
              <a:buChar char="●"/>
            </a:pPr>
            <a:r>
              <a:rPr lang="en-US" sz="1900"/>
              <a:t>Kết quả nhận được:</a:t>
            </a:r>
          </a:p>
        </p:txBody>
      </p:sp>
      <p:pic>
        <p:nvPicPr>
          <p:cNvPr id="3" name="Picture 2">
            <a:extLst>
              <a:ext uri="{FF2B5EF4-FFF2-40B4-BE49-F238E27FC236}">
                <a16:creationId xmlns:a16="http://schemas.microsoft.com/office/drawing/2014/main" id="{F9DE0B91-0276-872F-7397-7A56C650B1B4}"/>
              </a:ext>
            </a:extLst>
          </p:cNvPr>
          <p:cNvPicPr>
            <a:picLocks noChangeAspect="1"/>
          </p:cNvPicPr>
          <p:nvPr/>
        </p:nvPicPr>
        <p:blipFill>
          <a:blip r:embed="rId3"/>
          <a:stretch>
            <a:fillRect/>
          </a:stretch>
        </p:blipFill>
        <p:spPr>
          <a:xfrm>
            <a:off x="2058855" y="3078489"/>
            <a:ext cx="5026289" cy="1158974"/>
          </a:xfrm>
          <a:prstGeom prst="rect">
            <a:avLst/>
          </a:prstGeom>
        </p:spPr>
      </p:pic>
    </p:spTree>
    <p:extLst>
      <p:ext uri="{BB962C8B-B14F-4D97-AF65-F5344CB8AC3E}">
        <p14:creationId xmlns:p14="http://schemas.microsoft.com/office/powerpoint/2010/main" val="2368598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AC04B7CC-730C-D08D-135D-2053813035D6}"/>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DBE710F0-20FB-104E-0CA4-BBB0C378D8A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ahoma" panose="020B0604030504040204" pitchFamily="34" charset="0"/>
              </a:rPr>
              <a:t>Mô hình Xích Markov</a:t>
            </a:r>
            <a:endParaRPr b="1">
              <a:latin typeface="Tahoma" panose="020B0604030504040204" pitchFamily="34" charset="0"/>
            </a:endParaRPr>
          </a:p>
        </p:txBody>
      </p:sp>
      <p:sp>
        <p:nvSpPr>
          <p:cNvPr id="596" name="Google Shape;596;p48">
            <a:extLst>
              <a:ext uri="{FF2B5EF4-FFF2-40B4-BE49-F238E27FC236}">
                <a16:creationId xmlns:a16="http://schemas.microsoft.com/office/drawing/2014/main" id="{5075A34A-96EC-AB3C-46D2-3FA0FBB19835}"/>
              </a:ext>
            </a:extLst>
          </p:cNvPr>
          <p:cNvSpPr txBox="1">
            <a:spLocks noGrp="1"/>
          </p:cNvSpPr>
          <p:nvPr>
            <p:ph type="body" idx="1"/>
          </p:nvPr>
        </p:nvSpPr>
        <p:spPr>
          <a:xfrm>
            <a:off x="719999" y="1196897"/>
            <a:ext cx="4409561" cy="3107474"/>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Font typeface="Hanken Grotesk"/>
              <a:buChar char="●"/>
            </a:pPr>
            <a:r>
              <a:rPr lang="en-US" sz="1900"/>
              <a:t>Là mô hình mô tả xác suất chuyển trạng thái, chỉ phụ thuộc trạng thái hiện tại </a:t>
            </a:r>
          </a:p>
          <a:p>
            <a:pPr marL="457200" lvl="0" indent="-317500" algn="just" rtl="0">
              <a:spcBef>
                <a:spcPts val="0"/>
              </a:spcBef>
              <a:spcAft>
                <a:spcPts val="0"/>
              </a:spcAft>
              <a:buSzPts val="1400"/>
              <a:buFont typeface="Hanken Grotesk"/>
              <a:buChar char="●"/>
            </a:pPr>
            <a:r>
              <a:rPr lang="en-US" sz="1900"/>
              <a:t>Mô hình chỉ tập trung vào hiện tại, bỏ qua lịch sử trước đó</a:t>
            </a:r>
          </a:p>
          <a:p>
            <a:pPr marL="457200" lvl="0" indent="-317500" algn="just" rtl="0">
              <a:spcBef>
                <a:spcPts val="0"/>
              </a:spcBef>
              <a:spcAft>
                <a:spcPts val="0"/>
              </a:spcAft>
              <a:buSzPts val="1400"/>
              <a:buFont typeface="Hanken Grotesk"/>
              <a:buChar char="●"/>
            </a:pPr>
            <a:r>
              <a:rPr lang="en-US" sz="1900"/>
              <a:t>Ứng dụng: Xử lý chuỗi thời gian, dự đoán thời tiết, mô phỏng hệ thống</a:t>
            </a:r>
          </a:p>
          <a:p>
            <a:pPr marL="139700" lvl="0" indent="0" algn="just" rtl="0">
              <a:spcBef>
                <a:spcPts val="0"/>
              </a:spcBef>
              <a:spcAft>
                <a:spcPts val="0"/>
              </a:spcAft>
              <a:buSzPts val="1400"/>
              <a:buNone/>
            </a:pPr>
            <a:endParaRPr lang="en-US" sz="1900"/>
          </a:p>
        </p:txBody>
      </p:sp>
      <p:pic>
        <p:nvPicPr>
          <p:cNvPr id="2050" name="Picture 2">
            <a:extLst>
              <a:ext uri="{FF2B5EF4-FFF2-40B4-BE49-F238E27FC236}">
                <a16:creationId xmlns:a16="http://schemas.microsoft.com/office/drawing/2014/main" id="{96CA02ED-EC69-7B8C-C7AE-8ED91D0B7E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299" y="1678259"/>
            <a:ext cx="3179267" cy="1786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522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C86FD471-16FC-7E13-2B60-BE5ED18410E8}"/>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0FF9206E-C729-755C-3D4D-BEC94C8620A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ahoma" panose="020B0604030504040204" pitchFamily="34" charset="0"/>
              </a:rPr>
              <a:t>Mô hình Xích Markov</a:t>
            </a:r>
            <a:endParaRPr b="1">
              <a:latin typeface="Tahoma" panose="020B0604030504040204" pitchFamily="34" charset="0"/>
            </a:endParaRPr>
          </a:p>
        </p:txBody>
      </p:sp>
      <p:pic>
        <p:nvPicPr>
          <p:cNvPr id="1030" name="Picture 6">
            <a:extLst>
              <a:ext uri="{FF2B5EF4-FFF2-40B4-BE49-F238E27FC236}">
                <a16:creationId xmlns:a16="http://schemas.microsoft.com/office/drawing/2014/main" id="{64C3B09D-6D6D-21E2-5E92-4C57A79F8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187492"/>
            <a:ext cx="3451097" cy="279182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A11EA0E-155B-E34C-A5FB-E431CEEFEEDD}"/>
              </a:ext>
            </a:extLst>
          </p:cNvPr>
          <p:cNvPicPr>
            <a:picLocks noChangeAspect="1"/>
          </p:cNvPicPr>
          <p:nvPr/>
        </p:nvPicPr>
        <p:blipFill>
          <a:blip r:embed="rId4"/>
          <a:stretch>
            <a:fillRect/>
          </a:stretch>
        </p:blipFill>
        <p:spPr>
          <a:xfrm>
            <a:off x="5248411" y="1361225"/>
            <a:ext cx="2958230" cy="1007749"/>
          </a:xfrm>
          <a:prstGeom prst="rect">
            <a:avLst/>
          </a:prstGeom>
        </p:spPr>
      </p:pic>
      <p:pic>
        <p:nvPicPr>
          <p:cNvPr id="5" name="Picture 4">
            <a:extLst>
              <a:ext uri="{FF2B5EF4-FFF2-40B4-BE49-F238E27FC236}">
                <a16:creationId xmlns:a16="http://schemas.microsoft.com/office/drawing/2014/main" id="{8736F405-1CB5-D4FE-2655-E6DED0048259}"/>
              </a:ext>
            </a:extLst>
          </p:cNvPr>
          <p:cNvPicPr>
            <a:picLocks noChangeAspect="1"/>
          </p:cNvPicPr>
          <p:nvPr/>
        </p:nvPicPr>
        <p:blipFill>
          <a:blip r:embed="rId5"/>
          <a:stretch>
            <a:fillRect/>
          </a:stretch>
        </p:blipFill>
        <p:spPr>
          <a:xfrm>
            <a:off x="4698941" y="2712475"/>
            <a:ext cx="4057170" cy="902567"/>
          </a:xfrm>
          <a:prstGeom prst="rect">
            <a:avLst/>
          </a:prstGeom>
        </p:spPr>
      </p:pic>
    </p:spTree>
    <p:extLst>
      <p:ext uri="{BB962C8B-B14F-4D97-AF65-F5344CB8AC3E}">
        <p14:creationId xmlns:p14="http://schemas.microsoft.com/office/powerpoint/2010/main" val="2671758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5E401B8C-D826-9AEE-4DDB-CAA3F667A96C}"/>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F98FC65C-DD3C-A556-EDD0-8A15D800951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ahoma" panose="020B0604030504040204" pitchFamily="34" charset="0"/>
              </a:rPr>
              <a:t>Mô hình Monte Carlo </a:t>
            </a:r>
            <a:endParaRPr b="1">
              <a:latin typeface="Tahoma" panose="020B0604030504040204" pitchFamily="34" charset="0"/>
            </a:endParaRPr>
          </a:p>
        </p:txBody>
      </p:sp>
      <p:sp>
        <p:nvSpPr>
          <p:cNvPr id="596" name="Google Shape;596;p48">
            <a:extLst>
              <a:ext uri="{FF2B5EF4-FFF2-40B4-BE49-F238E27FC236}">
                <a16:creationId xmlns:a16="http://schemas.microsoft.com/office/drawing/2014/main" id="{0AC81D7C-1530-E0E0-2486-EF69ED3E4DD0}"/>
              </a:ext>
            </a:extLst>
          </p:cNvPr>
          <p:cNvSpPr txBox="1">
            <a:spLocks noGrp="1"/>
          </p:cNvSpPr>
          <p:nvPr>
            <p:ph type="body" idx="1"/>
          </p:nvPr>
        </p:nvSpPr>
        <p:spPr>
          <a:xfrm>
            <a:off x="534147" y="1252653"/>
            <a:ext cx="4171667" cy="2513538"/>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n-US" sz="1900" dirty="0" err="1"/>
              <a:t>Kỹ</a:t>
            </a:r>
            <a:r>
              <a:rPr lang="en-US" sz="1900" dirty="0"/>
              <a:t> </a:t>
            </a:r>
            <a:r>
              <a:rPr lang="en-US" sz="1900" dirty="0" err="1"/>
              <a:t>thuật</a:t>
            </a:r>
            <a:r>
              <a:rPr lang="en-US" sz="1900" dirty="0"/>
              <a:t> Monte Carlo bao </a:t>
            </a:r>
            <a:r>
              <a:rPr lang="en-US" sz="1900" dirty="0" err="1"/>
              <a:t>gồm</a:t>
            </a:r>
            <a:r>
              <a:rPr lang="en-US" sz="1900" dirty="0"/>
              <a:t> 3 </a:t>
            </a:r>
          </a:p>
          <a:p>
            <a:pPr marL="139700" lvl="0" indent="0" algn="just" rtl="0">
              <a:spcBef>
                <a:spcPts val="0"/>
              </a:spcBef>
              <a:spcAft>
                <a:spcPts val="0"/>
              </a:spcAft>
              <a:buSzPts val="1400"/>
              <a:buNone/>
            </a:pPr>
            <a:r>
              <a:rPr lang="en-US" sz="1900" dirty="0" err="1"/>
              <a:t>bước</a:t>
            </a:r>
            <a:r>
              <a:rPr lang="en-US" sz="1900" dirty="0"/>
              <a:t> </a:t>
            </a:r>
            <a:r>
              <a:rPr lang="en-US" sz="1900" dirty="0" err="1"/>
              <a:t>cơ</a:t>
            </a:r>
            <a:r>
              <a:rPr lang="en-US" sz="1900" dirty="0"/>
              <a:t> </a:t>
            </a:r>
            <a:r>
              <a:rPr lang="en-US" sz="1900" dirty="0" err="1"/>
              <a:t>bản</a:t>
            </a:r>
            <a:r>
              <a:rPr lang="en-US" sz="1900" dirty="0"/>
              <a:t>:</a:t>
            </a:r>
          </a:p>
          <a:p>
            <a:pPr marL="482600" lvl="0" indent="-342900" algn="just" rtl="0">
              <a:spcBef>
                <a:spcPts val="0"/>
              </a:spcBef>
              <a:spcAft>
                <a:spcPts val="0"/>
              </a:spcAft>
              <a:buSzPts val="1400"/>
              <a:buFont typeface="Arial" panose="020B0604020202020204" pitchFamily="34" charset="0"/>
              <a:buChar char="•"/>
            </a:pPr>
            <a:r>
              <a:rPr lang="en-US" sz="1900" dirty="0" err="1"/>
              <a:t>Thiết</a:t>
            </a:r>
            <a:r>
              <a:rPr lang="en-US" sz="1900" dirty="0"/>
              <a:t> </a:t>
            </a:r>
            <a:r>
              <a:rPr lang="en-US" sz="1900" dirty="0" err="1"/>
              <a:t>lập</a:t>
            </a:r>
            <a:r>
              <a:rPr lang="en-US" sz="1900" dirty="0"/>
              <a:t> </a:t>
            </a:r>
            <a:r>
              <a:rPr lang="en-US" sz="1900" dirty="0" err="1"/>
              <a:t>mô</a:t>
            </a:r>
            <a:r>
              <a:rPr lang="en-US" sz="1900" dirty="0"/>
              <a:t> </a:t>
            </a:r>
            <a:r>
              <a:rPr lang="en-US" sz="1900" dirty="0" err="1"/>
              <a:t>hình</a:t>
            </a:r>
            <a:r>
              <a:rPr lang="en-US" sz="1900" dirty="0"/>
              <a:t> </a:t>
            </a:r>
            <a:r>
              <a:rPr lang="en-US" sz="1900" dirty="0" err="1"/>
              <a:t>dự</a:t>
            </a:r>
            <a:r>
              <a:rPr lang="en-US" sz="1900" dirty="0"/>
              <a:t> </a:t>
            </a:r>
            <a:r>
              <a:rPr lang="en-US" sz="1900" dirty="0" err="1"/>
              <a:t>đoán</a:t>
            </a:r>
            <a:endParaRPr lang="en-US" sz="1900" dirty="0"/>
          </a:p>
          <a:p>
            <a:pPr marL="482600" lvl="0" indent="-342900" algn="just" rtl="0">
              <a:spcBef>
                <a:spcPts val="0"/>
              </a:spcBef>
              <a:spcAft>
                <a:spcPts val="0"/>
              </a:spcAft>
              <a:buSzPts val="1400"/>
              <a:buFont typeface="Arial" panose="020B0604020202020204" pitchFamily="34" charset="0"/>
              <a:buChar char="•"/>
            </a:pPr>
            <a:r>
              <a:rPr lang="en-US" sz="1900" dirty="0" err="1"/>
              <a:t>Xác</a:t>
            </a:r>
            <a:r>
              <a:rPr lang="en-US" sz="1900" dirty="0"/>
              <a:t> </a:t>
            </a:r>
            <a:r>
              <a:rPr lang="en-US" sz="1900" dirty="0" err="1"/>
              <a:t>định</a:t>
            </a:r>
            <a:r>
              <a:rPr lang="en-US" sz="1900" dirty="0"/>
              <a:t> </a:t>
            </a:r>
            <a:r>
              <a:rPr lang="en-US" sz="1900" dirty="0" err="1"/>
              <a:t>phân</a:t>
            </a:r>
            <a:r>
              <a:rPr lang="en-US" sz="1900" dirty="0"/>
              <a:t> </a:t>
            </a:r>
            <a:r>
              <a:rPr lang="en-US" sz="1900" dirty="0" err="1"/>
              <a:t>phối</a:t>
            </a:r>
            <a:r>
              <a:rPr lang="en-US" sz="1900" dirty="0"/>
              <a:t> </a:t>
            </a:r>
            <a:r>
              <a:rPr lang="en-US" sz="1900" dirty="0" err="1"/>
              <a:t>xác</a:t>
            </a:r>
            <a:r>
              <a:rPr lang="en-US" sz="1900" dirty="0"/>
              <a:t> </a:t>
            </a:r>
            <a:r>
              <a:rPr lang="en-US" sz="1900" dirty="0" err="1"/>
              <a:t>suất</a:t>
            </a:r>
            <a:r>
              <a:rPr lang="en-US" sz="1900" dirty="0"/>
              <a:t> </a:t>
            </a:r>
            <a:r>
              <a:rPr lang="en-US" sz="1900" dirty="0" err="1"/>
              <a:t>của</a:t>
            </a:r>
            <a:r>
              <a:rPr lang="en-US" sz="1900" dirty="0"/>
              <a:t> </a:t>
            </a:r>
            <a:r>
              <a:rPr lang="en-US" sz="1900" dirty="0" err="1"/>
              <a:t>các</a:t>
            </a:r>
            <a:r>
              <a:rPr lang="en-US" sz="1900" dirty="0"/>
              <a:t> </a:t>
            </a:r>
            <a:r>
              <a:rPr lang="en-US" sz="1900" dirty="0" err="1"/>
              <a:t>biến</a:t>
            </a:r>
            <a:r>
              <a:rPr lang="en-US" sz="1900" dirty="0"/>
              <a:t> </a:t>
            </a:r>
            <a:r>
              <a:rPr lang="en-US" sz="1900" dirty="0" err="1"/>
              <a:t>độc</a:t>
            </a:r>
            <a:r>
              <a:rPr lang="en-US" sz="1900" dirty="0"/>
              <a:t> </a:t>
            </a:r>
            <a:r>
              <a:rPr lang="en-US" sz="1900" dirty="0" err="1"/>
              <a:t>lập</a:t>
            </a:r>
            <a:endParaRPr lang="en-US" sz="1900" dirty="0"/>
          </a:p>
          <a:p>
            <a:pPr marL="482600" lvl="0" indent="-342900" algn="just" rtl="0">
              <a:spcBef>
                <a:spcPts val="0"/>
              </a:spcBef>
              <a:spcAft>
                <a:spcPts val="0"/>
              </a:spcAft>
              <a:buSzPts val="1400"/>
              <a:buFont typeface="Arial" panose="020B0604020202020204" pitchFamily="34" charset="0"/>
              <a:buChar char="•"/>
            </a:pPr>
            <a:r>
              <a:rPr lang="en-US" sz="1900" dirty="0" err="1"/>
              <a:t>Chạy</a:t>
            </a:r>
            <a:r>
              <a:rPr lang="en-US" sz="1900" dirty="0"/>
              <a:t> </a:t>
            </a:r>
            <a:r>
              <a:rPr lang="en-US" sz="1900" dirty="0" err="1"/>
              <a:t>mô</a:t>
            </a:r>
            <a:r>
              <a:rPr lang="en-US" sz="1900" dirty="0"/>
              <a:t> </a:t>
            </a:r>
            <a:r>
              <a:rPr lang="en-US" sz="1900" dirty="0" err="1"/>
              <a:t>phỏng</a:t>
            </a:r>
            <a:r>
              <a:rPr lang="en-US" sz="1900" dirty="0"/>
              <a:t> </a:t>
            </a:r>
            <a:r>
              <a:rPr lang="en-US" sz="1900" dirty="0" err="1"/>
              <a:t>lặp</a:t>
            </a:r>
            <a:r>
              <a:rPr lang="en-US" sz="1900" dirty="0"/>
              <a:t> </a:t>
            </a:r>
            <a:r>
              <a:rPr lang="en-US" sz="1900" dirty="0" err="1"/>
              <a:t>đi</a:t>
            </a:r>
            <a:r>
              <a:rPr lang="en-US" sz="1900" dirty="0"/>
              <a:t> </a:t>
            </a:r>
            <a:r>
              <a:rPr lang="en-US" sz="1900" dirty="0" err="1"/>
              <a:t>lặp</a:t>
            </a:r>
            <a:r>
              <a:rPr lang="en-US" sz="1900" dirty="0"/>
              <a:t> </a:t>
            </a:r>
            <a:r>
              <a:rPr lang="en-US" sz="1900" dirty="0" err="1"/>
              <a:t>lại</a:t>
            </a:r>
            <a:r>
              <a:rPr lang="en-US" sz="1900" dirty="0"/>
              <a:t>, </a:t>
            </a:r>
            <a:r>
              <a:rPr lang="en-US" sz="1900" dirty="0" err="1"/>
              <a:t>tạo</a:t>
            </a:r>
            <a:r>
              <a:rPr lang="en-US" sz="1900" dirty="0"/>
              <a:t> </a:t>
            </a:r>
            <a:r>
              <a:rPr lang="en-US" sz="1900" dirty="0" err="1"/>
              <a:t>ra</a:t>
            </a:r>
            <a:r>
              <a:rPr lang="en-US" sz="1900" dirty="0"/>
              <a:t> </a:t>
            </a:r>
            <a:r>
              <a:rPr lang="en-US" sz="1900" dirty="0" err="1"/>
              <a:t>các</a:t>
            </a:r>
            <a:r>
              <a:rPr lang="en-US" sz="1900" dirty="0"/>
              <a:t> </a:t>
            </a:r>
            <a:r>
              <a:rPr lang="en-US" sz="1900" dirty="0" err="1"/>
              <a:t>giá</a:t>
            </a:r>
            <a:r>
              <a:rPr lang="en-US" sz="1900" dirty="0"/>
              <a:t> </a:t>
            </a:r>
            <a:r>
              <a:rPr lang="en-US" sz="1900" dirty="0" err="1"/>
              <a:t>trị</a:t>
            </a:r>
            <a:r>
              <a:rPr lang="en-US" sz="1900" dirty="0"/>
              <a:t> </a:t>
            </a:r>
            <a:r>
              <a:rPr lang="en-US" sz="1900" dirty="0" err="1"/>
              <a:t>ngẫu</a:t>
            </a:r>
            <a:r>
              <a:rPr lang="en-US" sz="1900" dirty="0"/>
              <a:t> </a:t>
            </a:r>
            <a:r>
              <a:rPr lang="en-US" sz="1900" dirty="0" err="1"/>
              <a:t>nhiên</a:t>
            </a:r>
            <a:r>
              <a:rPr lang="en-US" sz="1900" dirty="0"/>
              <a:t> </a:t>
            </a:r>
            <a:r>
              <a:rPr lang="en-US" sz="1900" dirty="0" err="1"/>
              <a:t>của</a:t>
            </a:r>
            <a:r>
              <a:rPr lang="en-US" sz="1900" dirty="0"/>
              <a:t> </a:t>
            </a:r>
            <a:r>
              <a:rPr lang="en-US" sz="1900" dirty="0" err="1"/>
              <a:t>các</a:t>
            </a:r>
            <a:r>
              <a:rPr lang="en-US" sz="1900" dirty="0"/>
              <a:t> </a:t>
            </a:r>
            <a:r>
              <a:rPr lang="en-US" sz="1900" dirty="0" err="1"/>
              <a:t>biến</a:t>
            </a:r>
            <a:r>
              <a:rPr lang="en-US" sz="1900" dirty="0"/>
              <a:t> </a:t>
            </a:r>
            <a:r>
              <a:rPr lang="en-US" sz="1900" dirty="0" err="1"/>
              <a:t>độc</a:t>
            </a:r>
            <a:r>
              <a:rPr lang="en-US" sz="1900" dirty="0"/>
              <a:t> </a:t>
            </a:r>
            <a:r>
              <a:rPr lang="en-US" sz="1900" dirty="0" err="1"/>
              <a:t>lập</a:t>
            </a:r>
            <a:endParaRPr lang="en-US" sz="1900" dirty="0"/>
          </a:p>
        </p:txBody>
      </p:sp>
      <p:pic>
        <p:nvPicPr>
          <p:cNvPr id="3076" name="Picture 4">
            <a:extLst>
              <a:ext uri="{FF2B5EF4-FFF2-40B4-BE49-F238E27FC236}">
                <a16:creationId xmlns:a16="http://schemas.microsoft.com/office/drawing/2014/main" id="{0E402BC9-26B9-9588-8126-BC1DC0019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933" y="1252653"/>
            <a:ext cx="3642732" cy="2283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506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3F03B7A2-439A-E699-B205-DC190E226DA7}"/>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D61DE365-D459-99C4-83F7-CF54311E079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ahoma" panose="020B0604030504040204" pitchFamily="34" charset="0"/>
              </a:rPr>
              <a:t>Mô hình Monte Carlo </a:t>
            </a:r>
            <a:endParaRPr b="1">
              <a:latin typeface="Tahoma" panose="020B0604030504040204" pitchFamily="34" charset="0"/>
            </a:endParaRPr>
          </a:p>
        </p:txBody>
      </p:sp>
      <p:sp>
        <p:nvSpPr>
          <p:cNvPr id="596" name="Google Shape;596;p48">
            <a:extLst>
              <a:ext uri="{FF2B5EF4-FFF2-40B4-BE49-F238E27FC236}">
                <a16:creationId xmlns:a16="http://schemas.microsoft.com/office/drawing/2014/main" id="{FD1422D4-0830-A8F4-642C-7037826D8A46}"/>
              </a:ext>
            </a:extLst>
          </p:cNvPr>
          <p:cNvSpPr txBox="1">
            <a:spLocks noGrp="1"/>
          </p:cNvSpPr>
          <p:nvPr>
            <p:ph type="body" idx="1"/>
          </p:nvPr>
        </p:nvSpPr>
        <p:spPr>
          <a:xfrm>
            <a:off x="534147" y="1252653"/>
            <a:ext cx="4171667" cy="2513538"/>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en-US" sz="1900"/>
              <a:t>Trong phạm vi bài toán này, mô phỏng Monte Carlo được áp dụng bằng cách:</a:t>
            </a:r>
          </a:p>
          <a:p>
            <a:pPr marL="482600" lvl="0" indent="-342900" algn="just" rtl="0">
              <a:spcBef>
                <a:spcPts val="0"/>
              </a:spcBef>
              <a:spcAft>
                <a:spcPts val="0"/>
              </a:spcAft>
              <a:buSzPts val="1400"/>
              <a:buFont typeface="Arial" panose="020B0604020202020204" pitchFamily="34" charset="0"/>
              <a:buChar char="•"/>
            </a:pPr>
            <a:r>
              <a:rPr lang="en-US" sz="1900"/>
              <a:t>Sinh các mẫu ngẫu nhiên từ phân phối của từng đặc trưng</a:t>
            </a:r>
          </a:p>
          <a:p>
            <a:pPr marL="482600" lvl="0" indent="-342900" algn="just" rtl="0">
              <a:spcBef>
                <a:spcPts val="0"/>
              </a:spcBef>
              <a:spcAft>
                <a:spcPts val="0"/>
              </a:spcAft>
              <a:buSzPts val="1400"/>
              <a:buFont typeface="Arial" panose="020B0604020202020204" pitchFamily="34" charset="0"/>
              <a:buChar char="•"/>
            </a:pPr>
            <a:r>
              <a:rPr lang="en-US" sz="1900"/>
              <a:t>Lặp lại nhiều lần quá trình huấn luyện và đánh giá mô hình</a:t>
            </a:r>
          </a:p>
        </p:txBody>
      </p:sp>
      <p:pic>
        <p:nvPicPr>
          <p:cNvPr id="1026" name="Picture 2" descr="Open photo">
            <a:extLst>
              <a:ext uri="{FF2B5EF4-FFF2-40B4-BE49-F238E27FC236}">
                <a16:creationId xmlns:a16="http://schemas.microsoft.com/office/drawing/2014/main" id="{0A0C7203-0A4A-32E8-6295-024E3C14C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749" y="1051932"/>
            <a:ext cx="3974043" cy="303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268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414</Words>
  <Application>Microsoft Office PowerPoint</Application>
  <PresentationFormat>On-screen Show (16:9)</PresentationFormat>
  <Paragraphs>58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Hanken Grotesk</vt:lpstr>
      <vt:lpstr>Tahoma</vt:lpstr>
      <vt:lpstr>Figtree Black</vt:lpstr>
      <vt:lpstr>Arial</vt:lpstr>
      <vt:lpstr>Elegant Black &amp; White Thesis Defense by Slidesgo</vt:lpstr>
      <vt:lpstr>Dự đoán mưa với 3 mô hình Naive Bayes, Xích Markov và Monte Carlo</vt:lpstr>
      <vt:lpstr>Giới thiệu chung </vt:lpstr>
      <vt:lpstr>Tổng quan về bộ dữ liệu </vt:lpstr>
      <vt:lpstr>Mô hình Naive Bayes</vt:lpstr>
      <vt:lpstr>Mô hình Naive Bayes</vt:lpstr>
      <vt:lpstr>Mô hình Xích Markov</vt:lpstr>
      <vt:lpstr>Mô hình Xích Markov</vt:lpstr>
      <vt:lpstr>Mô hình Monte Carlo </vt:lpstr>
      <vt:lpstr>Mô hình Monte Carlo </vt:lpstr>
      <vt:lpstr>Đánh giá và So sánh 3 mô hình</vt:lpstr>
      <vt:lpstr>Kết luận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the  Pattern Growth Approach  for detecting spam mail</dc:title>
  <dc:creator>Huy Luong</dc:creator>
  <cp:lastModifiedBy>Huy Luong</cp:lastModifiedBy>
  <cp:revision>10</cp:revision>
  <dcterms:modified xsi:type="dcterms:W3CDTF">2024-12-03T14:44:38Z</dcterms:modified>
</cp:coreProperties>
</file>