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39"/>
  </p:notesMasterIdLst>
  <p:sldIdLst>
    <p:sldId id="256" r:id="rId2"/>
    <p:sldId id="258" r:id="rId3"/>
    <p:sldId id="259" r:id="rId4"/>
    <p:sldId id="309" r:id="rId5"/>
    <p:sldId id="381" r:id="rId6"/>
    <p:sldId id="410" r:id="rId7"/>
    <p:sldId id="305" r:id="rId8"/>
    <p:sldId id="401" r:id="rId9"/>
    <p:sldId id="403" r:id="rId10"/>
    <p:sldId id="402" r:id="rId11"/>
    <p:sldId id="388" r:id="rId12"/>
    <p:sldId id="411" r:id="rId13"/>
    <p:sldId id="383" r:id="rId14"/>
    <p:sldId id="394" r:id="rId15"/>
    <p:sldId id="396" r:id="rId16"/>
    <p:sldId id="398" r:id="rId17"/>
    <p:sldId id="397" r:id="rId18"/>
    <p:sldId id="399" r:id="rId19"/>
    <p:sldId id="421" r:id="rId20"/>
    <p:sldId id="408" r:id="rId21"/>
    <p:sldId id="400" r:id="rId22"/>
    <p:sldId id="412" r:id="rId23"/>
    <p:sldId id="384" r:id="rId24"/>
    <p:sldId id="409" r:id="rId25"/>
    <p:sldId id="415" r:id="rId26"/>
    <p:sldId id="416" r:id="rId27"/>
    <p:sldId id="413" r:id="rId28"/>
    <p:sldId id="385" r:id="rId29"/>
    <p:sldId id="417" r:id="rId30"/>
    <p:sldId id="418" r:id="rId31"/>
    <p:sldId id="422" r:id="rId32"/>
    <p:sldId id="423" r:id="rId33"/>
    <p:sldId id="414" r:id="rId34"/>
    <p:sldId id="386" r:id="rId35"/>
    <p:sldId id="419" r:id="rId36"/>
    <p:sldId id="420" r:id="rId37"/>
    <p:sldId id="266" r:id="rId38"/>
  </p:sldIdLst>
  <p:sldSz cx="9144000" cy="5143500" type="screen16x9"/>
  <p:notesSz cx="6858000" cy="9144000"/>
  <p:embeddedFontLst>
    <p:embeddedFont>
      <p:font typeface="Figtree Black" panose="020B0604020202020204" charset="0"/>
      <p:bold r:id="rId40"/>
      <p:boldItalic r:id="rId41"/>
    </p:embeddedFont>
    <p:embeddedFont>
      <p:font typeface="Hanken Grotesk" panose="020B0604020202020204" charset="0"/>
      <p:regular r:id="rId42"/>
      <p:bold r:id="rId43"/>
      <p:italic r:id="rId44"/>
      <p:boldItalic r:id="rId45"/>
    </p:embeddedFont>
    <p:embeddedFont>
      <p:font typeface="Tahoma" panose="020B0604030504040204" pitchFamily="34" charset="0"/>
      <p:regular r:id="rId46"/>
      <p:bold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1DE61-A94F-418A-BFFC-0AE5D7BAD423}" v="216" dt="2024-06-04T15:49:15.778"/>
    <p1510:client id="{23CBDAFE-7FE1-44D1-ADC1-F3253E410EC0}" v="8" dt="2024-06-05T01:41:50.805"/>
    <p1510:client id="{B5330C56-19A0-402B-9B6D-6CC481E1069A}" v="916" dt="2024-06-04T11:48:47.958"/>
    <p1510:client id="{BC5B31A2-EA80-48B1-BBB9-52F72CEA79E1}" v="32" dt="2024-06-05T01:04:02.934"/>
    <p1510:client id="{DE36AB95-6DCA-49AA-8C61-DB5AACD0B543}" v="67" dt="2024-06-05T01:56:37.299"/>
  </p1510:revLst>
</p1510:revInfo>
</file>

<file path=ppt/tableStyles.xml><?xml version="1.0" encoding="utf-8"?>
<a:tblStyleLst xmlns:a="http://schemas.openxmlformats.org/drawingml/2006/main" def="{8FC8B74A-8D45-454B-8BA8-65A9FE6C5365}">
  <a:tblStyle styleId="{8FC8B74A-8D45-454B-8BA8-65A9FE6C53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90" y="3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3CBDAFE-7FE1-44D1-ADC1-F3253E410EC0}"/>
    <pc:docChg chg="modSld">
      <pc:chgData name="Guest User" userId="" providerId="Windows Live" clId="Web-{23CBDAFE-7FE1-44D1-ADC1-F3253E410EC0}" dt="2024-06-05T01:41:47.977" v="5" actId="20577"/>
      <pc:docMkLst>
        <pc:docMk/>
      </pc:docMkLst>
      <pc:sldChg chg="modSp">
        <pc:chgData name="Guest User" userId="" providerId="Windows Live" clId="Web-{23CBDAFE-7FE1-44D1-ADC1-F3253E410EC0}" dt="2024-06-05T01:37:41.185" v="2" actId="1076"/>
        <pc:sldMkLst>
          <pc:docMk/>
          <pc:sldMk cId="3457205433" sldId="335"/>
        </pc:sldMkLst>
        <pc:spChg chg="mod">
          <ac:chgData name="Guest User" userId="" providerId="Windows Live" clId="Web-{23CBDAFE-7FE1-44D1-ADC1-F3253E410EC0}" dt="2024-06-05T01:37:41.185" v="2" actId="1076"/>
          <ac:spMkLst>
            <pc:docMk/>
            <pc:sldMk cId="3457205433" sldId="335"/>
            <ac:spMk id="596" creationId="{00000000-0000-0000-0000-000000000000}"/>
          </ac:spMkLst>
        </pc:spChg>
      </pc:sldChg>
      <pc:sldChg chg="modSp">
        <pc:chgData name="Guest User" userId="" providerId="Windows Live" clId="Web-{23CBDAFE-7FE1-44D1-ADC1-F3253E410EC0}" dt="2024-06-05T01:41:47.977" v="5" actId="20577"/>
        <pc:sldMkLst>
          <pc:docMk/>
          <pc:sldMk cId="1003176067" sldId="336"/>
        </pc:sldMkLst>
        <pc:spChg chg="mod">
          <ac:chgData name="Guest User" userId="" providerId="Windows Live" clId="Web-{23CBDAFE-7FE1-44D1-ADC1-F3253E410EC0}" dt="2024-06-05T01:41:47.977" v="5" actId="20577"/>
          <ac:spMkLst>
            <pc:docMk/>
            <pc:sldMk cId="1003176067" sldId="336"/>
            <ac:spMk id="596" creationId="{00000000-0000-0000-0000-000000000000}"/>
          </ac:spMkLst>
        </pc:spChg>
      </pc:sldChg>
    </pc:docChg>
  </pc:docChgLst>
  <pc:docChgLst>
    <pc:chgData name="Guest User" providerId="Windows Live" clId="Web-{0221DE61-A94F-418A-BFFC-0AE5D7BAD423}"/>
    <pc:docChg chg="addSld modSld">
      <pc:chgData name="Guest User" userId="" providerId="Windows Live" clId="Web-{0221DE61-A94F-418A-BFFC-0AE5D7BAD423}" dt="2024-06-04T15:49:15.778" v="184" actId="1076"/>
      <pc:docMkLst>
        <pc:docMk/>
      </pc:docMkLst>
      <pc:sldChg chg="modSp">
        <pc:chgData name="Guest User" userId="" providerId="Windows Live" clId="Web-{0221DE61-A94F-418A-BFFC-0AE5D7BAD423}" dt="2024-06-04T14:51:10.416" v="2" actId="20577"/>
        <pc:sldMkLst>
          <pc:docMk/>
          <pc:sldMk cId="0" sldId="256"/>
        </pc:sldMkLst>
        <pc:spChg chg="mod">
          <ac:chgData name="Guest User" userId="" providerId="Windows Live" clId="Web-{0221DE61-A94F-418A-BFFC-0AE5D7BAD423}" dt="2024-06-04T14:51:10.416" v="2" actId="20577"/>
          <ac:spMkLst>
            <pc:docMk/>
            <pc:sldMk cId="0" sldId="256"/>
            <ac:spMk id="290" creationId="{00000000-0000-0000-0000-000000000000}"/>
          </ac:spMkLst>
        </pc:spChg>
      </pc:sldChg>
      <pc:sldChg chg="modSp">
        <pc:chgData name="Guest User" userId="" providerId="Windows Live" clId="Web-{0221DE61-A94F-418A-BFFC-0AE5D7BAD423}" dt="2024-06-04T15:38:49.654" v="88"/>
        <pc:sldMkLst>
          <pc:docMk/>
          <pc:sldMk cId="3323296733" sldId="327"/>
        </pc:sldMkLst>
        <pc:graphicFrameChg chg="mod modGraphic">
          <ac:chgData name="Guest User" userId="" providerId="Windows Live" clId="Web-{0221DE61-A94F-418A-BFFC-0AE5D7BAD423}" dt="2024-06-04T15:38:49.654" v="88"/>
          <ac:graphicFrameMkLst>
            <pc:docMk/>
            <pc:sldMk cId="3323296733" sldId="327"/>
            <ac:graphicFrameMk id="4" creationId="{DF2E720E-197A-2985-1EC4-B856FDCBA193}"/>
          </ac:graphicFrameMkLst>
        </pc:graphicFrameChg>
      </pc:sldChg>
      <pc:sldChg chg="modSp">
        <pc:chgData name="Guest User" userId="" providerId="Windows Live" clId="Web-{0221DE61-A94F-418A-BFFC-0AE5D7BAD423}" dt="2024-06-04T15:47:18.206" v="168" actId="1076"/>
        <pc:sldMkLst>
          <pc:docMk/>
          <pc:sldMk cId="1003176067" sldId="336"/>
        </pc:sldMkLst>
        <pc:spChg chg="mod">
          <ac:chgData name="Guest User" userId="" providerId="Windows Live" clId="Web-{0221DE61-A94F-418A-BFFC-0AE5D7BAD423}" dt="2024-06-04T15:47:18.112" v="167" actId="1076"/>
          <ac:spMkLst>
            <pc:docMk/>
            <pc:sldMk cId="1003176067" sldId="336"/>
            <ac:spMk id="596" creationId="{00000000-0000-0000-0000-000000000000}"/>
          </ac:spMkLst>
        </pc:spChg>
        <pc:picChg chg="mod">
          <ac:chgData name="Guest User" userId="" providerId="Windows Live" clId="Web-{0221DE61-A94F-418A-BFFC-0AE5D7BAD423}" dt="2024-06-04T15:47:18.206" v="168" actId="1076"/>
          <ac:picMkLst>
            <pc:docMk/>
            <pc:sldMk cId="1003176067" sldId="336"/>
            <ac:picMk id="4098" creationId="{4ACA8D58-6718-E581-E238-993F17ECF813}"/>
          </ac:picMkLst>
        </pc:picChg>
      </pc:sldChg>
      <pc:sldChg chg="modSp">
        <pc:chgData name="Guest User" userId="" providerId="Windows Live" clId="Web-{0221DE61-A94F-418A-BFFC-0AE5D7BAD423}" dt="2024-06-04T15:49:15.778" v="184" actId="1076"/>
        <pc:sldMkLst>
          <pc:docMk/>
          <pc:sldMk cId="362588704" sldId="338"/>
        </pc:sldMkLst>
        <pc:spChg chg="mod">
          <ac:chgData name="Guest User" userId="" providerId="Windows Live" clId="Web-{0221DE61-A94F-418A-BFFC-0AE5D7BAD423}" dt="2024-06-04T15:49:15.778" v="184" actId="1076"/>
          <ac:spMkLst>
            <pc:docMk/>
            <pc:sldMk cId="362588704" sldId="338"/>
            <ac:spMk id="596" creationId="{00000000-0000-0000-0000-000000000000}"/>
          </ac:spMkLst>
        </pc:spChg>
      </pc:sldChg>
      <pc:sldChg chg="modSp">
        <pc:chgData name="Guest User" userId="" providerId="Windows Live" clId="Web-{0221DE61-A94F-418A-BFFC-0AE5D7BAD423}" dt="2024-06-04T15:40:50.569" v="89" actId="1076"/>
        <pc:sldMkLst>
          <pc:docMk/>
          <pc:sldMk cId="2909588501" sldId="339"/>
        </pc:sldMkLst>
        <pc:spChg chg="mod">
          <ac:chgData name="Guest User" userId="" providerId="Windows Live" clId="Web-{0221DE61-A94F-418A-BFFC-0AE5D7BAD423}" dt="2024-06-04T15:40:50.569" v="89" actId="1076"/>
          <ac:spMkLst>
            <pc:docMk/>
            <pc:sldMk cId="2909588501" sldId="339"/>
            <ac:spMk id="596" creationId="{00000000-0000-0000-0000-000000000000}"/>
          </ac:spMkLst>
        </pc:spChg>
      </pc:sldChg>
      <pc:sldChg chg="addSp delSp modSp">
        <pc:chgData name="Guest User" userId="" providerId="Windows Live" clId="Web-{0221DE61-A94F-418A-BFFC-0AE5D7BAD423}" dt="2024-06-04T15:17:18.576" v="14" actId="1076"/>
        <pc:sldMkLst>
          <pc:docMk/>
          <pc:sldMk cId="3509982149" sldId="340"/>
        </pc:sldMkLst>
        <pc:spChg chg="add del mod">
          <ac:chgData name="Guest User" userId="" providerId="Windows Live" clId="Web-{0221DE61-A94F-418A-BFFC-0AE5D7BAD423}" dt="2024-06-04T15:17:15.264" v="13"/>
          <ac:spMkLst>
            <pc:docMk/>
            <pc:sldMk cId="3509982149" sldId="340"/>
            <ac:spMk id="3" creationId="{FA5B8208-BC69-5352-2F66-01457649DC7E}"/>
          </ac:spMkLst>
        </pc:spChg>
        <pc:spChg chg="mod">
          <ac:chgData name="Guest User" userId="" providerId="Windows Live" clId="Web-{0221DE61-A94F-418A-BFFC-0AE5D7BAD423}" dt="2024-06-04T15:17:18.576" v="14" actId="1076"/>
          <ac:spMkLst>
            <pc:docMk/>
            <pc:sldMk cId="3509982149" sldId="340"/>
            <ac:spMk id="596" creationId="{00000000-0000-0000-0000-000000000000}"/>
          </ac:spMkLst>
        </pc:spChg>
      </pc:sldChg>
      <pc:sldChg chg="addSp delSp modSp add replId">
        <pc:chgData name="Guest User" userId="" providerId="Windows Live" clId="Web-{0221DE61-A94F-418A-BFFC-0AE5D7BAD423}" dt="2024-06-04T15:24:36.842" v="48" actId="20577"/>
        <pc:sldMkLst>
          <pc:docMk/>
          <pc:sldMk cId="1500319686" sldId="347"/>
        </pc:sldMkLst>
        <pc:spChg chg="add mod">
          <ac:chgData name="Guest User" userId="" providerId="Windows Live" clId="Web-{0221DE61-A94F-418A-BFFC-0AE5D7BAD423}" dt="2024-06-04T15:24:36.842" v="48" actId="20577"/>
          <ac:spMkLst>
            <pc:docMk/>
            <pc:sldMk cId="1500319686" sldId="347"/>
            <ac:spMk id="3" creationId="{D8E2A9DF-705F-B8C5-765B-FC985EC93406}"/>
          </ac:spMkLst>
        </pc:spChg>
        <pc:spChg chg="add del mod">
          <ac:chgData name="Guest User" userId="" providerId="Windows Live" clId="Web-{0221DE61-A94F-418A-BFFC-0AE5D7BAD423}" dt="2024-06-04T15:23:04.664" v="39"/>
          <ac:spMkLst>
            <pc:docMk/>
            <pc:sldMk cId="1500319686" sldId="347"/>
            <ac:spMk id="5" creationId="{F6101B26-0EAE-FEAF-780B-1062E4FD5A99}"/>
          </ac:spMkLst>
        </pc:spChg>
        <pc:spChg chg="mod">
          <ac:chgData name="Guest User" userId="" providerId="Windows Live" clId="Web-{0221DE61-A94F-418A-BFFC-0AE5D7BAD423}" dt="2024-06-04T15:24:35.420" v="47" actId="20577"/>
          <ac:spMkLst>
            <pc:docMk/>
            <pc:sldMk cId="1500319686" sldId="347"/>
            <ac:spMk id="596" creationId="{00000000-0000-0000-0000-000000000000}"/>
          </ac:spMkLst>
        </pc:spChg>
      </pc:sldChg>
    </pc:docChg>
  </pc:docChgLst>
  <pc:docChgLst>
    <pc:chgData name="Huy Luong" userId="d5bd24fcc7dd3a46" providerId="LiveId" clId="{B5330C56-19A0-402B-9B6D-6CC481E1069A}"/>
    <pc:docChg chg="undo custSel addSld delSld modSld sldOrd delMainMaster">
      <pc:chgData name="Huy Luong" userId="d5bd24fcc7dd3a46" providerId="LiveId" clId="{B5330C56-19A0-402B-9B6D-6CC481E1069A}" dt="2024-06-04T14:46:20.599" v="5551" actId="20577"/>
      <pc:docMkLst>
        <pc:docMk/>
      </pc:docMkLst>
      <pc:sldChg chg="modTransition">
        <pc:chgData name="Huy Luong" userId="d5bd24fcc7dd3a46" providerId="LiveId" clId="{B5330C56-19A0-402B-9B6D-6CC481E1069A}" dt="2024-06-04T11:48:47.958" v="5456"/>
        <pc:sldMkLst>
          <pc:docMk/>
          <pc:sldMk cId="0" sldId="256"/>
        </pc:sldMkLst>
      </pc:sldChg>
      <pc:sldChg chg="addSp delSp modSp mod modTransition">
        <pc:chgData name="Huy Luong" userId="d5bd24fcc7dd3a46" providerId="LiveId" clId="{B5330C56-19A0-402B-9B6D-6CC481E1069A}" dt="2024-06-04T11:48:47.958" v="5456"/>
        <pc:sldMkLst>
          <pc:docMk/>
          <pc:sldMk cId="0" sldId="258"/>
        </pc:sldMkLst>
        <pc:spChg chg="add del mod">
          <ac:chgData name="Huy Luong" userId="d5bd24fcc7dd3a46" providerId="LiveId" clId="{B5330C56-19A0-402B-9B6D-6CC481E1069A}" dt="2024-06-04T01:48:01.667" v="4735" actId="478"/>
          <ac:spMkLst>
            <pc:docMk/>
            <pc:sldMk cId="0" sldId="258"/>
            <ac:spMk id="3" creationId="{541D96B9-409A-F083-AE52-118D3B81D953}"/>
          </ac:spMkLst>
        </pc:spChg>
        <pc:spChg chg="add del mod">
          <ac:chgData name="Huy Luong" userId="d5bd24fcc7dd3a46" providerId="LiveId" clId="{B5330C56-19A0-402B-9B6D-6CC481E1069A}" dt="2024-06-04T01:48:05.607" v="4737" actId="478"/>
          <ac:spMkLst>
            <pc:docMk/>
            <pc:sldMk cId="0" sldId="258"/>
            <ac:spMk id="5" creationId="{0C8F61F3-F413-FABA-63F4-E959AF56C72D}"/>
          </ac:spMkLst>
        </pc:spChg>
        <pc:spChg chg="add del mod">
          <ac:chgData name="Huy Luong" userId="d5bd24fcc7dd3a46" providerId="LiveId" clId="{B5330C56-19A0-402B-9B6D-6CC481E1069A}" dt="2024-06-04T01:48:09.653" v="4739" actId="478"/>
          <ac:spMkLst>
            <pc:docMk/>
            <pc:sldMk cId="0" sldId="258"/>
            <ac:spMk id="7" creationId="{00A8E3BB-A553-64EF-E073-7AD75D94BD8B}"/>
          </ac:spMkLst>
        </pc:spChg>
        <pc:spChg chg="add del mod">
          <ac:chgData name="Huy Luong" userId="d5bd24fcc7dd3a46" providerId="LiveId" clId="{B5330C56-19A0-402B-9B6D-6CC481E1069A}" dt="2024-06-04T01:48:22.937" v="4742" actId="478"/>
          <ac:spMkLst>
            <pc:docMk/>
            <pc:sldMk cId="0" sldId="258"/>
            <ac:spMk id="9" creationId="{0FEAF0F7-4C22-976B-2D90-0321CA68C0FA}"/>
          </ac:spMkLst>
        </pc:spChg>
        <pc:spChg chg="add del">
          <ac:chgData name="Huy Luong" userId="d5bd24fcc7dd3a46" providerId="LiveId" clId="{B5330C56-19A0-402B-9B6D-6CC481E1069A}" dt="2024-06-04T02:17:30.454" v="4800" actId="22"/>
          <ac:spMkLst>
            <pc:docMk/>
            <pc:sldMk cId="0" sldId="258"/>
            <ac:spMk id="12" creationId="{A8FC24DF-68D2-87E1-9E00-47DDDB80F7FF}"/>
          </ac:spMkLst>
        </pc:spChg>
        <pc:spChg chg="add mod">
          <ac:chgData name="Huy Luong" userId="d5bd24fcc7dd3a46" providerId="LiveId" clId="{B5330C56-19A0-402B-9B6D-6CC481E1069A}" dt="2024-06-04T02:17:46.161" v="4804" actId="20577"/>
          <ac:spMkLst>
            <pc:docMk/>
            <pc:sldMk cId="0" sldId="258"/>
            <ac:spMk id="13" creationId="{F6F692A8-79FC-9E5D-3810-B309D2FE997F}"/>
          </ac:spMkLst>
        </pc:spChg>
        <pc:spChg chg="add mod">
          <ac:chgData name="Huy Luong" userId="d5bd24fcc7dd3a46" providerId="LiveId" clId="{B5330C56-19A0-402B-9B6D-6CC481E1069A}" dt="2024-06-04T02:18:18.536" v="4822" actId="20577"/>
          <ac:spMkLst>
            <pc:docMk/>
            <pc:sldMk cId="0" sldId="258"/>
            <ac:spMk id="14" creationId="{4F58F9A8-FD76-5EFB-09CB-1E4793AE722B}"/>
          </ac:spMkLst>
        </pc:spChg>
        <pc:spChg chg="mod">
          <ac:chgData name="Huy Luong" userId="d5bd24fcc7dd3a46" providerId="LiveId" clId="{B5330C56-19A0-402B-9B6D-6CC481E1069A}" dt="2024-06-04T01:48:15.243" v="4740" actId="1076"/>
          <ac:spMkLst>
            <pc:docMk/>
            <pc:sldMk cId="0" sldId="258"/>
            <ac:spMk id="309" creationId="{00000000-0000-0000-0000-000000000000}"/>
          </ac:spMkLst>
        </pc:spChg>
        <pc:spChg chg="del">
          <ac:chgData name="Huy Luong" userId="d5bd24fcc7dd3a46" providerId="LiveId" clId="{B5330C56-19A0-402B-9B6D-6CC481E1069A}" dt="2024-06-04T01:47:59.940" v="4734" actId="478"/>
          <ac:spMkLst>
            <pc:docMk/>
            <pc:sldMk cId="0" sldId="258"/>
            <ac:spMk id="310" creationId="{00000000-0000-0000-0000-000000000000}"/>
          </ac:spMkLst>
        </pc:spChg>
        <pc:spChg chg="del">
          <ac:chgData name="Huy Luong" userId="d5bd24fcc7dd3a46" providerId="LiveId" clId="{B5330C56-19A0-402B-9B6D-6CC481E1069A}" dt="2024-06-04T01:48:21.049" v="4741" actId="478"/>
          <ac:spMkLst>
            <pc:docMk/>
            <pc:sldMk cId="0" sldId="258"/>
            <ac:spMk id="311" creationId="{00000000-0000-0000-0000-000000000000}"/>
          </ac:spMkLst>
        </pc:spChg>
        <pc:spChg chg="del">
          <ac:chgData name="Huy Luong" userId="d5bd24fcc7dd3a46" providerId="LiveId" clId="{B5330C56-19A0-402B-9B6D-6CC481E1069A}" dt="2024-06-04T01:48:04.038" v="4736" actId="478"/>
          <ac:spMkLst>
            <pc:docMk/>
            <pc:sldMk cId="0" sldId="258"/>
            <ac:spMk id="312" creationId="{00000000-0000-0000-0000-000000000000}"/>
          </ac:spMkLst>
        </pc:spChg>
        <pc:spChg chg="del">
          <ac:chgData name="Huy Luong" userId="d5bd24fcc7dd3a46" providerId="LiveId" clId="{B5330C56-19A0-402B-9B6D-6CC481E1069A}" dt="2024-06-04T01:48:07.788" v="4738" actId="478"/>
          <ac:spMkLst>
            <pc:docMk/>
            <pc:sldMk cId="0" sldId="258"/>
            <ac:spMk id="317" creationId="{00000000-0000-0000-0000-000000000000}"/>
          </ac:spMkLst>
        </pc:spChg>
        <pc:cxnChg chg="mod">
          <ac:chgData name="Huy Luong" userId="d5bd24fcc7dd3a46" providerId="LiveId" clId="{B5330C56-19A0-402B-9B6D-6CC481E1069A}" dt="2024-06-04T02:17:25.699" v="4798" actId="14100"/>
          <ac:cxnSpMkLst>
            <pc:docMk/>
            <pc:sldMk cId="0" sldId="258"/>
            <ac:cxnSpMk id="304" creationId="{00000000-0000-0000-0000-000000000000}"/>
          </ac:cxnSpMkLst>
        </pc:cxnChg>
      </pc:sldChg>
      <pc:sldChg chg="addSp delSp modSp mod modTransition">
        <pc:chgData name="Huy Luong" userId="d5bd24fcc7dd3a46" providerId="LiveId" clId="{B5330C56-19A0-402B-9B6D-6CC481E1069A}" dt="2024-06-04T11:48:47.958" v="5456"/>
        <pc:sldMkLst>
          <pc:docMk/>
          <pc:sldMk cId="0" sldId="259"/>
        </pc:sldMkLst>
        <pc:spChg chg="add del mod">
          <ac:chgData name="Huy Luong" userId="d5bd24fcc7dd3a46" providerId="LiveId" clId="{B5330C56-19A0-402B-9B6D-6CC481E1069A}" dt="2024-06-04T08:38:54.973" v="5320" actId="478"/>
          <ac:spMkLst>
            <pc:docMk/>
            <pc:sldMk cId="0" sldId="259"/>
            <ac:spMk id="3" creationId="{E493A7DA-8482-956F-5F88-E5A9B07D9DA2}"/>
          </ac:spMkLst>
        </pc:spChg>
        <pc:spChg chg="del">
          <ac:chgData name="Huy Luong" userId="d5bd24fcc7dd3a46" providerId="LiveId" clId="{B5330C56-19A0-402B-9B6D-6CC481E1069A}" dt="2024-06-04T08:38:51.270" v="5319" actId="478"/>
          <ac:spMkLst>
            <pc:docMk/>
            <pc:sldMk cId="0" sldId="259"/>
            <ac:spMk id="330" creationId="{00000000-0000-0000-0000-000000000000}"/>
          </ac:spMkLst>
        </pc:spChg>
      </pc:sldChg>
      <pc:sldChg chg="del">
        <pc:chgData name="Huy Luong" userId="d5bd24fcc7dd3a46" providerId="LiveId" clId="{B5330C56-19A0-402B-9B6D-6CC481E1069A}" dt="2024-06-04T11:47:44.581" v="5423" actId="47"/>
        <pc:sldMkLst>
          <pc:docMk/>
          <pc:sldMk cId="0" sldId="260"/>
        </pc:sldMkLst>
      </pc:sldChg>
      <pc:sldChg chg="del">
        <pc:chgData name="Huy Luong" userId="d5bd24fcc7dd3a46" providerId="LiveId" clId="{B5330C56-19A0-402B-9B6D-6CC481E1069A}" dt="2024-06-04T11:47:45.956" v="5424" actId="47"/>
        <pc:sldMkLst>
          <pc:docMk/>
          <pc:sldMk cId="0" sldId="261"/>
        </pc:sldMkLst>
      </pc:sldChg>
      <pc:sldChg chg="del">
        <pc:chgData name="Huy Luong" userId="d5bd24fcc7dd3a46" providerId="LiveId" clId="{B5330C56-19A0-402B-9B6D-6CC481E1069A}" dt="2024-06-04T11:47:47.172" v="5425" actId="47"/>
        <pc:sldMkLst>
          <pc:docMk/>
          <pc:sldMk cId="0" sldId="262"/>
        </pc:sldMkLst>
      </pc:sldChg>
      <pc:sldChg chg="del">
        <pc:chgData name="Huy Luong" userId="d5bd24fcc7dd3a46" providerId="LiveId" clId="{B5330C56-19A0-402B-9B6D-6CC481E1069A}" dt="2024-06-04T11:47:47.810" v="5426" actId="47"/>
        <pc:sldMkLst>
          <pc:docMk/>
          <pc:sldMk cId="0" sldId="263"/>
        </pc:sldMkLst>
      </pc:sldChg>
      <pc:sldChg chg="del">
        <pc:chgData name="Huy Luong" userId="d5bd24fcc7dd3a46" providerId="LiveId" clId="{B5330C56-19A0-402B-9B6D-6CC481E1069A}" dt="2024-06-04T11:47:53.378" v="5427" actId="47"/>
        <pc:sldMkLst>
          <pc:docMk/>
          <pc:sldMk cId="0" sldId="264"/>
        </pc:sldMkLst>
      </pc:sldChg>
      <pc:sldChg chg="del">
        <pc:chgData name="Huy Luong" userId="d5bd24fcc7dd3a46" providerId="LiveId" clId="{B5330C56-19A0-402B-9B6D-6CC481E1069A}" dt="2024-06-04T11:47:56.379" v="5428" actId="47"/>
        <pc:sldMkLst>
          <pc:docMk/>
          <pc:sldMk cId="0" sldId="265"/>
        </pc:sldMkLst>
      </pc:sldChg>
      <pc:sldChg chg="modSp mod ord modTransition">
        <pc:chgData name="Huy Luong" userId="d5bd24fcc7dd3a46" providerId="LiveId" clId="{B5330C56-19A0-402B-9B6D-6CC481E1069A}" dt="2024-06-04T11:48:47.958" v="5456"/>
        <pc:sldMkLst>
          <pc:docMk/>
          <pc:sldMk cId="0" sldId="266"/>
        </pc:sldMkLst>
        <pc:spChg chg="mod">
          <ac:chgData name="Huy Luong" userId="d5bd24fcc7dd3a46" providerId="LiveId" clId="{B5330C56-19A0-402B-9B6D-6CC481E1069A}" dt="2024-06-04T02:52:50.934" v="5316" actId="20577"/>
          <ac:spMkLst>
            <pc:docMk/>
            <pc:sldMk cId="0" sldId="266"/>
            <ac:spMk id="414" creationId="{00000000-0000-0000-0000-000000000000}"/>
          </ac:spMkLst>
        </pc:spChg>
      </pc:sldChg>
      <pc:sldChg chg="del">
        <pc:chgData name="Huy Luong" userId="d5bd24fcc7dd3a46" providerId="LiveId" clId="{B5330C56-19A0-402B-9B6D-6CC481E1069A}" dt="2024-06-04T11:47:57.646" v="5429" actId="47"/>
        <pc:sldMkLst>
          <pc:docMk/>
          <pc:sldMk cId="0" sldId="267"/>
        </pc:sldMkLst>
      </pc:sldChg>
      <pc:sldChg chg="addSp modSp mod modTransition">
        <pc:chgData name="Huy Luong" userId="d5bd24fcc7dd3a46" providerId="LiveId" clId="{B5330C56-19A0-402B-9B6D-6CC481E1069A}" dt="2024-06-04T11:48:47.958" v="5456"/>
        <pc:sldMkLst>
          <pc:docMk/>
          <pc:sldMk cId="0" sldId="268"/>
        </pc:sldMkLst>
        <pc:spChg chg="mod">
          <ac:chgData name="Huy Luong" userId="d5bd24fcc7dd3a46" providerId="LiveId" clId="{B5330C56-19A0-402B-9B6D-6CC481E1069A}" dt="2024-06-03T02:32:46.263" v="30" actId="1076"/>
          <ac:spMkLst>
            <pc:docMk/>
            <pc:sldMk cId="0" sldId="268"/>
            <ac:spMk id="3" creationId="{11FD4BA5-A6F4-CE94-7FBC-DF26E194708C}"/>
          </ac:spMkLst>
        </pc:spChg>
        <pc:spChg chg="add mod">
          <ac:chgData name="Huy Luong" userId="d5bd24fcc7dd3a46" providerId="LiveId" clId="{B5330C56-19A0-402B-9B6D-6CC481E1069A}" dt="2024-06-03T03:30:11.059" v="1586" actId="571"/>
          <ac:spMkLst>
            <pc:docMk/>
            <pc:sldMk cId="0" sldId="268"/>
            <ac:spMk id="12" creationId="{85075587-6845-2DB4-8BAC-B2733CF17E01}"/>
          </ac:spMkLst>
        </pc:spChg>
        <pc:spChg chg="add mod">
          <ac:chgData name="Huy Luong" userId="d5bd24fcc7dd3a46" providerId="LiveId" clId="{B5330C56-19A0-402B-9B6D-6CC481E1069A}" dt="2024-06-03T03:30:11.059" v="1586" actId="571"/>
          <ac:spMkLst>
            <pc:docMk/>
            <pc:sldMk cId="0" sldId="268"/>
            <ac:spMk id="13" creationId="{7A5238BB-ECC8-4575-087C-2541A552A963}"/>
          </ac:spMkLst>
        </pc:spChg>
        <pc:spChg chg="add mod">
          <ac:chgData name="Huy Luong" userId="d5bd24fcc7dd3a46" providerId="LiveId" clId="{B5330C56-19A0-402B-9B6D-6CC481E1069A}" dt="2024-06-03T03:30:11.059" v="1586" actId="571"/>
          <ac:spMkLst>
            <pc:docMk/>
            <pc:sldMk cId="0" sldId="268"/>
            <ac:spMk id="14" creationId="{9A9F5647-1B6D-7038-9A39-244DB018BBD0}"/>
          </ac:spMkLst>
        </pc:spChg>
        <pc:spChg chg="mod">
          <ac:chgData name="Huy Luong" userId="d5bd24fcc7dd3a46" providerId="LiveId" clId="{B5330C56-19A0-402B-9B6D-6CC481E1069A}" dt="2024-06-03T03:30:14.458" v="1587" actId="255"/>
          <ac:spMkLst>
            <pc:docMk/>
            <pc:sldMk cId="0" sldId="268"/>
            <ac:spMk id="469" creationId="{00000000-0000-0000-0000-000000000000}"/>
          </ac:spMkLst>
        </pc:spChg>
        <pc:spChg chg="mod">
          <ac:chgData name="Huy Luong" userId="d5bd24fcc7dd3a46" providerId="LiveId" clId="{B5330C56-19A0-402B-9B6D-6CC481E1069A}" dt="2024-06-03T03:30:14.458" v="1587" actId="255"/>
          <ac:spMkLst>
            <pc:docMk/>
            <pc:sldMk cId="0" sldId="268"/>
            <ac:spMk id="470" creationId="{00000000-0000-0000-0000-000000000000}"/>
          </ac:spMkLst>
        </pc:spChg>
        <pc:spChg chg="mod">
          <ac:chgData name="Huy Luong" userId="d5bd24fcc7dd3a46" providerId="LiveId" clId="{B5330C56-19A0-402B-9B6D-6CC481E1069A}" dt="2024-06-03T03:30:14.458" v="1587" actId="255"/>
          <ac:spMkLst>
            <pc:docMk/>
            <pc:sldMk cId="0" sldId="268"/>
            <ac:spMk id="471" creationId="{00000000-0000-0000-0000-000000000000}"/>
          </ac:spMkLst>
        </pc:spChg>
      </pc:sldChg>
      <pc:sldChg chg="del">
        <pc:chgData name="Huy Luong" userId="d5bd24fcc7dd3a46" providerId="LiveId" clId="{B5330C56-19A0-402B-9B6D-6CC481E1069A}" dt="2024-06-04T11:47:58.921" v="5430" actId="47"/>
        <pc:sldMkLst>
          <pc:docMk/>
          <pc:sldMk cId="0" sldId="269"/>
        </pc:sldMkLst>
      </pc:sldChg>
      <pc:sldChg chg="del">
        <pc:chgData name="Huy Luong" userId="d5bd24fcc7dd3a46" providerId="LiveId" clId="{B5330C56-19A0-402B-9B6D-6CC481E1069A}" dt="2024-06-04T11:47:59.728" v="5431" actId="47"/>
        <pc:sldMkLst>
          <pc:docMk/>
          <pc:sldMk cId="0" sldId="270"/>
        </pc:sldMkLst>
      </pc:sldChg>
      <pc:sldChg chg="del modTransition">
        <pc:chgData name="Huy Luong" userId="d5bd24fcc7dd3a46" providerId="LiveId" clId="{B5330C56-19A0-402B-9B6D-6CC481E1069A}" dt="2024-06-04T13:45:02.164" v="5507" actId="47"/>
        <pc:sldMkLst>
          <pc:docMk/>
          <pc:sldMk cId="0" sldId="271"/>
        </pc:sldMkLst>
      </pc:sldChg>
      <pc:sldChg chg="del">
        <pc:chgData name="Huy Luong" userId="d5bd24fcc7dd3a46" providerId="LiveId" clId="{B5330C56-19A0-402B-9B6D-6CC481E1069A}" dt="2024-06-04T11:48:02.861" v="5432" actId="47"/>
        <pc:sldMkLst>
          <pc:docMk/>
          <pc:sldMk cId="0" sldId="272"/>
        </pc:sldMkLst>
      </pc:sldChg>
      <pc:sldChg chg="del">
        <pc:chgData name="Huy Luong" userId="d5bd24fcc7dd3a46" providerId="LiveId" clId="{B5330C56-19A0-402B-9B6D-6CC481E1069A}" dt="2024-06-04T11:48:09.200" v="5435" actId="47"/>
        <pc:sldMkLst>
          <pc:docMk/>
          <pc:sldMk cId="0" sldId="273"/>
        </pc:sldMkLst>
      </pc:sldChg>
      <pc:sldChg chg="del">
        <pc:chgData name="Huy Luong" userId="d5bd24fcc7dd3a46" providerId="LiveId" clId="{B5330C56-19A0-402B-9B6D-6CC481E1069A}" dt="2024-06-04T11:48:12.197" v="5436" actId="47"/>
        <pc:sldMkLst>
          <pc:docMk/>
          <pc:sldMk cId="0" sldId="274"/>
        </pc:sldMkLst>
      </pc:sldChg>
      <pc:sldChg chg="del">
        <pc:chgData name="Huy Luong" userId="d5bd24fcc7dd3a46" providerId="LiveId" clId="{B5330C56-19A0-402B-9B6D-6CC481E1069A}" dt="2024-06-04T11:48:05.318" v="5433" actId="47"/>
        <pc:sldMkLst>
          <pc:docMk/>
          <pc:sldMk cId="0" sldId="275"/>
        </pc:sldMkLst>
      </pc:sldChg>
      <pc:sldChg chg="del">
        <pc:chgData name="Huy Luong" userId="d5bd24fcc7dd3a46" providerId="LiveId" clId="{B5330C56-19A0-402B-9B6D-6CC481E1069A}" dt="2024-06-04T11:48:07.189" v="5434" actId="47"/>
        <pc:sldMkLst>
          <pc:docMk/>
          <pc:sldMk cId="0" sldId="276"/>
        </pc:sldMkLst>
      </pc:sldChg>
      <pc:sldChg chg="del">
        <pc:chgData name="Huy Luong" userId="d5bd24fcc7dd3a46" providerId="LiveId" clId="{B5330C56-19A0-402B-9B6D-6CC481E1069A}" dt="2024-06-04T11:41:16.160" v="5405" actId="47"/>
        <pc:sldMkLst>
          <pc:docMk/>
          <pc:sldMk cId="0" sldId="277"/>
        </pc:sldMkLst>
      </pc:sldChg>
      <pc:sldChg chg="del">
        <pc:chgData name="Huy Luong" userId="d5bd24fcc7dd3a46" providerId="LiveId" clId="{B5330C56-19A0-402B-9B6D-6CC481E1069A}" dt="2024-06-04T11:41:17.327" v="5406" actId="47"/>
        <pc:sldMkLst>
          <pc:docMk/>
          <pc:sldMk cId="0" sldId="278"/>
        </pc:sldMkLst>
      </pc:sldChg>
      <pc:sldChg chg="del">
        <pc:chgData name="Huy Luong" userId="d5bd24fcc7dd3a46" providerId="LiveId" clId="{B5330C56-19A0-402B-9B6D-6CC481E1069A}" dt="2024-06-04T11:41:18.286" v="5407" actId="47"/>
        <pc:sldMkLst>
          <pc:docMk/>
          <pc:sldMk cId="0" sldId="279"/>
        </pc:sldMkLst>
      </pc:sldChg>
      <pc:sldChg chg="del">
        <pc:chgData name="Huy Luong" userId="d5bd24fcc7dd3a46" providerId="LiveId" clId="{B5330C56-19A0-402B-9B6D-6CC481E1069A}" dt="2024-06-04T11:41:19.232" v="5408" actId="47"/>
        <pc:sldMkLst>
          <pc:docMk/>
          <pc:sldMk cId="0" sldId="280"/>
        </pc:sldMkLst>
      </pc:sldChg>
      <pc:sldChg chg="del">
        <pc:chgData name="Huy Luong" userId="d5bd24fcc7dd3a46" providerId="LiveId" clId="{B5330C56-19A0-402B-9B6D-6CC481E1069A}" dt="2024-06-04T11:48:38.206" v="5455" actId="47"/>
        <pc:sldMkLst>
          <pc:docMk/>
          <pc:sldMk cId="0" sldId="281"/>
        </pc:sldMkLst>
      </pc:sldChg>
      <pc:sldChg chg="del">
        <pc:chgData name="Huy Luong" userId="d5bd24fcc7dd3a46" providerId="LiveId" clId="{B5330C56-19A0-402B-9B6D-6CC481E1069A}" dt="2024-06-04T11:41:12.255" v="5404" actId="47"/>
        <pc:sldMkLst>
          <pc:docMk/>
          <pc:sldMk cId="0" sldId="282"/>
        </pc:sldMkLst>
      </pc:sldChg>
      <pc:sldChg chg="del">
        <pc:chgData name="Huy Luong" userId="d5bd24fcc7dd3a46" providerId="LiveId" clId="{B5330C56-19A0-402B-9B6D-6CC481E1069A}" dt="2024-06-04T11:41:09.882" v="5403" actId="47"/>
        <pc:sldMkLst>
          <pc:docMk/>
          <pc:sldMk cId="0" sldId="283"/>
        </pc:sldMkLst>
      </pc:sldChg>
      <pc:sldChg chg="del modTransition">
        <pc:chgData name="Huy Luong" userId="d5bd24fcc7dd3a46" providerId="LiveId" clId="{B5330C56-19A0-402B-9B6D-6CC481E1069A}" dt="2024-06-04T13:45:05.339" v="5508" actId="47"/>
        <pc:sldMkLst>
          <pc:docMk/>
          <pc:sldMk cId="0" sldId="284"/>
        </pc:sldMkLst>
      </pc:sldChg>
      <pc:sldChg chg="del">
        <pc:chgData name="Huy Luong" userId="d5bd24fcc7dd3a46" providerId="LiveId" clId="{B5330C56-19A0-402B-9B6D-6CC481E1069A}" dt="2024-06-04T11:41:02.233" v="5402" actId="47"/>
        <pc:sldMkLst>
          <pc:docMk/>
          <pc:sldMk cId="0" sldId="285"/>
        </pc:sldMkLst>
      </pc:sldChg>
      <pc:sldChg chg="del">
        <pc:chgData name="Huy Luong" userId="d5bd24fcc7dd3a46" providerId="LiveId" clId="{B5330C56-19A0-402B-9B6D-6CC481E1069A}" dt="2024-06-04T11:41:00.108" v="5401" actId="47"/>
        <pc:sldMkLst>
          <pc:docMk/>
          <pc:sldMk cId="0" sldId="286"/>
        </pc:sldMkLst>
      </pc:sldChg>
      <pc:sldChg chg="del">
        <pc:chgData name="Huy Luong" userId="d5bd24fcc7dd3a46" providerId="LiveId" clId="{B5330C56-19A0-402B-9B6D-6CC481E1069A}" dt="2024-06-04T11:48:15.295" v="5437" actId="47"/>
        <pc:sldMkLst>
          <pc:docMk/>
          <pc:sldMk cId="0" sldId="287"/>
        </pc:sldMkLst>
      </pc:sldChg>
      <pc:sldChg chg="del">
        <pc:chgData name="Huy Luong" userId="d5bd24fcc7dd3a46" providerId="LiveId" clId="{B5330C56-19A0-402B-9B6D-6CC481E1069A}" dt="2024-06-04T11:48:21.032" v="5441" actId="47"/>
        <pc:sldMkLst>
          <pc:docMk/>
          <pc:sldMk cId="0" sldId="288"/>
        </pc:sldMkLst>
      </pc:sldChg>
      <pc:sldChg chg="del">
        <pc:chgData name="Huy Luong" userId="d5bd24fcc7dd3a46" providerId="LiveId" clId="{B5330C56-19A0-402B-9B6D-6CC481E1069A}" dt="2024-06-04T11:48:16.224" v="5438" actId="47"/>
        <pc:sldMkLst>
          <pc:docMk/>
          <pc:sldMk cId="0" sldId="289"/>
        </pc:sldMkLst>
      </pc:sldChg>
      <pc:sldChg chg="del">
        <pc:chgData name="Huy Luong" userId="d5bd24fcc7dd3a46" providerId="LiveId" clId="{B5330C56-19A0-402B-9B6D-6CC481E1069A}" dt="2024-06-04T11:48:17.798" v="5439" actId="47"/>
        <pc:sldMkLst>
          <pc:docMk/>
          <pc:sldMk cId="0" sldId="290"/>
        </pc:sldMkLst>
      </pc:sldChg>
      <pc:sldChg chg="del">
        <pc:chgData name="Huy Luong" userId="d5bd24fcc7dd3a46" providerId="LiveId" clId="{B5330C56-19A0-402B-9B6D-6CC481E1069A}" dt="2024-06-04T11:48:19.451" v="5440" actId="47"/>
        <pc:sldMkLst>
          <pc:docMk/>
          <pc:sldMk cId="0" sldId="291"/>
        </pc:sldMkLst>
      </pc:sldChg>
      <pc:sldChg chg="del">
        <pc:chgData name="Huy Luong" userId="d5bd24fcc7dd3a46" providerId="LiveId" clId="{B5330C56-19A0-402B-9B6D-6CC481E1069A}" dt="2024-06-04T11:48:22.163" v="5442" actId="47"/>
        <pc:sldMkLst>
          <pc:docMk/>
          <pc:sldMk cId="0" sldId="292"/>
        </pc:sldMkLst>
      </pc:sldChg>
      <pc:sldChg chg="del">
        <pc:chgData name="Huy Luong" userId="d5bd24fcc7dd3a46" providerId="LiveId" clId="{B5330C56-19A0-402B-9B6D-6CC481E1069A}" dt="2024-06-04T11:48:23.220" v="5443" actId="47"/>
        <pc:sldMkLst>
          <pc:docMk/>
          <pc:sldMk cId="0" sldId="293"/>
        </pc:sldMkLst>
      </pc:sldChg>
      <pc:sldChg chg="del">
        <pc:chgData name="Huy Luong" userId="d5bd24fcc7dd3a46" providerId="LiveId" clId="{B5330C56-19A0-402B-9B6D-6CC481E1069A}" dt="2024-06-04T11:48:24.213" v="5444" actId="47"/>
        <pc:sldMkLst>
          <pc:docMk/>
          <pc:sldMk cId="0" sldId="294"/>
        </pc:sldMkLst>
      </pc:sldChg>
      <pc:sldChg chg="del">
        <pc:chgData name="Huy Luong" userId="d5bd24fcc7dd3a46" providerId="LiveId" clId="{B5330C56-19A0-402B-9B6D-6CC481E1069A}" dt="2024-06-04T11:48:25.527" v="5445" actId="47"/>
        <pc:sldMkLst>
          <pc:docMk/>
          <pc:sldMk cId="0" sldId="295"/>
        </pc:sldMkLst>
      </pc:sldChg>
      <pc:sldChg chg="del">
        <pc:chgData name="Huy Luong" userId="d5bd24fcc7dd3a46" providerId="LiveId" clId="{B5330C56-19A0-402B-9B6D-6CC481E1069A}" dt="2024-06-04T11:48:26.324" v="5446" actId="47"/>
        <pc:sldMkLst>
          <pc:docMk/>
          <pc:sldMk cId="0" sldId="296"/>
        </pc:sldMkLst>
      </pc:sldChg>
      <pc:sldChg chg="del">
        <pc:chgData name="Huy Luong" userId="d5bd24fcc7dd3a46" providerId="LiveId" clId="{B5330C56-19A0-402B-9B6D-6CC481E1069A}" dt="2024-06-04T11:48:27.158" v="5447" actId="47"/>
        <pc:sldMkLst>
          <pc:docMk/>
          <pc:sldMk cId="0" sldId="297"/>
        </pc:sldMkLst>
      </pc:sldChg>
      <pc:sldChg chg="del">
        <pc:chgData name="Huy Luong" userId="d5bd24fcc7dd3a46" providerId="LiveId" clId="{B5330C56-19A0-402B-9B6D-6CC481E1069A}" dt="2024-06-04T11:48:27.912" v="5448" actId="47"/>
        <pc:sldMkLst>
          <pc:docMk/>
          <pc:sldMk cId="0" sldId="298"/>
        </pc:sldMkLst>
      </pc:sldChg>
      <pc:sldChg chg="del">
        <pc:chgData name="Huy Luong" userId="d5bd24fcc7dd3a46" providerId="LiveId" clId="{B5330C56-19A0-402B-9B6D-6CC481E1069A}" dt="2024-06-04T11:48:28.728" v="5449" actId="47"/>
        <pc:sldMkLst>
          <pc:docMk/>
          <pc:sldMk cId="0" sldId="299"/>
        </pc:sldMkLst>
      </pc:sldChg>
      <pc:sldChg chg="del">
        <pc:chgData name="Huy Luong" userId="d5bd24fcc7dd3a46" providerId="LiveId" clId="{B5330C56-19A0-402B-9B6D-6CC481E1069A}" dt="2024-06-04T11:48:29.916" v="5450" actId="47"/>
        <pc:sldMkLst>
          <pc:docMk/>
          <pc:sldMk cId="0" sldId="300"/>
        </pc:sldMkLst>
      </pc:sldChg>
      <pc:sldChg chg="del">
        <pc:chgData name="Huy Luong" userId="d5bd24fcc7dd3a46" providerId="LiveId" clId="{B5330C56-19A0-402B-9B6D-6CC481E1069A}" dt="2024-06-04T11:48:31.021" v="5451" actId="47"/>
        <pc:sldMkLst>
          <pc:docMk/>
          <pc:sldMk cId="0" sldId="301"/>
        </pc:sldMkLst>
      </pc:sldChg>
      <pc:sldChg chg="del">
        <pc:chgData name="Huy Luong" userId="d5bd24fcc7dd3a46" providerId="LiveId" clId="{B5330C56-19A0-402B-9B6D-6CC481E1069A}" dt="2024-06-04T11:48:34.989" v="5454" actId="47"/>
        <pc:sldMkLst>
          <pc:docMk/>
          <pc:sldMk cId="0" sldId="302"/>
        </pc:sldMkLst>
      </pc:sldChg>
      <pc:sldChg chg="del">
        <pc:chgData name="Huy Luong" userId="d5bd24fcc7dd3a46" providerId="LiveId" clId="{B5330C56-19A0-402B-9B6D-6CC481E1069A}" dt="2024-06-04T11:48:33.352" v="5453" actId="47"/>
        <pc:sldMkLst>
          <pc:docMk/>
          <pc:sldMk cId="0" sldId="303"/>
        </pc:sldMkLst>
      </pc:sldChg>
      <pc:sldChg chg="del">
        <pc:chgData name="Huy Luong" userId="d5bd24fcc7dd3a46" providerId="LiveId" clId="{B5330C56-19A0-402B-9B6D-6CC481E1069A}" dt="2024-06-04T11:48:32.574" v="5452" actId="47"/>
        <pc:sldMkLst>
          <pc:docMk/>
          <pc:sldMk cId="0" sldId="304"/>
        </pc:sldMkLst>
      </pc:sldChg>
      <pc:sldChg chg="modSp mod modTransition">
        <pc:chgData name="Huy Luong" userId="d5bd24fcc7dd3a46" providerId="LiveId" clId="{B5330C56-19A0-402B-9B6D-6CC481E1069A}" dt="2024-06-04T11:48:47.958" v="5456"/>
        <pc:sldMkLst>
          <pc:docMk/>
          <pc:sldMk cId="431541303" sldId="305"/>
        </pc:sldMkLst>
        <pc:spChg chg="mod">
          <ac:chgData name="Huy Luong" userId="d5bd24fcc7dd3a46" providerId="LiveId" clId="{B5330C56-19A0-402B-9B6D-6CC481E1069A}" dt="2024-06-04T01:51:35.457" v="4757" actId="1076"/>
          <ac:spMkLst>
            <pc:docMk/>
            <pc:sldMk cId="431541303" sldId="305"/>
            <ac:spMk id="330" creationId="{00000000-0000-0000-0000-000000000000}"/>
          </ac:spMkLst>
        </pc:spChg>
      </pc:sldChg>
      <pc:sldChg chg="addSp delSp modSp mod modTransition">
        <pc:chgData name="Huy Luong" userId="d5bd24fcc7dd3a46" providerId="LiveId" clId="{B5330C56-19A0-402B-9B6D-6CC481E1069A}" dt="2024-06-04T11:48:47.958" v="5456"/>
        <pc:sldMkLst>
          <pc:docMk/>
          <pc:sldMk cId="1545860633" sldId="306"/>
        </pc:sldMkLst>
        <pc:spChg chg="add del mod">
          <ac:chgData name="Huy Luong" userId="d5bd24fcc7dd3a46" providerId="LiveId" clId="{B5330C56-19A0-402B-9B6D-6CC481E1069A}" dt="2024-06-04T08:40:59.864" v="5366" actId="478"/>
          <ac:spMkLst>
            <pc:docMk/>
            <pc:sldMk cId="1545860633" sldId="306"/>
            <ac:spMk id="3" creationId="{5050E5D5-2073-1B80-CD3A-9E4B2D1E8E7F}"/>
          </ac:spMkLst>
        </pc:spChg>
        <pc:spChg chg="del">
          <ac:chgData name="Huy Luong" userId="d5bd24fcc7dd3a46" providerId="LiveId" clId="{B5330C56-19A0-402B-9B6D-6CC481E1069A}" dt="2024-06-04T08:40:58.310" v="5365" actId="478"/>
          <ac:spMkLst>
            <pc:docMk/>
            <pc:sldMk cId="1545860633" sldId="306"/>
            <ac:spMk id="330" creationId="{00000000-0000-0000-0000-000000000000}"/>
          </ac:spMkLst>
        </pc:spChg>
      </pc:sldChg>
      <pc:sldChg chg="addSp delSp modSp mod modTransition">
        <pc:chgData name="Huy Luong" userId="d5bd24fcc7dd3a46" providerId="LiveId" clId="{B5330C56-19A0-402B-9B6D-6CC481E1069A}" dt="2024-06-04T11:48:47.958" v="5456"/>
        <pc:sldMkLst>
          <pc:docMk/>
          <pc:sldMk cId="1883879400" sldId="307"/>
        </pc:sldMkLst>
        <pc:spChg chg="add del mod">
          <ac:chgData name="Huy Luong" userId="d5bd24fcc7dd3a46" providerId="LiveId" clId="{B5330C56-19A0-402B-9B6D-6CC481E1069A}" dt="2024-06-04T02:27:49.549" v="5086" actId="478"/>
          <ac:spMkLst>
            <pc:docMk/>
            <pc:sldMk cId="1883879400" sldId="307"/>
            <ac:spMk id="3" creationId="{CA08C779-17E7-BE83-DD0C-770843644C4E}"/>
          </ac:spMkLst>
        </pc:spChg>
        <pc:spChg chg="del">
          <ac:chgData name="Huy Luong" userId="d5bd24fcc7dd3a46" providerId="LiveId" clId="{B5330C56-19A0-402B-9B6D-6CC481E1069A}" dt="2024-06-04T02:27:45.960" v="5085" actId="478"/>
          <ac:spMkLst>
            <pc:docMk/>
            <pc:sldMk cId="1883879400" sldId="307"/>
            <ac:spMk id="330" creationId="{00000000-0000-0000-0000-000000000000}"/>
          </ac:spMkLst>
        </pc:spChg>
      </pc:sldChg>
      <pc:sldChg chg="addSp delSp modSp mod modTransition">
        <pc:chgData name="Huy Luong" userId="d5bd24fcc7dd3a46" providerId="LiveId" clId="{B5330C56-19A0-402B-9B6D-6CC481E1069A}" dt="2024-06-04T11:48:47.958" v="5456"/>
        <pc:sldMkLst>
          <pc:docMk/>
          <pc:sldMk cId="863103295" sldId="308"/>
        </pc:sldMkLst>
        <pc:spChg chg="add del mod">
          <ac:chgData name="Huy Luong" userId="d5bd24fcc7dd3a46" providerId="LiveId" clId="{B5330C56-19A0-402B-9B6D-6CC481E1069A}" dt="2024-06-04T02:27:36.156" v="5084" actId="478"/>
          <ac:spMkLst>
            <pc:docMk/>
            <pc:sldMk cId="863103295" sldId="308"/>
            <ac:spMk id="3" creationId="{6B13DE9B-A1A3-7FB8-862D-942ED2A89416}"/>
          </ac:spMkLst>
        </pc:spChg>
        <pc:spChg chg="del">
          <ac:chgData name="Huy Luong" userId="d5bd24fcc7dd3a46" providerId="LiveId" clId="{B5330C56-19A0-402B-9B6D-6CC481E1069A}" dt="2024-06-04T02:27:32.725" v="5083" actId="478"/>
          <ac:spMkLst>
            <pc:docMk/>
            <pc:sldMk cId="863103295" sldId="308"/>
            <ac:spMk id="330" creationId="{00000000-0000-0000-0000-000000000000}"/>
          </ac:spMkLst>
        </pc:spChg>
      </pc:sldChg>
      <pc:sldChg chg="addSp modSp mod modTransition">
        <pc:chgData name="Huy Luong" userId="d5bd24fcc7dd3a46" providerId="LiveId" clId="{B5330C56-19A0-402B-9B6D-6CC481E1069A}" dt="2024-06-04T11:48:47.958" v="5456"/>
        <pc:sldMkLst>
          <pc:docMk/>
          <pc:sldMk cId="1628005621" sldId="309"/>
        </pc:sldMkLst>
        <pc:spChg chg="mod">
          <ac:chgData name="Huy Luong" userId="d5bd24fcc7dd3a46" providerId="LiveId" clId="{B5330C56-19A0-402B-9B6D-6CC481E1069A}" dt="2024-06-04T08:41:54.677" v="5395" actId="14100"/>
          <ac:spMkLst>
            <pc:docMk/>
            <pc:sldMk cId="1628005621" sldId="309"/>
            <ac:spMk id="596" creationId="{00000000-0000-0000-0000-000000000000}"/>
          </ac:spMkLst>
        </pc:spChg>
        <pc:picChg chg="add mod">
          <ac:chgData name="Huy Luong" userId="d5bd24fcc7dd3a46" providerId="LiveId" clId="{B5330C56-19A0-402B-9B6D-6CC481E1069A}" dt="2024-06-04T08:42:07.084" v="5397" actId="1076"/>
          <ac:picMkLst>
            <pc:docMk/>
            <pc:sldMk cId="1628005621" sldId="309"/>
            <ac:picMk id="3074" creationId="{28DD5EBF-1996-E73B-5EBC-7DC2F8FA85E2}"/>
          </ac:picMkLst>
        </pc:picChg>
      </pc:sldChg>
      <pc:sldChg chg="addSp modSp mod modTransition">
        <pc:chgData name="Huy Luong" userId="d5bd24fcc7dd3a46" providerId="LiveId" clId="{B5330C56-19A0-402B-9B6D-6CC481E1069A}" dt="2024-06-04T11:48:47.958" v="5456"/>
        <pc:sldMkLst>
          <pc:docMk/>
          <pc:sldMk cId="1657292890" sldId="310"/>
        </pc:sldMkLst>
        <pc:spChg chg="mod">
          <ac:chgData name="Huy Luong" userId="d5bd24fcc7dd3a46" providerId="LiveId" clId="{B5330C56-19A0-402B-9B6D-6CC481E1069A}" dt="2024-06-04T01:50:22.604" v="4755" actId="14100"/>
          <ac:spMkLst>
            <pc:docMk/>
            <pc:sldMk cId="1657292890" sldId="310"/>
            <ac:spMk id="596" creationId="{00000000-0000-0000-0000-000000000000}"/>
          </ac:spMkLst>
        </pc:spChg>
        <pc:picChg chg="add mod">
          <ac:chgData name="Huy Luong" userId="d5bd24fcc7dd3a46" providerId="LiveId" clId="{B5330C56-19A0-402B-9B6D-6CC481E1069A}" dt="2024-06-04T01:50:26.175" v="4756" actId="1076"/>
          <ac:picMkLst>
            <pc:docMk/>
            <pc:sldMk cId="1657292890" sldId="310"/>
            <ac:picMk id="1026" creationId="{9DE2CB90-9EA8-D43F-7DA1-723EC27C80A5}"/>
          </ac:picMkLst>
        </pc:picChg>
      </pc:sldChg>
      <pc:sldChg chg="modSp mod modTransition">
        <pc:chgData name="Huy Luong" userId="d5bd24fcc7dd3a46" providerId="LiveId" clId="{B5330C56-19A0-402B-9B6D-6CC481E1069A}" dt="2024-06-04T11:48:47.958" v="5456"/>
        <pc:sldMkLst>
          <pc:docMk/>
          <pc:sldMk cId="2689774252" sldId="311"/>
        </pc:sldMkLst>
        <pc:spChg chg="mod">
          <ac:chgData name="Huy Luong" userId="d5bd24fcc7dd3a46" providerId="LiveId" clId="{B5330C56-19A0-402B-9B6D-6CC481E1069A}" dt="2024-06-03T03:35:10.413" v="1626" actId="123"/>
          <ac:spMkLst>
            <pc:docMk/>
            <pc:sldMk cId="2689774252" sldId="311"/>
            <ac:spMk id="596" creationId="{00000000-0000-0000-0000-000000000000}"/>
          </ac:spMkLst>
        </pc:spChg>
      </pc:sldChg>
      <pc:sldChg chg="del">
        <pc:chgData name="Huy Luong" userId="d5bd24fcc7dd3a46" providerId="LiveId" clId="{B5330C56-19A0-402B-9B6D-6CC481E1069A}" dt="2024-06-03T03:30:49.040" v="1589" actId="47"/>
        <pc:sldMkLst>
          <pc:docMk/>
          <pc:sldMk cId="894268205" sldId="312"/>
        </pc:sldMkLst>
      </pc:sldChg>
      <pc:sldChg chg="del">
        <pc:chgData name="Huy Luong" userId="d5bd24fcc7dd3a46" providerId="LiveId" clId="{B5330C56-19A0-402B-9B6D-6CC481E1069A}" dt="2024-06-03T03:31:07.128" v="1591" actId="47"/>
        <pc:sldMkLst>
          <pc:docMk/>
          <pc:sldMk cId="25992885" sldId="313"/>
        </pc:sldMkLst>
      </pc:sldChg>
      <pc:sldChg chg="modSp mod modTransition">
        <pc:chgData name="Huy Luong" userId="d5bd24fcc7dd3a46" providerId="LiveId" clId="{B5330C56-19A0-402B-9B6D-6CC481E1069A}" dt="2024-06-04T11:49:57.639" v="5471" actId="20577"/>
        <pc:sldMkLst>
          <pc:docMk/>
          <pc:sldMk cId="2607282568" sldId="314"/>
        </pc:sldMkLst>
        <pc:spChg chg="mod">
          <ac:chgData name="Huy Luong" userId="d5bd24fcc7dd3a46" providerId="LiveId" clId="{B5330C56-19A0-402B-9B6D-6CC481E1069A}" dt="2024-06-04T11:49:57.639" v="5471" actId="20577"/>
          <ac:spMkLst>
            <pc:docMk/>
            <pc:sldMk cId="2607282568" sldId="314"/>
            <ac:spMk id="595" creationId="{00000000-0000-0000-0000-000000000000}"/>
          </ac:spMkLst>
        </pc:spChg>
        <pc:spChg chg="mod">
          <ac:chgData name="Huy Luong" userId="d5bd24fcc7dd3a46" providerId="LiveId" clId="{B5330C56-19A0-402B-9B6D-6CC481E1069A}" dt="2024-06-04T11:30:09.504" v="5400" actId="5793"/>
          <ac:spMkLst>
            <pc:docMk/>
            <pc:sldMk cId="2607282568" sldId="314"/>
            <ac:spMk id="596" creationId="{00000000-0000-0000-0000-000000000000}"/>
          </ac:spMkLst>
        </pc:spChg>
      </pc:sldChg>
      <pc:sldChg chg="modSp mod modTransition">
        <pc:chgData name="Huy Luong" userId="d5bd24fcc7dd3a46" providerId="LiveId" clId="{B5330C56-19A0-402B-9B6D-6CC481E1069A}" dt="2024-06-04T11:48:47.958" v="5456"/>
        <pc:sldMkLst>
          <pc:docMk/>
          <pc:sldMk cId="2794876665" sldId="315"/>
        </pc:sldMkLst>
        <pc:spChg chg="mod">
          <ac:chgData name="Huy Luong" userId="d5bd24fcc7dd3a46" providerId="LiveId" clId="{B5330C56-19A0-402B-9B6D-6CC481E1069A}" dt="2024-06-03T03:35:33.004" v="1629" actId="255"/>
          <ac:spMkLst>
            <pc:docMk/>
            <pc:sldMk cId="2794876665" sldId="315"/>
            <ac:spMk id="596" creationId="{00000000-0000-0000-0000-000000000000}"/>
          </ac:spMkLst>
        </pc:spChg>
      </pc:sldChg>
      <pc:sldChg chg="modTransition">
        <pc:chgData name="Huy Luong" userId="d5bd24fcc7dd3a46" providerId="LiveId" clId="{B5330C56-19A0-402B-9B6D-6CC481E1069A}" dt="2024-06-04T11:48:47.958" v="5456"/>
        <pc:sldMkLst>
          <pc:docMk/>
          <pc:sldMk cId="41690232" sldId="316"/>
        </pc:sldMkLst>
      </pc:sldChg>
      <pc:sldChg chg="modSp mod modTransition">
        <pc:chgData name="Huy Luong" userId="d5bd24fcc7dd3a46" providerId="LiveId" clId="{B5330C56-19A0-402B-9B6D-6CC481E1069A}" dt="2024-06-04T11:48:47.958" v="5456"/>
        <pc:sldMkLst>
          <pc:docMk/>
          <pc:sldMk cId="519797326" sldId="318"/>
        </pc:sldMkLst>
        <pc:spChg chg="mod">
          <ac:chgData name="Huy Luong" userId="d5bd24fcc7dd3a46" providerId="LiveId" clId="{B5330C56-19A0-402B-9B6D-6CC481E1069A}" dt="2024-06-03T03:37:52.069" v="1643" actId="123"/>
          <ac:spMkLst>
            <pc:docMk/>
            <pc:sldMk cId="519797326" sldId="318"/>
            <ac:spMk id="596" creationId="{00000000-0000-0000-0000-000000000000}"/>
          </ac:spMkLst>
        </pc:spChg>
      </pc:sldChg>
      <pc:sldChg chg="modSp mod modTransition">
        <pc:chgData name="Huy Luong" userId="d5bd24fcc7dd3a46" providerId="LiveId" clId="{B5330C56-19A0-402B-9B6D-6CC481E1069A}" dt="2024-06-04T11:48:47.958" v="5456"/>
        <pc:sldMkLst>
          <pc:docMk/>
          <pc:sldMk cId="2087755101" sldId="319"/>
        </pc:sldMkLst>
        <pc:spChg chg="mod">
          <ac:chgData name="Huy Luong" userId="d5bd24fcc7dd3a46" providerId="LiveId" clId="{B5330C56-19A0-402B-9B6D-6CC481E1069A}" dt="2024-06-04T11:45:17.684" v="5410" actId="1076"/>
          <ac:spMkLst>
            <pc:docMk/>
            <pc:sldMk cId="2087755101" sldId="319"/>
            <ac:spMk id="595" creationId="{00000000-0000-0000-0000-000000000000}"/>
          </ac:spMkLst>
        </pc:spChg>
        <pc:spChg chg="mod">
          <ac:chgData name="Huy Luong" userId="d5bd24fcc7dd3a46" providerId="LiveId" clId="{B5330C56-19A0-402B-9B6D-6CC481E1069A}" dt="2024-06-04T11:45:20.061" v="5411" actId="1076"/>
          <ac:spMkLst>
            <pc:docMk/>
            <pc:sldMk cId="2087755101" sldId="319"/>
            <ac:spMk id="596" creationId="{00000000-0000-0000-0000-000000000000}"/>
          </ac:spMkLst>
        </pc:spChg>
      </pc:sldChg>
      <pc:sldChg chg="addSp delSp modSp mod modTransition">
        <pc:chgData name="Huy Luong" userId="d5bd24fcc7dd3a46" providerId="LiveId" clId="{B5330C56-19A0-402B-9B6D-6CC481E1069A}" dt="2024-06-04T11:48:47.958" v="5456"/>
        <pc:sldMkLst>
          <pc:docMk/>
          <pc:sldMk cId="2279105762" sldId="320"/>
        </pc:sldMkLst>
        <pc:spChg chg="mod">
          <ac:chgData name="Huy Luong" userId="d5bd24fcc7dd3a46" providerId="LiveId" clId="{B5330C56-19A0-402B-9B6D-6CC481E1069A}" dt="2024-06-04T11:45:00.963" v="5409" actId="14100"/>
          <ac:spMkLst>
            <pc:docMk/>
            <pc:sldMk cId="2279105762" sldId="320"/>
            <ac:spMk id="596" creationId="{00000000-0000-0000-0000-000000000000}"/>
          </ac:spMkLst>
        </pc:spChg>
        <pc:picChg chg="del">
          <ac:chgData name="Huy Luong" userId="d5bd24fcc7dd3a46" providerId="LiveId" clId="{B5330C56-19A0-402B-9B6D-6CC481E1069A}" dt="2024-06-03T02:43:20.283" v="37" actId="478"/>
          <ac:picMkLst>
            <pc:docMk/>
            <pc:sldMk cId="2279105762" sldId="320"/>
            <ac:picMk id="5" creationId="{FDA863B1-A7D2-1EB0-7ADC-1E8FD273AE76}"/>
          </ac:picMkLst>
        </pc:picChg>
        <pc:picChg chg="add del mod">
          <ac:chgData name="Huy Luong" userId="d5bd24fcc7dd3a46" providerId="LiveId" clId="{B5330C56-19A0-402B-9B6D-6CC481E1069A}" dt="2024-06-03T02:44:59.126" v="65" actId="1076"/>
          <ac:picMkLst>
            <pc:docMk/>
            <pc:sldMk cId="2279105762" sldId="320"/>
            <ac:picMk id="10" creationId="{B3DD8ACB-81E6-ED92-0005-4A3B5C867A5E}"/>
          </ac:picMkLst>
        </pc:picChg>
        <pc:picChg chg="add mod">
          <ac:chgData name="Huy Luong" userId="d5bd24fcc7dd3a46" providerId="LiveId" clId="{B5330C56-19A0-402B-9B6D-6CC481E1069A}" dt="2024-06-03T02:44:02.654" v="44" actId="14100"/>
          <ac:picMkLst>
            <pc:docMk/>
            <pc:sldMk cId="2279105762" sldId="320"/>
            <ac:picMk id="1026" creationId="{E78A4961-A5AC-AEC1-D2E7-C3F1E275696B}"/>
          </ac:picMkLst>
        </pc:picChg>
        <pc:picChg chg="add mod">
          <ac:chgData name="Huy Luong" userId="d5bd24fcc7dd3a46" providerId="LiveId" clId="{B5330C56-19A0-402B-9B6D-6CC481E1069A}" dt="2024-06-03T02:48:09.652" v="72" actId="14100"/>
          <ac:picMkLst>
            <pc:docMk/>
            <pc:sldMk cId="2279105762" sldId="320"/>
            <ac:picMk id="1028" creationId="{DD0E0EDE-D64E-F5C9-2D9F-1F67F0FD477F}"/>
          </ac:picMkLst>
        </pc:picChg>
      </pc:sldChg>
      <pc:sldChg chg="modSp add mod ord modTransition">
        <pc:chgData name="Huy Luong" userId="d5bd24fcc7dd3a46" providerId="LiveId" clId="{B5330C56-19A0-402B-9B6D-6CC481E1069A}" dt="2024-06-04T11:48:47.958" v="5456"/>
        <pc:sldMkLst>
          <pc:docMk/>
          <pc:sldMk cId="4152781647" sldId="321"/>
        </pc:sldMkLst>
        <pc:spChg chg="mod">
          <ac:chgData name="Huy Luong" userId="d5bd24fcc7dd3a46" providerId="LiveId" clId="{B5330C56-19A0-402B-9B6D-6CC481E1069A}" dt="2024-06-03T03:00:36.325" v="88" actId="20577"/>
          <ac:spMkLst>
            <pc:docMk/>
            <pc:sldMk cId="4152781647" sldId="321"/>
            <ac:spMk id="595" creationId="{00000000-0000-0000-0000-000000000000}"/>
          </ac:spMkLst>
        </pc:spChg>
        <pc:spChg chg="mod">
          <ac:chgData name="Huy Luong" userId="d5bd24fcc7dd3a46" providerId="LiveId" clId="{B5330C56-19A0-402B-9B6D-6CC481E1069A}" dt="2024-06-03T03:39:17.135" v="1681" actId="123"/>
          <ac:spMkLst>
            <pc:docMk/>
            <pc:sldMk cId="4152781647" sldId="321"/>
            <ac:spMk id="596" creationId="{00000000-0000-0000-0000-000000000000}"/>
          </ac:spMkLst>
        </pc:spChg>
      </pc:sldChg>
      <pc:sldChg chg="modSp add mod modTransition">
        <pc:chgData name="Huy Luong" userId="d5bd24fcc7dd3a46" providerId="LiveId" clId="{B5330C56-19A0-402B-9B6D-6CC481E1069A}" dt="2024-06-04T13:04:35.894" v="5473" actId="21"/>
        <pc:sldMkLst>
          <pc:docMk/>
          <pc:sldMk cId="2479205243" sldId="322"/>
        </pc:sldMkLst>
        <pc:spChg chg="mod">
          <ac:chgData name="Huy Luong" userId="d5bd24fcc7dd3a46" providerId="LiveId" clId="{B5330C56-19A0-402B-9B6D-6CC481E1069A}" dt="2024-06-04T13:04:35.894" v="5473" actId="21"/>
          <ac:spMkLst>
            <pc:docMk/>
            <pc:sldMk cId="2479205243" sldId="322"/>
            <ac:spMk id="596" creationId="{00000000-0000-0000-0000-000000000000}"/>
          </ac:spMkLst>
        </pc:spChg>
      </pc:sldChg>
      <pc:sldChg chg="addSp modSp add mod modTransition">
        <pc:chgData name="Huy Luong" userId="d5bd24fcc7dd3a46" providerId="LiveId" clId="{B5330C56-19A0-402B-9B6D-6CC481E1069A}" dt="2024-06-04T11:48:47.958" v="5456"/>
        <pc:sldMkLst>
          <pc:docMk/>
          <pc:sldMk cId="1537121350" sldId="323"/>
        </pc:sldMkLst>
        <pc:spChg chg="mod">
          <ac:chgData name="Huy Luong" userId="d5bd24fcc7dd3a46" providerId="LiveId" clId="{B5330C56-19A0-402B-9B6D-6CC481E1069A}" dt="2024-06-03T03:06:22.428" v="645" actId="20577"/>
          <ac:spMkLst>
            <pc:docMk/>
            <pc:sldMk cId="1537121350" sldId="323"/>
            <ac:spMk id="595" creationId="{00000000-0000-0000-0000-000000000000}"/>
          </ac:spMkLst>
        </pc:spChg>
        <pc:spChg chg="mod">
          <ac:chgData name="Huy Luong" userId="d5bd24fcc7dd3a46" providerId="LiveId" clId="{B5330C56-19A0-402B-9B6D-6CC481E1069A}" dt="2024-06-03T04:10:20.772" v="2070" actId="5793"/>
          <ac:spMkLst>
            <pc:docMk/>
            <pc:sldMk cId="1537121350" sldId="323"/>
            <ac:spMk id="596" creationId="{00000000-0000-0000-0000-000000000000}"/>
          </ac:spMkLst>
        </pc:spChg>
        <pc:picChg chg="add">
          <ac:chgData name="Huy Luong" userId="d5bd24fcc7dd3a46" providerId="LiveId" clId="{B5330C56-19A0-402B-9B6D-6CC481E1069A}" dt="2024-06-03T03:06:25.680" v="646"/>
          <ac:picMkLst>
            <pc:docMk/>
            <pc:sldMk cId="1537121350" sldId="323"/>
            <ac:picMk id="2050" creationId="{508841BB-90A9-756D-3C43-D6CCEF5BC1DE}"/>
          </ac:picMkLst>
        </pc:picChg>
      </pc:sldChg>
      <pc:sldChg chg="modSp add mod modTransition">
        <pc:chgData name="Huy Luong" userId="d5bd24fcc7dd3a46" providerId="LiveId" clId="{B5330C56-19A0-402B-9B6D-6CC481E1069A}" dt="2024-06-04T13:07:31.405" v="5480" actId="20577"/>
        <pc:sldMkLst>
          <pc:docMk/>
          <pc:sldMk cId="3842871310" sldId="324"/>
        </pc:sldMkLst>
        <pc:spChg chg="mod">
          <ac:chgData name="Huy Luong" userId="d5bd24fcc7dd3a46" providerId="LiveId" clId="{B5330C56-19A0-402B-9B6D-6CC481E1069A}" dt="2024-06-04T13:07:31.405" v="5480" actId="20577"/>
          <ac:spMkLst>
            <pc:docMk/>
            <pc:sldMk cId="3842871310" sldId="324"/>
            <ac:spMk id="595" creationId="{00000000-0000-0000-0000-000000000000}"/>
          </ac:spMkLst>
        </pc:spChg>
        <pc:spChg chg="mod">
          <ac:chgData name="Huy Luong" userId="d5bd24fcc7dd3a46" providerId="LiveId" clId="{B5330C56-19A0-402B-9B6D-6CC481E1069A}" dt="2024-06-03T04:07:21.014" v="1870" actId="113"/>
          <ac:spMkLst>
            <pc:docMk/>
            <pc:sldMk cId="3842871310" sldId="324"/>
            <ac:spMk id="596" creationId="{00000000-0000-0000-0000-000000000000}"/>
          </ac:spMkLst>
        </pc:spChg>
      </pc:sldChg>
      <pc:sldChg chg="modSp add mod modTransition">
        <pc:chgData name="Huy Luong" userId="d5bd24fcc7dd3a46" providerId="LiveId" clId="{B5330C56-19A0-402B-9B6D-6CC481E1069A}" dt="2024-06-04T13:11:29.077" v="5496" actId="14100"/>
        <pc:sldMkLst>
          <pc:docMk/>
          <pc:sldMk cId="1650039670" sldId="325"/>
        </pc:sldMkLst>
        <pc:spChg chg="mod">
          <ac:chgData name="Huy Luong" userId="d5bd24fcc7dd3a46" providerId="LiveId" clId="{B5330C56-19A0-402B-9B6D-6CC481E1069A}" dt="2024-06-04T13:11:29.077" v="5496" actId="14100"/>
          <ac:spMkLst>
            <pc:docMk/>
            <pc:sldMk cId="1650039670" sldId="325"/>
            <ac:spMk id="595" creationId="{00000000-0000-0000-0000-000000000000}"/>
          </ac:spMkLst>
        </pc:spChg>
        <pc:spChg chg="mod">
          <ac:chgData name="Huy Luong" userId="d5bd24fcc7dd3a46" providerId="LiveId" clId="{B5330C56-19A0-402B-9B6D-6CC481E1069A}" dt="2024-06-03T04:10:17.222" v="2068" actId="5793"/>
          <ac:spMkLst>
            <pc:docMk/>
            <pc:sldMk cId="1650039670" sldId="325"/>
            <ac:spMk id="596" creationId="{00000000-0000-0000-0000-000000000000}"/>
          </ac:spMkLst>
        </pc:spChg>
      </pc:sldChg>
      <pc:sldChg chg="modSp add mod modTransition">
        <pc:chgData name="Huy Luong" userId="d5bd24fcc7dd3a46" providerId="LiveId" clId="{B5330C56-19A0-402B-9B6D-6CC481E1069A}" dt="2024-06-04T11:48:47.958" v="5456"/>
        <pc:sldMkLst>
          <pc:docMk/>
          <pc:sldMk cId="3344891030" sldId="326"/>
        </pc:sldMkLst>
        <pc:spChg chg="mod">
          <ac:chgData name="Huy Luong" userId="d5bd24fcc7dd3a46" providerId="LiveId" clId="{B5330C56-19A0-402B-9B6D-6CC481E1069A}" dt="2024-06-03T14:22:53.202" v="3046" actId="20577"/>
          <ac:spMkLst>
            <pc:docMk/>
            <pc:sldMk cId="3344891030" sldId="326"/>
            <ac:spMk id="595" creationId="{00000000-0000-0000-0000-000000000000}"/>
          </ac:spMkLst>
        </pc:spChg>
        <pc:spChg chg="mod">
          <ac:chgData name="Huy Luong" userId="d5bd24fcc7dd3a46" providerId="LiveId" clId="{B5330C56-19A0-402B-9B6D-6CC481E1069A}" dt="2024-06-04T02:42:51.400" v="5087" actId="123"/>
          <ac:spMkLst>
            <pc:docMk/>
            <pc:sldMk cId="3344891030" sldId="326"/>
            <ac:spMk id="596" creationId="{00000000-0000-0000-0000-000000000000}"/>
          </ac:spMkLst>
        </pc:spChg>
      </pc:sldChg>
      <pc:sldChg chg="addSp delSp modSp add mod modTransition">
        <pc:chgData name="Huy Luong" userId="d5bd24fcc7dd3a46" providerId="LiveId" clId="{B5330C56-19A0-402B-9B6D-6CC481E1069A}" dt="2024-06-04T14:40:34.914" v="5526" actId="20577"/>
        <pc:sldMkLst>
          <pc:docMk/>
          <pc:sldMk cId="3323296733" sldId="327"/>
        </pc:sldMkLst>
        <pc:spChg chg="add del mod">
          <ac:chgData name="Huy Luong" userId="d5bd24fcc7dd3a46" providerId="LiveId" clId="{B5330C56-19A0-402B-9B6D-6CC481E1069A}" dt="2024-06-03T14:34:31.656" v="4520" actId="478"/>
          <ac:spMkLst>
            <pc:docMk/>
            <pc:sldMk cId="3323296733" sldId="327"/>
            <ac:spMk id="3" creationId="{7C4A39CC-F0C6-2E89-5FB5-53A283D0E5A1}"/>
          </ac:spMkLst>
        </pc:spChg>
        <pc:spChg chg="mod">
          <ac:chgData name="Huy Luong" userId="d5bd24fcc7dd3a46" providerId="LiveId" clId="{B5330C56-19A0-402B-9B6D-6CC481E1069A}" dt="2024-06-03T14:34:13.578" v="4518" actId="20577"/>
          <ac:spMkLst>
            <pc:docMk/>
            <pc:sldMk cId="3323296733" sldId="327"/>
            <ac:spMk id="595" creationId="{00000000-0000-0000-0000-000000000000}"/>
          </ac:spMkLst>
        </pc:spChg>
        <pc:spChg chg="del">
          <ac:chgData name="Huy Luong" userId="d5bd24fcc7dd3a46" providerId="LiveId" clId="{B5330C56-19A0-402B-9B6D-6CC481E1069A}" dt="2024-06-03T14:34:28.863" v="4519" actId="478"/>
          <ac:spMkLst>
            <pc:docMk/>
            <pc:sldMk cId="3323296733" sldId="327"/>
            <ac:spMk id="596" creationId="{00000000-0000-0000-0000-000000000000}"/>
          </ac:spMkLst>
        </pc:spChg>
        <pc:graphicFrameChg chg="add mod modGraphic">
          <ac:chgData name="Huy Luong" userId="d5bd24fcc7dd3a46" providerId="LiveId" clId="{B5330C56-19A0-402B-9B6D-6CC481E1069A}" dt="2024-06-04T14:40:34.914" v="5526" actId="20577"/>
          <ac:graphicFrameMkLst>
            <pc:docMk/>
            <pc:sldMk cId="3323296733" sldId="327"/>
            <ac:graphicFrameMk id="4" creationId="{DF2E720E-197A-2985-1EC4-B856FDCBA193}"/>
          </ac:graphicFrameMkLst>
        </pc:graphicFrameChg>
      </pc:sldChg>
      <pc:sldChg chg="add del">
        <pc:chgData name="Huy Luong" userId="d5bd24fcc7dd3a46" providerId="LiveId" clId="{B5330C56-19A0-402B-9B6D-6CC481E1069A}" dt="2024-06-03T03:08:24.683" v="777"/>
        <pc:sldMkLst>
          <pc:docMk/>
          <pc:sldMk cId="1965599451" sldId="328"/>
        </pc:sldMkLst>
      </pc:sldChg>
      <pc:sldChg chg="add modTransition">
        <pc:chgData name="Huy Luong" userId="d5bd24fcc7dd3a46" providerId="LiveId" clId="{B5330C56-19A0-402B-9B6D-6CC481E1069A}" dt="2024-06-04T11:48:47.958" v="5456"/>
        <pc:sldMkLst>
          <pc:docMk/>
          <pc:sldMk cId="3193583419" sldId="328"/>
        </pc:sldMkLst>
      </pc:sldChg>
      <pc:sldChg chg="add ord modTransition">
        <pc:chgData name="Huy Luong" userId="d5bd24fcc7dd3a46" providerId="LiveId" clId="{B5330C56-19A0-402B-9B6D-6CC481E1069A}" dt="2024-06-04T11:48:47.958" v="5456"/>
        <pc:sldMkLst>
          <pc:docMk/>
          <pc:sldMk cId="1896470317" sldId="329"/>
        </pc:sldMkLst>
      </pc:sldChg>
      <pc:sldChg chg="modSp add mod ord modTransition">
        <pc:chgData name="Huy Luong" userId="d5bd24fcc7dd3a46" providerId="LiveId" clId="{B5330C56-19A0-402B-9B6D-6CC481E1069A}" dt="2024-06-04T11:48:47.958" v="5456"/>
        <pc:sldMkLst>
          <pc:docMk/>
          <pc:sldMk cId="509206486" sldId="330"/>
        </pc:sldMkLst>
        <pc:spChg chg="mod">
          <ac:chgData name="Huy Luong" userId="d5bd24fcc7dd3a46" providerId="LiveId" clId="{B5330C56-19A0-402B-9B6D-6CC481E1069A}" dt="2024-06-03T03:39:25.311" v="1682" actId="123"/>
          <ac:spMkLst>
            <pc:docMk/>
            <pc:sldMk cId="509206486" sldId="330"/>
            <ac:spMk id="596" creationId="{00000000-0000-0000-0000-000000000000}"/>
          </ac:spMkLst>
        </pc:spChg>
      </pc:sldChg>
      <pc:sldChg chg="addSp modSp add mod modTransition">
        <pc:chgData name="Huy Luong" userId="d5bd24fcc7dd3a46" providerId="LiveId" clId="{B5330C56-19A0-402B-9B6D-6CC481E1069A}" dt="2024-06-04T13:16:05.737" v="5505" actId="1076"/>
        <pc:sldMkLst>
          <pc:docMk/>
          <pc:sldMk cId="2720265923" sldId="331"/>
        </pc:sldMkLst>
        <pc:spChg chg="add mod">
          <ac:chgData name="Huy Luong" userId="d5bd24fcc7dd3a46" providerId="LiveId" clId="{B5330C56-19A0-402B-9B6D-6CC481E1069A}" dt="2024-06-04T13:16:05.737" v="5505" actId="1076"/>
          <ac:spMkLst>
            <pc:docMk/>
            <pc:sldMk cId="2720265923" sldId="331"/>
            <ac:spMk id="2" creationId="{2260B17D-97F0-29BE-4027-5E484B5F2D95}"/>
          </ac:spMkLst>
        </pc:spChg>
        <pc:spChg chg="mod">
          <ac:chgData name="Huy Luong" userId="d5bd24fcc7dd3a46" providerId="LiveId" clId="{B5330C56-19A0-402B-9B6D-6CC481E1069A}" dt="2024-06-04T13:14:26.694" v="5503" actId="20577"/>
          <ac:spMkLst>
            <pc:docMk/>
            <pc:sldMk cId="2720265923" sldId="331"/>
            <ac:spMk id="595" creationId="{00000000-0000-0000-0000-000000000000}"/>
          </ac:spMkLst>
        </pc:spChg>
        <pc:spChg chg="mod">
          <ac:chgData name="Huy Luong" userId="d5bd24fcc7dd3a46" providerId="LiveId" clId="{B5330C56-19A0-402B-9B6D-6CC481E1069A}" dt="2024-06-03T04:14:24.022" v="2319" actId="1076"/>
          <ac:spMkLst>
            <pc:docMk/>
            <pc:sldMk cId="2720265923" sldId="331"/>
            <ac:spMk id="596" creationId="{00000000-0000-0000-0000-000000000000}"/>
          </ac:spMkLst>
        </pc:spChg>
        <pc:picChg chg="add mod">
          <ac:chgData name="Huy Luong" userId="d5bd24fcc7dd3a46" providerId="LiveId" clId="{B5330C56-19A0-402B-9B6D-6CC481E1069A}" dt="2024-06-03T04:14:32.792" v="2321" actId="1076"/>
          <ac:picMkLst>
            <pc:docMk/>
            <pc:sldMk cId="2720265923" sldId="331"/>
            <ac:picMk id="8194" creationId="{13E825CE-9751-42FC-3452-E2F152D634AD}"/>
          </ac:picMkLst>
        </pc:picChg>
        <pc:picChg chg="add mod">
          <ac:chgData name="Huy Luong" userId="d5bd24fcc7dd3a46" providerId="LiveId" clId="{B5330C56-19A0-402B-9B6D-6CC481E1069A}" dt="2024-06-03T04:15:23.943" v="2397" actId="1076"/>
          <ac:picMkLst>
            <pc:docMk/>
            <pc:sldMk cId="2720265923" sldId="331"/>
            <ac:picMk id="8196" creationId="{CBDAB45B-3305-D514-C326-3C5498080F42}"/>
          </ac:picMkLst>
        </pc:picChg>
      </pc:sldChg>
      <pc:sldChg chg="modSp add mod modTransition">
        <pc:chgData name="Huy Luong" userId="d5bd24fcc7dd3a46" providerId="LiveId" clId="{B5330C56-19A0-402B-9B6D-6CC481E1069A}" dt="2024-06-04T11:48:47.958" v="5456"/>
        <pc:sldMkLst>
          <pc:docMk/>
          <pc:sldMk cId="3112069872" sldId="332"/>
        </pc:sldMkLst>
        <pc:spChg chg="mod">
          <ac:chgData name="Huy Luong" userId="d5bd24fcc7dd3a46" providerId="LiveId" clId="{B5330C56-19A0-402B-9B6D-6CC481E1069A}" dt="2024-06-04T02:42:58.046" v="5088" actId="123"/>
          <ac:spMkLst>
            <pc:docMk/>
            <pc:sldMk cId="3112069872" sldId="332"/>
            <ac:spMk id="596" creationId="{00000000-0000-0000-0000-000000000000}"/>
          </ac:spMkLst>
        </pc:spChg>
      </pc:sldChg>
      <pc:sldChg chg="modSp add mod modTransition">
        <pc:chgData name="Huy Luong" userId="d5bd24fcc7dd3a46" providerId="LiveId" clId="{B5330C56-19A0-402B-9B6D-6CC481E1069A}" dt="2024-06-04T13:20:59.697" v="5506" actId="20577"/>
        <pc:sldMkLst>
          <pc:docMk/>
          <pc:sldMk cId="4194924332" sldId="333"/>
        </pc:sldMkLst>
        <pc:spChg chg="mod">
          <ac:chgData name="Huy Luong" userId="d5bd24fcc7dd3a46" providerId="LiveId" clId="{B5330C56-19A0-402B-9B6D-6CC481E1069A}" dt="2024-06-04T13:20:59.697" v="5506" actId="20577"/>
          <ac:spMkLst>
            <pc:docMk/>
            <pc:sldMk cId="4194924332" sldId="333"/>
            <ac:spMk id="596" creationId="{00000000-0000-0000-0000-000000000000}"/>
          </ac:spMkLst>
        </pc:spChg>
      </pc:sldChg>
      <pc:sldChg chg="modSp add mod modTransition">
        <pc:chgData name="Huy Luong" userId="d5bd24fcc7dd3a46" providerId="LiveId" clId="{B5330C56-19A0-402B-9B6D-6CC481E1069A}" dt="2024-06-04T11:48:47.958" v="5456"/>
        <pc:sldMkLst>
          <pc:docMk/>
          <pc:sldMk cId="2927674324" sldId="334"/>
        </pc:sldMkLst>
        <pc:spChg chg="mod">
          <ac:chgData name="Huy Luong" userId="d5bd24fcc7dd3a46" providerId="LiveId" clId="{B5330C56-19A0-402B-9B6D-6CC481E1069A}" dt="2024-06-04T02:43:07.223" v="5090" actId="123"/>
          <ac:spMkLst>
            <pc:docMk/>
            <pc:sldMk cId="2927674324" sldId="334"/>
            <ac:spMk id="596" creationId="{00000000-0000-0000-0000-000000000000}"/>
          </ac:spMkLst>
        </pc:spChg>
      </pc:sldChg>
      <pc:sldChg chg="modSp add mod ord modTransition">
        <pc:chgData name="Huy Luong" userId="d5bd24fcc7dd3a46" providerId="LiveId" clId="{B5330C56-19A0-402B-9B6D-6CC481E1069A}" dt="2024-06-04T14:46:20.599" v="5551" actId="20577"/>
        <pc:sldMkLst>
          <pc:docMk/>
          <pc:sldMk cId="3457205433" sldId="335"/>
        </pc:sldMkLst>
        <pc:spChg chg="mod">
          <ac:chgData name="Huy Luong" userId="d5bd24fcc7dd3a46" providerId="LiveId" clId="{B5330C56-19A0-402B-9B6D-6CC481E1069A}" dt="2024-06-04T02:12:35.115" v="4794" actId="20577"/>
          <ac:spMkLst>
            <pc:docMk/>
            <pc:sldMk cId="3457205433" sldId="335"/>
            <ac:spMk id="595" creationId="{00000000-0000-0000-0000-000000000000}"/>
          </ac:spMkLst>
        </pc:spChg>
        <pc:spChg chg="mod">
          <ac:chgData name="Huy Luong" userId="d5bd24fcc7dd3a46" providerId="LiveId" clId="{B5330C56-19A0-402B-9B6D-6CC481E1069A}" dt="2024-06-04T14:46:20.599" v="5551" actId="20577"/>
          <ac:spMkLst>
            <pc:docMk/>
            <pc:sldMk cId="3457205433" sldId="335"/>
            <ac:spMk id="596" creationId="{00000000-0000-0000-0000-000000000000}"/>
          </ac:spMkLst>
        </pc:spChg>
      </pc:sldChg>
      <pc:sldChg chg="addSp modSp add mod ord modTransition">
        <pc:chgData name="Huy Luong" userId="d5bd24fcc7dd3a46" providerId="LiveId" clId="{B5330C56-19A0-402B-9B6D-6CC481E1069A}" dt="2024-06-04T11:48:47.958" v="5456"/>
        <pc:sldMkLst>
          <pc:docMk/>
          <pc:sldMk cId="1003176067" sldId="336"/>
        </pc:sldMkLst>
        <pc:spChg chg="mod">
          <ac:chgData name="Huy Luong" userId="d5bd24fcc7dd3a46" providerId="LiveId" clId="{B5330C56-19A0-402B-9B6D-6CC481E1069A}" dt="2024-06-04T02:19:20.844" v="4835" actId="20577"/>
          <ac:spMkLst>
            <pc:docMk/>
            <pc:sldMk cId="1003176067" sldId="336"/>
            <ac:spMk id="595" creationId="{00000000-0000-0000-0000-000000000000}"/>
          </ac:spMkLst>
        </pc:spChg>
        <pc:spChg chg="mod">
          <ac:chgData name="Huy Luong" userId="d5bd24fcc7dd3a46" providerId="LiveId" clId="{B5330C56-19A0-402B-9B6D-6CC481E1069A}" dt="2024-06-04T02:26:50.121" v="5073" actId="1076"/>
          <ac:spMkLst>
            <pc:docMk/>
            <pc:sldMk cId="1003176067" sldId="336"/>
            <ac:spMk id="596" creationId="{00000000-0000-0000-0000-000000000000}"/>
          </ac:spMkLst>
        </pc:spChg>
        <pc:picChg chg="add mod">
          <ac:chgData name="Huy Luong" userId="d5bd24fcc7dd3a46" providerId="LiveId" clId="{B5330C56-19A0-402B-9B6D-6CC481E1069A}" dt="2024-06-04T02:27:06.047" v="5082" actId="1076"/>
          <ac:picMkLst>
            <pc:docMk/>
            <pc:sldMk cId="1003176067" sldId="336"/>
            <ac:picMk id="4098" creationId="{4ACA8D58-6718-E581-E238-993F17ECF813}"/>
          </ac:picMkLst>
        </pc:picChg>
      </pc:sldChg>
      <pc:sldChg chg="modSp add del mod">
        <pc:chgData name="Huy Luong" userId="d5bd24fcc7dd3a46" providerId="LiveId" clId="{B5330C56-19A0-402B-9B6D-6CC481E1069A}" dt="2024-06-04T02:20:42.010" v="4948" actId="2890"/>
        <pc:sldMkLst>
          <pc:docMk/>
          <pc:sldMk cId="1977770976" sldId="337"/>
        </pc:sldMkLst>
        <pc:spChg chg="mod">
          <ac:chgData name="Huy Luong" userId="d5bd24fcc7dd3a46" providerId="LiveId" clId="{B5330C56-19A0-402B-9B6D-6CC481E1069A}" dt="2024-06-04T02:20:41.788" v="4947" actId="20577"/>
          <ac:spMkLst>
            <pc:docMk/>
            <pc:sldMk cId="1977770976" sldId="337"/>
            <ac:spMk id="595" creationId="{00000000-0000-0000-0000-000000000000}"/>
          </ac:spMkLst>
        </pc:spChg>
        <pc:spChg chg="mod">
          <ac:chgData name="Huy Luong" userId="d5bd24fcc7dd3a46" providerId="LiveId" clId="{B5330C56-19A0-402B-9B6D-6CC481E1069A}" dt="2024-06-04T02:20:37.884" v="4944" actId="20577"/>
          <ac:spMkLst>
            <pc:docMk/>
            <pc:sldMk cId="1977770976" sldId="337"/>
            <ac:spMk id="596" creationId="{00000000-0000-0000-0000-000000000000}"/>
          </ac:spMkLst>
        </pc:spChg>
      </pc:sldChg>
      <pc:sldChg chg="addSp modSp add mod ord modTransition">
        <pc:chgData name="Huy Luong" userId="d5bd24fcc7dd3a46" providerId="LiveId" clId="{B5330C56-19A0-402B-9B6D-6CC481E1069A}" dt="2024-06-04T14:44:18.707" v="5546" actId="1076"/>
        <pc:sldMkLst>
          <pc:docMk/>
          <pc:sldMk cId="2883621335" sldId="337"/>
        </pc:sldMkLst>
        <pc:spChg chg="mod">
          <ac:chgData name="Huy Luong" userId="d5bd24fcc7dd3a46" providerId="LiveId" clId="{B5330C56-19A0-402B-9B6D-6CC481E1069A}" dt="2024-06-04T02:20:58.067" v="4981" actId="20577"/>
          <ac:spMkLst>
            <pc:docMk/>
            <pc:sldMk cId="2883621335" sldId="337"/>
            <ac:spMk id="595" creationId="{00000000-0000-0000-0000-000000000000}"/>
          </ac:spMkLst>
        </pc:spChg>
        <pc:spChg chg="mod">
          <ac:chgData name="Huy Luong" userId="d5bd24fcc7dd3a46" providerId="LiveId" clId="{B5330C56-19A0-402B-9B6D-6CC481E1069A}" dt="2024-06-04T14:44:18.707" v="5546" actId="1076"/>
          <ac:spMkLst>
            <pc:docMk/>
            <pc:sldMk cId="2883621335" sldId="337"/>
            <ac:spMk id="596" creationId="{00000000-0000-0000-0000-000000000000}"/>
          </ac:spMkLst>
        </pc:spChg>
        <pc:picChg chg="add">
          <ac:chgData name="Huy Luong" userId="d5bd24fcc7dd3a46" providerId="LiveId" clId="{B5330C56-19A0-402B-9B6D-6CC481E1069A}" dt="2024-06-04T02:25:30.401" v="5063"/>
          <ac:picMkLst>
            <pc:docMk/>
            <pc:sldMk cId="2883621335" sldId="337"/>
            <ac:picMk id="3074" creationId="{9EA863DD-A889-7DB1-D605-D2BBF570C427}"/>
          </ac:picMkLst>
        </pc:picChg>
        <pc:picChg chg="add mod">
          <ac:chgData name="Huy Luong" userId="d5bd24fcc7dd3a46" providerId="LiveId" clId="{B5330C56-19A0-402B-9B6D-6CC481E1069A}" dt="2024-06-04T02:25:55.017" v="5071" actId="1076"/>
          <ac:picMkLst>
            <pc:docMk/>
            <pc:sldMk cId="2883621335" sldId="337"/>
            <ac:picMk id="3076" creationId="{480CF300-9CBB-0148-9AEF-0950B92E54F6}"/>
          </ac:picMkLst>
        </pc:picChg>
      </pc:sldChg>
      <pc:sldChg chg="addSp modSp add mod modTransition">
        <pc:chgData name="Huy Luong" userId="d5bd24fcc7dd3a46" providerId="LiveId" clId="{B5330C56-19A0-402B-9B6D-6CC481E1069A}" dt="2024-06-04T11:48:47.958" v="5456"/>
        <pc:sldMkLst>
          <pc:docMk/>
          <pc:sldMk cId="362588704" sldId="338"/>
        </pc:sldMkLst>
        <pc:spChg chg="mod">
          <ac:chgData name="Huy Luong" userId="d5bd24fcc7dd3a46" providerId="LiveId" clId="{B5330C56-19A0-402B-9B6D-6CC481E1069A}" dt="2024-06-04T02:23:10.420" v="5048" actId="20577"/>
          <ac:spMkLst>
            <pc:docMk/>
            <pc:sldMk cId="362588704" sldId="338"/>
            <ac:spMk id="595" creationId="{00000000-0000-0000-0000-000000000000}"/>
          </ac:spMkLst>
        </pc:spChg>
        <pc:spChg chg="mod">
          <ac:chgData name="Huy Luong" userId="d5bd24fcc7dd3a46" providerId="LiveId" clId="{B5330C56-19A0-402B-9B6D-6CC481E1069A}" dt="2024-06-04T02:23:45.027" v="5054" actId="14100"/>
          <ac:spMkLst>
            <pc:docMk/>
            <pc:sldMk cId="362588704" sldId="338"/>
            <ac:spMk id="596" creationId="{00000000-0000-0000-0000-000000000000}"/>
          </ac:spMkLst>
        </pc:spChg>
        <pc:picChg chg="add mod">
          <ac:chgData name="Huy Luong" userId="d5bd24fcc7dd3a46" providerId="LiveId" clId="{B5330C56-19A0-402B-9B6D-6CC481E1069A}" dt="2024-06-04T02:24:11.835" v="5057" actId="1076"/>
          <ac:picMkLst>
            <pc:docMk/>
            <pc:sldMk cId="362588704" sldId="338"/>
            <ac:picMk id="2050" creationId="{01C80914-7F3B-7BB5-02E4-D392075C2E7B}"/>
          </ac:picMkLst>
        </pc:picChg>
      </pc:sldChg>
      <pc:sldChg chg="modSp add mod modTransition">
        <pc:chgData name="Huy Luong" userId="d5bd24fcc7dd3a46" providerId="LiveId" clId="{B5330C56-19A0-402B-9B6D-6CC481E1069A}" dt="2024-06-04T14:42:35.109" v="5529" actId="5793"/>
        <pc:sldMkLst>
          <pc:docMk/>
          <pc:sldMk cId="2909588501" sldId="339"/>
        </pc:sldMkLst>
        <pc:spChg chg="mod">
          <ac:chgData name="Huy Luong" userId="d5bd24fcc7dd3a46" providerId="LiveId" clId="{B5330C56-19A0-402B-9B6D-6CC481E1069A}" dt="2024-06-04T02:48:37.965" v="5184" actId="20577"/>
          <ac:spMkLst>
            <pc:docMk/>
            <pc:sldMk cId="2909588501" sldId="339"/>
            <ac:spMk id="595" creationId="{00000000-0000-0000-0000-000000000000}"/>
          </ac:spMkLst>
        </pc:spChg>
        <pc:spChg chg="mod">
          <ac:chgData name="Huy Luong" userId="d5bd24fcc7dd3a46" providerId="LiveId" clId="{B5330C56-19A0-402B-9B6D-6CC481E1069A}" dt="2024-06-04T14:42:35.109" v="5529" actId="5793"/>
          <ac:spMkLst>
            <pc:docMk/>
            <pc:sldMk cId="2909588501" sldId="339"/>
            <ac:spMk id="596" creationId="{00000000-0000-0000-0000-000000000000}"/>
          </ac:spMkLst>
        </pc:spChg>
      </pc:sldChg>
      <pc:sldChg chg="modSp add mod modTransition">
        <pc:chgData name="Huy Luong" userId="d5bd24fcc7dd3a46" providerId="LiveId" clId="{B5330C56-19A0-402B-9B6D-6CC481E1069A}" dt="2024-06-04T14:43:41.991" v="5538" actId="1076"/>
        <pc:sldMkLst>
          <pc:docMk/>
          <pc:sldMk cId="3509982149" sldId="340"/>
        </pc:sldMkLst>
        <pc:spChg chg="mod">
          <ac:chgData name="Huy Luong" userId="d5bd24fcc7dd3a46" providerId="LiveId" clId="{B5330C56-19A0-402B-9B6D-6CC481E1069A}" dt="2024-06-04T02:50:55.868" v="5263" actId="20577"/>
          <ac:spMkLst>
            <pc:docMk/>
            <pc:sldMk cId="3509982149" sldId="340"/>
            <ac:spMk id="595" creationId="{00000000-0000-0000-0000-000000000000}"/>
          </ac:spMkLst>
        </pc:spChg>
        <pc:spChg chg="mod">
          <ac:chgData name="Huy Luong" userId="d5bd24fcc7dd3a46" providerId="LiveId" clId="{B5330C56-19A0-402B-9B6D-6CC481E1069A}" dt="2024-06-04T14:43:41.991" v="5538" actId="1076"/>
          <ac:spMkLst>
            <pc:docMk/>
            <pc:sldMk cId="3509982149" sldId="340"/>
            <ac:spMk id="596" creationId="{00000000-0000-0000-0000-000000000000}"/>
          </ac:spMkLst>
        </pc:spChg>
      </pc:sldChg>
      <pc:sldChg chg="modSp add mod ord modTransition">
        <pc:chgData name="Huy Luong" userId="d5bd24fcc7dd3a46" providerId="LiveId" clId="{B5330C56-19A0-402B-9B6D-6CC481E1069A}" dt="2024-06-04T11:48:47.958" v="5456"/>
        <pc:sldMkLst>
          <pc:docMk/>
          <pc:sldMk cId="3180771576" sldId="341"/>
        </pc:sldMkLst>
        <pc:spChg chg="mod">
          <ac:chgData name="Huy Luong" userId="d5bd24fcc7dd3a46" providerId="LiveId" clId="{B5330C56-19A0-402B-9B6D-6CC481E1069A}" dt="2024-06-04T02:52:38.142" v="5281" actId="20577"/>
          <ac:spMkLst>
            <pc:docMk/>
            <pc:sldMk cId="3180771576" sldId="341"/>
            <ac:spMk id="329" creationId="{00000000-0000-0000-0000-000000000000}"/>
          </ac:spMkLst>
        </pc:spChg>
        <pc:spChg chg="mod">
          <ac:chgData name="Huy Luong" userId="d5bd24fcc7dd3a46" providerId="LiveId" clId="{B5330C56-19A0-402B-9B6D-6CC481E1069A}" dt="2024-06-04T02:52:34.703" v="5277" actId="20577"/>
          <ac:spMkLst>
            <pc:docMk/>
            <pc:sldMk cId="3180771576" sldId="341"/>
            <ac:spMk id="331" creationId="{00000000-0000-0000-0000-000000000000}"/>
          </ac:spMkLst>
        </pc:spChg>
      </pc:sldChg>
      <pc:sldChg chg="addSp delSp add mod ord modTransition">
        <pc:chgData name="Huy Luong" userId="d5bd24fcc7dd3a46" providerId="LiveId" clId="{B5330C56-19A0-402B-9B6D-6CC481E1069A}" dt="2024-06-04T11:48:47.958" v="5456"/>
        <pc:sldMkLst>
          <pc:docMk/>
          <pc:sldMk cId="1313870227" sldId="342"/>
        </pc:sldMkLst>
        <pc:spChg chg="add del">
          <ac:chgData name="Huy Luong" userId="d5bd24fcc7dd3a46" providerId="LiveId" clId="{B5330C56-19A0-402B-9B6D-6CC481E1069A}" dt="2024-06-04T11:47:25.862" v="5416" actId="22"/>
          <ac:spMkLst>
            <pc:docMk/>
            <pc:sldMk cId="1313870227" sldId="342"/>
            <ac:spMk id="3" creationId="{08398865-BF9D-0ED4-C687-942AC1F2A415}"/>
          </ac:spMkLst>
        </pc:spChg>
      </pc:sldChg>
      <pc:sldChg chg="add ord modTransition">
        <pc:chgData name="Huy Luong" userId="d5bd24fcc7dd3a46" providerId="LiveId" clId="{B5330C56-19A0-402B-9B6D-6CC481E1069A}" dt="2024-06-04T11:48:47.958" v="5456"/>
        <pc:sldMkLst>
          <pc:docMk/>
          <pc:sldMk cId="735736400" sldId="343"/>
        </pc:sldMkLst>
      </pc:sldChg>
      <pc:sldChg chg="add modTransition">
        <pc:chgData name="Huy Luong" userId="d5bd24fcc7dd3a46" providerId="LiveId" clId="{B5330C56-19A0-402B-9B6D-6CC481E1069A}" dt="2024-06-04T11:48:47.958" v="5456"/>
        <pc:sldMkLst>
          <pc:docMk/>
          <pc:sldMk cId="1436358516" sldId="344"/>
        </pc:sldMkLst>
      </pc:sldChg>
      <pc:sldChg chg="add modTransition">
        <pc:chgData name="Huy Luong" userId="d5bd24fcc7dd3a46" providerId="LiveId" clId="{B5330C56-19A0-402B-9B6D-6CC481E1069A}" dt="2024-06-04T11:48:47.958" v="5456"/>
        <pc:sldMkLst>
          <pc:docMk/>
          <pc:sldMk cId="1665942092" sldId="345"/>
        </pc:sldMkLst>
      </pc:sldChg>
      <pc:sldChg chg="add modTransition">
        <pc:chgData name="Huy Luong" userId="d5bd24fcc7dd3a46" providerId="LiveId" clId="{B5330C56-19A0-402B-9B6D-6CC481E1069A}" dt="2024-06-04T11:48:47.958" v="5456"/>
        <pc:sldMkLst>
          <pc:docMk/>
          <pc:sldMk cId="3051299281" sldId="346"/>
        </pc:sldMkLst>
      </pc:sldChg>
      <pc:sldMasterChg chg="delSldLayout">
        <pc:chgData name="Huy Luong" userId="d5bd24fcc7dd3a46" providerId="LiveId" clId="{B5330C56-19A0-402B-9B6D-6CC481E1069A}" dt="2024-06-04T13:45:05.339" v="5508" actId="47"/>
        <pc:sldMasterMkLst>
          <pc:docMk/>
          <pc:sldMasterMk cId="0" sldId="2147483678"/>
        </pc:sldMasterMkLst>
        <pc:sldLayoutChg chg="del">
          <pc:chgData name="Huy Luong" userId="d5bd24fcc7dd3a46" providerId="LiveId" clId="{B5330C56-19A0-402B-9B6D-6CC481E1069A}" dt="2024-06-04T11:48:05.318" v="5433" actId="47"/>
          <pc:sldLayoutMkLst>
            <pc:docMk/>
            <pc:sldMasterMk cId="0" sldId="2147483678"/>
            <pc:sldLayoutMk cId="0" sldId="2147483651"/>
          </pc:sldLayoutMkLst>
        </pc:sldLayoutChg>
        <pc:sldLayoutChg chg="del">
          <pc:chgData name="Huy Luong" userId="d5bd24fcc7dd3a46" providerId="LiveId" clId="{B5330C56-19A0-402B-9B6D-6CC481E1069A}" dt="2024-06-04T13:45:05.339" v="5508" actId="47"/>
          <pc:sldLayoutMkLst>
            <pc:docMk/>
            <pc:sldMasterMk cId="0" sldId="2147483678"/>
            <pc:sldLayoutMk cId="0" sldId="2147483652"/>
          </pc:sldLayoutMkLst>
        </pc:sldLayoutChg>
        <pc:sldLayoutChg chg="del">
          <pc:chgData name="Huy Luong" userId="d5bd24fcc7dd3a46" providerId="LiveId" clId="{B5330C56-19A0-402B-9B6D-6CC481E1069A}" dt="2024-06-04T11:48:38.206" v="5455" actId="47"/>
          <pc:sldLayoutMkLst>
            <pc:docMk/>
            <pc:sldMasterMk cId="0" sldId="2147483678"/>
            <pc:sldLayoutMk cId="0" sldId="2147483653"/>
          </pc:sldLayoutMkLst>
        </pc:sldLayoutChg>
        <pc:sldLayoutChg chg="del">
          <pc:chgData name="Huy Luong" userId="d5bd24fcc7dd3a46" providerId="LiveId" clId="{B5330C56-19A0-402B-9B6D-6CC481E1069A}" dt="2024-06-04T11:47:56.379" v="5428" actId="47"/>
          <pc:sldLayoutMkLst>
            <pc:docMk/>
            <pc:sldMasterMk cId="0" sldId="2147483678"/>
            <pc:sldLayoutMk cId="0" sldId="2147483656"/>
          </pc:sldLayoutMkLst>
        </pc:sldLayoutChg>
        <pc:sldLayoutChg chg="del">
          <pc:chgData name="Huy Luong" userId="d5bd24fcc7dd3a46" providerId="LiveId" clId="{B5330C56-19A0-402B-9B6D-6CC481E1069A}" dt="2024-06-04T11:47:47.172" v="5425" actId="47"/>
          <pc:sldLayoutMkLst>
            <pc:docMk/>
            <pc:sldMasterMk cId="0" sldId="2147483678"/>
            <pc:sldLayoutMk cId="0" sldId="2147483657"/>
          </pc:sldLayoutMkLst>
        </pc:sldLayoutChg>
        <pc:sldLayoutChg chg="del">
          <pc:chgData name="Huy Luong" userId="d5bd24fcc7dd3a46" providerId="LiveId" clId="{B5330C56-19A0-402B-9B6D-6CC481E1069A}" dt="2024-06-04T11:47:45.956" v="5424" actId="47"/>
          <pc:sldLayoutMkLst>
            <pc:docMk/>
            <pc:sldMasterMk cId="0" sldId="2147483678"/>
            <pc:sldLayoutMk cId="0" sldId="2147483660"/>
          </pc:sldLayoutMkLst>
        </pc:sldLayoutChg>
        <pc:sldLayoutChg chg="del">
          <pc:chgData name="Huy Luong" userId="d5bd24fcc7dd3a46" providerId="LiveId" clId="{B5330C56-19A0-402B-9B6D-6CC481E1069A}" dt="2024-06-04T11:47:53.378" v="5427" actId="47"/>
          <pc:sldLayoutMkLst>
            <pc:docMk/>
            <pc:sldMasterMk cId="0" sldId="2147483678"/>
            <pc:sldLayoutMk cId="0" sldId="2147483661"/>
          </pc:sldLayoutMkLst>
        </pc:sldLayoutChg>
        <pc:sldLayoutChg chg="del">
          <pc:chgData name="Huy Luong" userId="d5bd24fcc7dd3a46" providerId="LiveId" clId="{B5330C56-19A0-402B-9B6D-6CC481E1069A}" dt="2024-06-04T11:41:12.255" v="5404" actId="47"/>
          <pc:sldLayoutMkLst>
            <pc:docMk/>
            <pc:sldMasterMk cId="0" sldId="2147483678"/>
            <pc:sldLayoutMk cId="0" sldId="2147483662"/>
          </pc:sldLayoutMkLst>
        </pc:sldLayoutChg>
        <pc:sldLayoutChg chg="del">
          <pc:chgData name="Huy Luong" userId="d5bd24fcc7dd3a46" providerId="LiveId" clId="{B5330C56-19A0-402B-9B6D-6CC481E1069A}" dt="2024-06-04T11:41:02.233" v="5402" actId="47"/>
          <pc:sldLayoutMkLst>
            <pc:docMk/>
            <pc:sldMasterMk cId="0" sldId="2147483678"/>
            <pc:sldLayoutMk cId="0" sldId="2147483663"/>
          </pc:sldLayoutMkLst>
        </pc:sldLayoutChg>
        <pc:sldLayoutChg chg="del">
          <pc:chgData name="Huy Luong" userId="d5bd24fcc7dd3a46" providerId="LiveId" clId="{B5330C56-19A0-402B-9B6D-6CC481E1069A}" dt="2024-06-04T11:41:00.108" v="5401" actId="47"/>
          <pc:sldLayoutMkLst>
            <pc:docMk/>
            <pc:sldMasterMk cId="0" sldId="2147483678"/>
            <pc:sldLayoutMk cId="0" sldId="2147483664"/>
          </pc:sldLayoutMkLst>
        </pc:sldLayoutChg>
        <pc:sldLayoutChg chg="del">
          <pc:chgData name="Huy Luong" userId="d5bd24fcc7dd3a46" providerId="LiveId" clId="{B5330C56-19A0-402B-9B6D-6CC481E1069A}" dt="2024-06-04T11:47:58.921" v="5430" actId="47"/>
          <pc:sldLayoutMkLst>
            <pc:docMk/>
            <pc:sldMasterMk cId="0" sldId="2147483678"/>
            <pc:sldLayoutMk cId="0" sldId="2147483665"/>
          </pc:sldLayoutMkLst>
        </pc:sldLayoutChg>
        <pc:sldLayoutChg chg="del">
          <pc:chgData name="Huy Luong" userId="d5bd24fcc7dd3a46" providerId="LiveId" clId="{B5330C56-19A0-402B-9B6D-6CC481E1069A}" dt="2024-06-04T11:47:44.581" v="5423" actId="47"/>
          <pc:sldLayoutMkLst>
            <pc:docMk/>
            <pc:sldMasterMk cId="0" sldId="2147483678"/>
            <pc:sldLayoutMk cId="0" sldId="2147483666"/>
          </pc:sldLayoutMkLst>
        </pc:sldLayoutChg>
        <pc:sldLayoutChg chg="del">
          <pc:chgData name="Huy Luong" userId="d5bd24fcc7dd3a46" providerId="LiveId" clId="{B5330C56-19A0-402B-9B6D-6CC481E1069A}" dt="2024-06-04T11:41:19.232" v="5408" actId="47"/>
          <pc:sldLayoutMkLst>
            <pc:docMk/>
            <pc:sldMasterMk cId="0" sldId="2147483678"/>
            <pc:sldLayoutMk cId="0" sldId="2147483668"/>
          </pc:sldLayoutMkLst>
        </pc:sldLayoutChg>
        <pc:sldLayoutChg chg="del">
          <pc:chgData name="Huy Luong" userId="d5bd24fcc7dd3a46" providerId="LiveId" clId="{B5330C56-19A0-402B-9B6D-6CC481E1069A}" dt="2024-06-04T11:47:59.728" v="5431" actId="47"/>
          <pc:sldLayoutMkLst>
            <pc:docMk/>
            <pc:sldMasterMk cId="0" sldId="2147483678"/>
            <pc:sldLayoutMk cId="0" sldId="2147483669"/>
          </pc:sldLayoutMkLst>
        </pc:sldLayoutChg>
        <pc:sldLayoutChg chg="del">
          <pc:chgData name="Huy Luong" userId="d5bd24fcc7dd3a46" providerId="LiveId" clId="{B5330C56-19A0-402B-9B6D-6CC481E1069A}" dt="2024-06-04T11:47:47.810" v="5426" actId="47"/>
          <pc:sldLayoutMkLst>
            <pc:docMk/>
            <pc:sldMasterMk cId="0" sldId="2147483678"/>
            <pc:sldLayoutMk cId="0" sldId="2147483670"/>
          </pc:sldLayoutMkLst>
        </pc:sldLayoutChg>
        <pc:sldLayoutChg chg="del">
          <pc:chgData name="Huy Luong" userId="d5bd24fcc7dd3a46" providerId="LiveId" clId="{B5330C56-19A0-402B-9B6D-6CC481E1069A}" dt="2024-06-04T11:48:12.197" v="5436" actId="47"/>
          <pc:sldLayoutMkLst>
            <pc:docMk/>
            <pc:sldMasterMk cId="0" sldId="2147483678"/>
            <pc:sldLayoutMk cId="0" sldId="2147483671"/>
          </pc:sldLayoutMkLst>
        </pc:sldLayoutChg>
        <pc:sldLayoutChg chg="del">
          <pc:chgData name="Huy Luong" userId="d5bd24fcc7dd3a46" providerId="LiveId" clId="{B5330C56-19A0-402B-9B6D-6CC481E1069A}" dt="2024-06-04T11:48:07.189" v="5434" actId="47"/>
          <pc:sldLayoutMkLst>
            <pc:docMk/>
            <pc:sldMasterMk cId="0" sldId="2147483678"/>
            <pc:sldLayoutMk cId="0" sldId="2147483672"/>
          </pc:sldLayoutMkLst>
        </pc:sldLayoutChg>
        <pc:sldLayoutChg chg="del">
          <pc:chgData name="Huy Luong" userId="d5bd24fcc7dd3a46" providerId="LiveId" clId="{B5330C56-19A0-402B-9B6D-6CC481E1069A}" dt="2024-06-04T11:41:09.882" v="5403" actId="47"/>
          <pc:sldLayoutMkLst>
            <pc:docMk/>
            <pc:sldMasterMk cId="0" sldId="2147483678"/>
            <pc:sldLayoutMk cId="0" sldId="2147483673"/>
          </pc:sldLayoutMkLst>
        </pc:sldLayoutChg>
      </pc:sldMasterChg>
      <pc:sldMasterChg chg="del delSldLayout">
        <pc:chgData name="Huy Luong" userId="d5bd24fcc7dd3a46" providerId="LiveId" clId="{B5330C56-19A0-402B-9B6D-6CC481E1069A}" dt="2024-06-04T11:48:34.989" v="5454" actId="47"/>
        <pc:sldMasterMkLst>
          <pc:docMk/>
          <pc:sldMasterMk cId="0" sldId="2147483679"/>
        </pc:sldMasterMkLst>
        <pc:sldLayoutChg chg="del">
          <pc:chgData name="Huy Luong" userId="d5bd24fcc7dd3a46" providerId="LiveId" clId="{B5330C56-19A0-402B-9B6D-6CC481E1069A}" dt="2024-06-04T11:48:32.574" v="5452" actId="47"/>
          <pc:sldLayoutMkLst>
            <pc:docMk/>
            <pc:sldMasterMk cId="0" sldId="2147483679"/>
            <pc:sldLayoutMk cId="0" sldId="2147483676"/>
          </pc:sldLayoutMkLst>
        </pc:sldLayoutChg>
        <pc:sldLayoutChg chg="del">
          <pc:chgData name="Huy Luong" userId="d5bd24fcc7dd3a46" providerId="LiveId" clId="{B5330C56-19A0-402B-9B6D-6CC481E1069A}" dt="2024-06-04T11:48:34.989" v="5454" actId="47"/>
          <pc:sldLayoutMkLst>
            <pc:docMk/>
            <pc:sldMasterMk cId="0" sldId="2147483679"/>
            <pc:sldLayoutMk cId="0" sldId="2147483677"/>
          </pc:sldLayoutMkLst>
        </pc:sldLayoutChg>
      </pc:sldMasterChg>
    </pc:docChg>
  </pc:docChgLst>
  <pc:docChgLst>
    <pc:chgData name="Huy Luong" userId="d5bd24fcc7dd3a46" providerId="Windows Live" clId="Web-{DE36AB95-6DCA-49AA-8C61-DB5AACD0B543}"/>
    <pc:docChg chg="addSld delSld modSld">
      <pc:chgData name="Huy Luong" userId="d5bd24fcc7dd3a46" providerId="Windows Live" clId="Web-{DE36AB95-6DCA-49AA-8C61-DB5AACD0B543}" dt="2024-06-05T01:56:37.299" v="63" actId="20577"/>
      <pc:docMkLst>
        <pc:docMk/>
      </pc:docMkLst>
      <pc:sldChg chg="delSp modSp">
        <pc:chgData name="Huy Luong" userId="d5bd24fcc7dd3a46" providerId="Windows Live" clId="Web-{DE36AB95-6DCA-49AA-8C61-DB5AACD0B543}" dt="2024-06-05T01:24:50.880" v="2" actId="14100"/>
        <pc:sldMkLst>
          <pc:docMk/>
          <pc:sldMk cId="0" sldId="258"/>
        </pc:sldMkLst>
        <pc:spChg chg="del">
          <ac:chgData name="Huy Luong" userId="d5bd24fcc7dd3a46" providerId="Windows Live" clId="Web-{DE36AB95-6DCA-49AA-8C61-DB5AACD0B543}" dt="2024-06-05T01:24:38.614" v="0"/>
          <ac:spMkLst>
            <pc:docMk/>
            <pc:sldMk cId="0" sldId="258"/>
            <ac:spMk id="13" creationId="{F6F692A8-79FC-9E5D-3810-B309D2FE997F}"/>
          </ac:spMkLst>
        </pc:spChg>
        <pc:spChg chg="del">
          <ac:chgData name="Huy Luong" userId="d5bd24fcc7dd3a46" providerId="Windows Live" clId="Web-{DE36AB95-6DCA-49AA-8C61-DB5AACD0B543}" dt="2024-06-05T01:24:40.223" v="1"/>
          <ac:spMkLst>
            <pc:docMk/>
            <pc:sldMk cId="0" sldId="258"/>
            <ac:spMk id="14" creationId="{4F58F9A8-FD76-5EFB-09CB-1E4793AE722B}"/>
          </ac:spMkLst>
        </pc:spChg>
        <pc:cxnChg chg="mod">
          <ac:chgData name="Huy Luong" userId="d5bd24fcc7dd3a46" providerId="Windows Live" clId="Web-{DE36AB95-6DCA-49AA-8C61-DB5AACD0B543}" dt="2024-06-05T01:24:50.880" v="2" actId="14100"/>
          <ac:cxnSpMkLst>
            <pc:docMk/>
            <pc:sldMk cId="0" sldId="258"/>
            <ac:cxnSpMk id="304" creationId="{00000000-0000-0000-0000-000000000000}"/>
          </ac:cxnSpMkLst>
        </pc:cxnChg>
      </pc:sldChg>
      <pc:sldChg chg="modSp">
        <pc:chgData name="Huy Luong" userId="d5bd24fcc7dd3a46" providerId="Windows Live" clId="Web-{DE36AB95-6DCA-49AA-8C61-DB5AACD0B543}" dt="2024-06-05T01:29:04.091" v="14" actId="20577"/>
        <pc:sldMkLst>
          <pc:docMk/>
          <pc:sldMk cId="1657292890" sldId="310"/>
        </pc:sldMkLst>
        <pc:spChg chg="mod">
          <ac:chgData name="Huy Luong" userId="d5bd24fcc7dd3a46" providerId="Windows Live" clId="Web-{DE36AB95-6DCA-49AA-8C61-DB5AACD0B543}" dt="2024-06-05T01:29:04.091" v="14" actId="20577"/>
          <ac:spMkLst>
            <pc:docMk/>
            <pc:sldMk cId="1657292890" sldId="310"/>
            <ac:spMk id="596" creationId="{00000000-0000-0000-0000-000000000000}"/>
          </ac:spMkLst>
        </pc:spChg>
      </pc:sldChg>
      <pc:sldChg chg="modSp">
        <pc:chgData name="Huy Luong" userId="d5bd24fcc7dd3a46" providerId="Windows Live" clId="Web-{DE36AB95-6DCA-49AA-8C61-DB5AACD0B543}" dt="2024-06-05T01:45:48.123" v="28" actId="20577"/>
        <pc:sldMkLst>
          <pc:docMk/>
          <pc:sldMk cId="1537121350" sldId="323"/>
        </pc:sldMkLst>
        <pc:spChg chg="mod">
          <ac:chgData name="Huy Luong" userId="d5bd24fcc7dd3a46" providerId="Windows Live" clId="Web-{DE36AB95-6DCA-49AA-8C61-DB5AACD0B543}" dt="2024-06-05T01:45:48.123" v="28" actId="20577"/>
          <ac:spMkLst>
            <pc:docMk/>
            <pc:sldMk cId="1537121350" sldId="323"/>
            <ac:spMk id="596" creationId="{00000000-0000-0000-0000-000000000000}"/>
          </ac:spMkLst>
        </pc:spChg>
      </pc:sldChg>
      <pc:sldChg chg="modSp">
        <pc:chgData name="Huy Luong" userId="d5bd24fcc7dd3a46" providerId="Windows Live" clId="Web-{DE36AB95-6DCA-49AA-8C61-DB5AACD0B543}" dt="2024-06-05T01:56:37.299" v="63" actId="20577"/>
        <pc:sldMkLst>
          <pc:docMk/>
          <pc:sldMk cId="1650039670" sldId="325"/>
        </pc:sldMkLst>
        <pc:spChg chg="mod">
          <ac:chgData name="Huy Luong" userId="d5bd24fcc7dd3a46" providerId="Windows Live" clId="Web-{DE36AB95-6DCA-49AA-8C61-DB5AACD0B543}" dt="2024-06-05T01:56:37.299" v="63" actId="20577"/>
          <ac:spMkLst>
            <pc:docMk/>
            <pc:sldMk cId="1650039670" sldId="325"/>
            <ac:spMk id="596" creationId="{00000000-0000-0000-0000-000000000000}"/>
          </ac:spMkLst>
        </pc:spChg>
      </pc:sldChg>
      <pc:sldChg chg="modSp">
        <pc:chgData name="Huy Luong" userId="d5bd24fcc7dd3a46" providerId="Windows Live" clId="Web-{DE36AB95-6DCA-49AA-8C61-DB5AACD0B543}" dt="2024-06-05T01:32:50.895" v="21" actId="20577"/>
        <pc:sldMkLst>
          <pc:docMk/>
          <pc:sldMk cId="362588704" sldId="338"/>
        </pc:sldMkLst>
        <pc:spChg chg="mod">
          <ac:chgData name="Huy Luong" userId="d5bd24fcc7dd3a46" providerId="Windows Live" clId="Web-{DE36AB95-6DCA-49AA-8C61-DB5AACD0B543}" dt="2024-06-05T01:32:50.895" v="21" actId="20577"/>
          <ac:spMkLst>
            <pc:docMk/>
            <pc:sldMk cId="362588704" sldId="338"/>
            <ac:spMk id="596" creationId="{00000000-0000-0000-0000-000000000000}"/>
          </ac:spMkLst>
        </pc:spChg>
      </pc:sldChg>
      <pc:sldChg chg="del">
        <pc:chgData name="Huy Luong" userId="d5bd24fcc7dd3a46" providerId="Windows Live" clId="Web-{DE36AB95-6DCA-49AA-8C61-DB5AACD0B543}" dt="2024-06-05T01:25:26.600" v="12"/>
        <pc:sldMkLst>
          <pc:docMk/>
          <pc:sldMk cId="3180771576" sldId="341"/>
        </pc:sldMkLst>
      </pc:sldChg>
      <pc:sldChg chg="del">
        <pc:chgData name="Huy Luong" userId="d5bd24fcc7dd3a46" providerId="Windows Live" clId="Web-{DE36AB95-6DCA-49AA-8C61-DB5AACD0B543}" dt="2024-06-05T01:24:59.037" v="3"/>
        <pc:sldMkLst>
          <pc:docMk/>
          <pc:sldMk cId="1313870227" sldId="342"/>
        </pc:sldMkLst>
      </pc:sldChg>
      <pc:sldChg chg="del">
        <pc:chgData name="Huy Luong" userId="d5bd24fcc7dd3a46" providerId="Windows Live" clId="Web-{DE36AB95-6DCA-49AA-8C61-DB5AACD0B543}" dt="2024-06-05T01:25:05.521" v="5"/>
        <pc:sldMkLst>
          <pc:docMk/>
          <pc:sldMk cId="735736400" sldId="343"/>
        </pc:sldMkLst>
      </pc:sldChg>
      <pc:sldChg chg="del">
        <pc:chgData name="Huy Luong" userId="d5bd24fcc7dd3a46" providerId="Windows Live" clId="Web-{DE36AB95-6DCA-49AA-8C61-DB5AACD0B543}" dt="2024-06-05T01:25:13.834" v="7"/>
        <pc:sldMkLst>
          <pc:docMk/>
          <pc:sldMk cId="1436358516" sldId="344"/>
        </pc:sldMkLst>
      </pc:sldChg>
      <pc:sldChg chg="del">
        <pc:chgData name="Huy Luong" userId="d5bd24fcc7dd3a46" providerId="Windows Live" clId="Web-{DE36AB95-6DCA-49AA-8C61-DB5AACD0B543}" dt="2024-06-05T01:25:19.522" v="9"/>
        <pc:sldMkLst>
          <pc:docMk/>
          <pc:sldMk cId="1665942092" sldId="345"/>
        </pc:sldMkLst>
      </pc:sldChg>
      <pc:sldChg chg="del">
        <pc:chgData name="Huy Luong" userId="d5bd24fcc7dd3a46" providerId="Windows Live" clId="Web-{DE36AB95-6DCA-49AA-8C61-DB5AACD0B543}" dt="2024-06-05T01:25:24.584" v="11"/>
        <pc:sldMkLst>
          <pc:docMk/>
          <pc:sldMk cId="3051299281" sldId="346"/>
        </pc:sldMkLst>
      </pc:sldChg>
      <pc:sldChg chg="add replId">
        <pc:chgData name="Huy Luong" userId="d5bd24fcc7dd3a46" providerId="Windows Live" clId="Web-{DE36AB95-6DCA-49AA-8C61-DB5AACD0B543}" dt="2024-06-05T01:25:00.990" v="4"/>
        <pc:sldMkLst>
          <pc:docMk/>
          <pc:sldMk cId="1680026682" sldId="348"/>
        </pc:sldMkLst>
      </pc:sldChg>
      <pc:sldChg chg="add replId">
        <pc:chgData name="Huy Luong" userId="d5bd24fcc7dd3a46" providerId="Windows Live" clId="Web-{DE36AB95-6DCA-49AA-8C61-DB5AACD0B543}" dt="2024-06-05T01:25:07.787" v="6"/>
        <pc:sldMkLst>
          <pc:docMk/>
          <pc:sldMk cId="2370977795" sldId="349"/>
        </pc:sldMkLst>
      </pc:sldChg>
      <pc:sldChg chg="add replId">
        <pc:chgData name="Huy Luong" userId="d5bd24fcc7dd3a46" providerId="Windows Live" clId="Web-{DE36AB95-6DCA-49AA-8C61-DB5AACD0B543}" dt="2024-06-05T01:25:15.693" v="8"/>
        <pc:sldMkLst>
          <pc:docMk/>
          <pc:sldMk cId="3284540003" sldId="350"/>
        </pc:sldMkLst>
      </pc:sldChg>
      <pc:sldChg chg="add replId">
        <pc:chgData name="Huy Luong" userId="d5bd24fcc7dd3a46" providerId="Windows Live" clId="Web-{DE36AB95-6DCA-49AA-8C61-DB5AACD0B543}" dt="2024-06-05T01:25:21.178" v="10"/>
        <pc:sldMkLst>
          <pc:docMk/>
          <pc:sldMk cId="1397655593" sldId="351"/>
        </pc:sldMkLst>
      </pc:sldChg>
    </pc:docChg>
  </pc:docChgLst>
  <pc:docChgLst>
    <pc:chgData name="Guest User" providerId="Windows Live" clId="Web-{BC5B31A2-EA80-48B1-BBB9-52F72CEA79E1}"/>
    <pc:docChg chg="modSld">
      <pc:chgData name="Guest User" userId="" providerId="Windows Live" clId="Web-{BC5B31A2-EA80-48B1-BBB9-52F72CEA79E1}" dt="2024-06-05T01:04:00.746" v="5"/>
      <pc:docMkLst>
        <pc:docMk/>
      </pc:docMkLst>
      <pc:sldChg chg="modSp">
        <pc:chgData name="Guest User" userId="" providerId="Windows Live" clId="Web-{BC5B31A2-EA80-48B1-BBB9-52F72CEA79E1}" dt="2024-06-05T01:04:00.746" v="5"/>
        <pc:sldMkLst>
          <pc:docMk/>
          <pc:sldMk cId="3323296733" sldId="327"/>
        </pc:sldMkLst>
        <pc:graphicFrameChg chg="mod modGraphic">
          <ac:chgData name="Guest User" userId="" providerId="Windows Live" clId="Web-{BC5B31A2-EA80-48B1-BBB9-52F72CEA79E1}" dt="2024-06-05T01:04:00.746" v="5"/>
          <ac:graphicFrameMkLst>
            <pc:docMk/>
            <pc:sldMk cId="3323296733" sldId="327"/>
            <ac:graphicFrameMk id="4" creationId="{DF2E720E-197A-2985-1EC4-B856FDCBA19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5265D302-E2E3-73D5-DDBB-1F6D875ADD31}"/>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2826097C-0BEF-9E1D-4994-4556A9FD1F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3C470ED6-6C50-E435-FDCF-BFFAF54F6D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818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241495A6-35DA-7D85-552A-6250DFAFA722}"/>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CA171D68-EEAF-6982-17BC-D37B9E9322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36CD1A5A-8E48-A1D5-62F3-65B2532398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48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6A80C7CA-C8D5-E740-C094-E9871BDF8F73}"/>
            </a:ext>
          </a:extLst>
        </p:cNvPr>
        <p:cNvGrpSpPr/>
        <p:nvPr/>
      </p:nvGrpSpPr>
      <p:grpSpPr>
        <a:xfrm>
          <a:off x="0" y="0"/>
          <a:ext cx="0" cy="0"/>
          <a:chOff x="0" y="0"/>
          <a:chExt cx="0" cy="0"/>
        </a:xfrm>
      </p:grpSpPr>
      <p:sp>
        <p:nvSpPr>
          <p:cNvPr id="301" name="Google Shape;301;g2768bdccc6f_2_140:notes">
            <a:extLst>
              <a:ext uri="{FF2B5EF4-FFF2-40B4-BE49-F238E27FC236}">
                <a16:creationId xmlns:a16="http://schemas.microsoft.com/office/drawing/2014/main" id="{AD9E7A05-83A6-6AB1-B491-1D7843D129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a:extLst>
              <a:ext uri="{FF2B5EF4-FFF2-40B4-BE49-F238E27FC236}">
                <a16:creationId xmlns:a16="http://schemas.microsoft.com/office/drawing/2014/main" id="{E6D17841-3016-2C72-8865-E27FE018AC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2460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A44ABBC-4618-7ADF-26E6-B9A1AFD48197}"/>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C8A93336-705D-6ED0-78EE-74EF672CE0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9F77144-C8C8-96BE-4508-A0BDF7A95C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450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6DE4D327-9DA4-683A-21C5-AC6C9CF14C1A}"/>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8D693ACE-1A3F-B7B8-9BA8-8C4D94B944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F45BB70C-D23E-C225-CC77-652804D745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280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7D2772C1-81A9-7F30-74C6-9433938187BD}"/>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DC0F080C-5770-3901-780A-2DEF0FD2C3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ADE2EFED-8A5C-4CE2-868C-1EE9DCE79B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4560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9914F6B7-EBB7-955B-F9C7-98B7214B4B94}"/>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5B0D4347-783C-84DF-3369-8FBFC74851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5FC1BCB2-74A1-BFE0-DC51-324308D7E4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9981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C55485F5-6D4E-C973-474C-384CF0A6495E}"/>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C184DE1B-6989-A889-D4F3-465D0F5291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E7C50F06-9B97-7E0C-B049-D2912CCB0F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3782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13F850B5-6D98-940B-1D16-879725A05937}"/>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C37CFBAA-AD5E-AF03-4DE8-6A967CD9CC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0663D607-5F09-2845-991D-303822C9D2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723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26A21874-40F3-C33A-1FD1-108212439D1B}"/>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FE87B70B-2F97-D202-5C83-221326F04F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F2A1A408-13E7-45B4-A921-2B79FFD6B3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8330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768bdccc6f_2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49461DF2-A777-1BC5-800B-380898D4609C}"/>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130EA6D8-4618-7097-5081-C0DAE3FCE3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1EB4A16E-C67F-CC0D-5FE6-B035C0549F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302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FB2C69D8-7E20-B1AD-6C7B-7EC2B8DBB004}"/>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25A1FF1F-9081-2AE0-2934-D2DD8A906D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28C790EB-51BD-49E3-69CD-4415E827E4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54723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88CA3D1A-47D4-B946-3813-5093B22CB63A}"/>
            </a:ext>
          </a:extLst>
        </p:cNvPr>
        <p:cNvGrpSpPr/>
        <p:nvPr/>
      </p:nvGrpSpPr>
      <p:grpSpPr>
        <a:xfrm>
          <a:off x="0" y="0"/>
          <a:ext cx="0" cy="0"/>
          <a:chOff x="0" y="0"/>
          <a:chExt cx="0" cy="0"/>
        </a:xfrm>
      </p:grpSpPr>
      <p:sp>
        <p:nvSpPr>
          <p:cNvPr id="301" name="Google Shape;301;g2768bdccc6f_2_140:notes">
            <a:extLst>
              <a:ext uri="{FF2B5EF4-FFF2-40B4-BE49-F238E27FC236}">
                <a16:creationId xmlns:a16="http://schemas.microsoft.com/office/drawing/2014/main" id="{F2209F67-4E5C-42A5-DC83-EE5BC1E1FA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a:extLst>
              <a:ext uri="{FF2B5EF4-FFF2-40B4-BE49-F238E27FC236}">
                <a16:creationId xmlns:a16="http://schemas.microsoft.com/office/drawing/2014/main" id="{29883AA4-C2FD-FF6C-C5DD-7073FAEAB4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99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638FBEB-7EF4-C64E-E043-1A00F734BEAE}"/>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E4C35DB-CDA0-0A1C-E459-6A5F173E63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A4FB92D7-76B6-AC2A-F559-CC3B7FD849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557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3FEAE9CB-DDD4-7706-690B-9CF700D452F7}"/>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CD8C3E59-103D-48D6-D99F-703FFC5C95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577EAA88-7870-E46D-9651-07653DE9AD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9987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40E2B167-DC0A-54E1-6D93-ADB4611B4F4C}"/>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69E00441-B120-9BCE-C65F-3691CCFE9D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205B0DA3-F669-29C8-88E8-81E8E7673E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48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87085E09-11FB-61C0-0EF3-6AFF81016692}"/>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7D091563-20E4-06FA-4868-D9B61A6FC3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5F2516E6-B5FD-FF46-0527-293E0DB613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9055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6992136B-5771-C7AB-4790-CDB40E259163}"/>
            </a:ext>
          </a:extLst>
        </p:cNvPr>
        <p:cNvGrpSpPr/>
        <p:nvPr/>
      </p:nvGrpSpPr>
      <p:grpSpPr>
        <a:xfrm>
          <a:off x="0" y="0"/>
          <a:ext cx="0" cy="0"/>
          <a:chOff x="0" y="0"/>
          <a:chExt cx="0" cy="0"/>
        </a:xfrm>
      </p:grpSpPr>
      <p:sp>
        <p:nvSpPr>
          <p:cNvPr id="301" name="Google Shape;301;g2768bdccc6f_2_140:notes">
            <a:extLst>
              <a:ext uri="{FF2B5EF4-FFF2-40B4-BE49-F238E27FC236}">
                <a16:creationId xmlns:a16="http://schemas.microsoft.com/office/drawing/2014/main" id="{1328D729-407F-7F5F-448B-77B024CDAD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a:extLst>
              <a:ext uri="{FF2B5EF4-FFF2-40B4-BE49-F238E27FC236}">
                <a16:creationId xmlns:a16="http://schemas.microsoft.com/office/drawing/2014/main" id="{389CED3F-E024-CC40-0B1F-B83B2DF7C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4274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3A27135A-339B-614C-F501-5DA2DF26B081}"/>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C4BAFFA-4222-3B78-B845-3B67295D00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0AB92178-598B-96A0-444C-B3D6981D72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3659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7BC13B4B-A73C-2DC0-8F60-C36F23F44982}"/>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7CC76F04-5BD3-36B4-DF5D-2BAD97ABE9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505D9354-04FF-E038-480E-69DAA3B013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9390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9FDFB226-4B47-8C27-FE59-2C63D5E859E9}"/>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D56161F4-8C5A-9B46-5C79-BF1F6C725A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9F2CC9D4-DAB9-C321-B535-0D41909AD9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5983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6E39E12E-86B5-31CA-BB75-D46D9FDEB6E5}"/>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539F52B1-4E3F-0305-1098-470BEF2810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6ED7C835-B4D8-D7BD-2512-0BEE8B57E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4704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99395AD9-425C-DC48-2FA1-6DAFF6C42907}"/>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5ED4DDD9-6A01-D406-92C0-67AE21598C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1D82228D-A887-A08F-0992-09F0F9B28D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27890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5A5696B4-0727-A36C-EE09-09EC3A5E9D7F}"/>
            </a:ext>
          </a:extLst>
        </p:cNvPr>
        <p:cNvGrpSpPr/>
        <p:nvPr/>
      </p:nvGrpSpPr>
      <p:grpSpPr>
        <a:xfrm>
          <a:off x="0" y="0"/>
          <a:ext cx="0" cy="0"/>
          <a:chOff x="0" y="0"/>
          <a:chExt cx="0" cy="0"/>
        </a:xfrm>
      </p:grpSpPr>
      <p:sp>
        <p:nvSpPr>
          <p:cNvPr id="301" name="Google Shape;301;g2768bdccc6f_2_140:notes">
            <a:extLst>
              <a:ext uri="{FF2B5EF4-FFF2-40B4-BE49-F238E27FC236}">
                <a16:creationId xmlns:a16="http://schemas.microsoft.com/office/drawing/2014/main" id="{28B6C8B8-3414-C6E6-C98A-2554ED1ACF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a:extLst>
              <a:ext uri="{FF2B5EF4-FFF2-40B4-BE49-F238E27FC236}">
                <a16:creationId xmlns:a16="http://schemas.microsoft.com/office/drawing/2014/main" id="{8EE24A14-67C5-7D09-AD29-CA82E49BB9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4160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8450BF24-80E4-517F-A2D2-D21DB8D730A2}"/>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FC62EDBB-2512-A1FF-8432-A577D85171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3750103-33AF-7697-4AD0-684DBBDB12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18919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7DCCFB29-3A8D-DE74-2F99-983078234B77}"/>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0691EB31-4510-8749-52F5-966980D9DB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7DAA0B73-30F8-A642-AFB6-B9B64C7FDC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1888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7614509A-81E1-2C8B-5299-31F398618E15}"/>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133B1654-35DC-0110-166F-0CB8216A4A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AB9B57F5-D1D0-E539-EA78-AE4462EDE0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43941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29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3753AA12-5892-F8AE-9F6F-63FB033700A4}"/>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E65E45A1-6861-E169-AC9E-0BDDFB0B41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8B75419E-4952-3563-E63F-C538CE014F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5714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2FF1B013-2D5A-9CAB-DDB3-5FFE4191744E}"/>
            </a:ext>
          </a:extLst>
        </p:cNvPr>
        <p:cNvGrpSpPr/>
        <p:nvPr/>
      </p:nvGrpSpPr>
      <p:grpSpPr>
        <a:xfrm>
          <a:off x="0" y="0"/>
          <a:ext cx="0" cy="0"/>
          <a:chOff x="0" y="0"/>
          <a:chExt cx="0" cy="0"/>
        </a:xfrm>
      </p:grpSpPr>
      <p:sp>
        <p:nvSpPr>
          <p:cNvPr id="301" name="Google Shape;301;g2768bdccc6f_2_140:notes">
            <a:extLst>
              <a:ext uri="{FF2B5EF4-FFF2-40B4-BE49-F238E27FC236}">
                <a16:creationId xmlns:a16="http://schemas.microsoft.com/office/drawing/2014/main" id="{A4F018D4-62D7-47C1-FA30-7C7D39CB22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768bdccc6f_2_140:notes">
            <a:extLst>
              <a:ext uri="{FF2B5EF4-FFF2-40B4-BE49-F238E27FC236}">
                <a16:creationId xmlns:a16="http://schemas.microsoft.com/office/drawing/2014/main" id="{3A01BE51-1A17-F996-EF03-7756E2D796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14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2161ca7da69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743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FCCC78F3-2449-AC10-B28C-4D771B04C61F}"/>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E73F5A08-1B33-0D43-B6DF-0686EACBD3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68745B9B-4112-F3AA-B9CF-54D9E68BF9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8595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a:extLst>
            <a:ext uri="{FF2B5EF4-FFF2-40B4-BE49-F238E27FC236}">
              <a16:creationId xmlns:a16="http://schemas.microsoft.com/office/drawing/2014/main" id="{827E9C5C-3CBC-9FF8-FD0C-19F3C4635807}"/>
            </a:ext>
          </a:extLst>
        </p:cNvPr>
        <p:cNvGrpSpPr/>
        <p:nvPr/>
      </p:nvGrpSpPr>
      <p:grpSpPr>
        <a:xfrm>
          <a:off x="0" y="0"/>
          <a:ext cx="0" cy="0"/>
          <a:chOff x="0" y="0"/>
          <a:chExt cx="0" cy="0"/>
        </a:xfrm>
      </p:grpSpPr>
      <p:sp>
        <p:nvSpPr>
          <p:cNvPr id="592" name="Google Shape;592;g54dda1946d_6_332:notes">
            <a:extLst>
              <a:ext uri="{FF2B5EF4-FFF2-40B4-BE49-F238E27FC236}">
                <a16:creationId xmlns:a16="http://schemas.microsoft.com/office/drawing/2014/main" id="{88EC124B-2398-52EA-9B82-9FBA865F48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54dda1946d_6_332:notes">
            <a:extLst>
              <a:ext uri="{FF2B5EF4-FFF2-40B4-BE49-F238E27FC236}">
                <a16:creationId xmlns:a16="http://schemas.microsoft.com/office/drawing/2014/main" id="{AD8388D6-5924-2FCB-4F1D-DB6E045867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1549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13" name="Google Shape;13;p2"/>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14" name="Google Shape;14;p2"/>
          <p:cNvSpPr txBox="1">
            <a:spLocks noGrp="1"/>
          </p:cNvSpPr>
          <p:nvPr>
            <p:ph type="ctrTitle"/>
          </p:nvPr>
        </p:nvSpPr>
        <p:spPr>
          <a:xfrm>
            <a:off x="1087125" y="1670213"/>
            <a:ext cx="5897400" cy="1392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1087125" y="2997488"/>
            <a:ext cx="5897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0;p3"/>
            <p:cNvCxnSpPr/>
            <p:nvPr/>
          </p:nvCxnSpPr>
          <p:spPr>
            <a:xfrm rot="10800000">
              <a:off x="713225" y="-62550"/>
              <a:ext cx="0" cy="596100"/>
            </a:xfrm>
            <a:prstGeom prst="straightConnector1">
              <a:avLst/>
            </a:prstGeom>
            <a:noFill/>
            <a:ln w="19050" cap="flat" cmpd="sng">
              <a:solidFill>
                <a:schemeClr val="dk1"/>
              </a:solidFill>
              <a:prstDash val="solid"/>
              <a:round/>
              <a:headEnd type="none" w="med" len="med"/>
              <a:tailEnd type="none" w="med" len="med"/>
            </a:ln>
          </p:spPr>
        </p:cxnSp>
        <p:cxnSp>
          <p:nvCxnSpPr>
            <p:cNvPr id="21" name="Google Shape;21;p3"/>
            <p:cNvCxnSpPr/>
            <p:nvPr/>
          </p:nvCxnSpPr>
          <p:spPr>
            <a:xfrm>
              <a:off x="8430775" y="4608450"/>
              <a:ext cx="0" cy="539100"/>
            </a:xfrm>
            <a:prstGeom prst="straightConnector1">
              <a:avLst/>
            </a:prstGeom>
            <a:noFill/>
            <a:ln w="19050" cap="flat" cmpd="sng">
              <a:solidFill>
                <a:schemeClr val="dk1"/>
              </a:solidFill>
              <a:prstDash val="solid"/>
              <a:round/>
              <a:headEnd type="none" w="med" len="med"/>
              <a:tailEnd type="none" w="med" len="med"/>
            </a:ln>
          </p:spPr>
        </p:cxnSp>
      </p:grpSp>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4"/>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30" name="Google Shape;30;p4"/>
            <p:cNvCxnSpPr/>
            <p:nvPr/>
          </p:nvCxnSpPr>
          <p:spPr>
            <a:xfrm>
              <a:off x="8911200" y="4917300"/>
              <a:ext cx="0" cy="342900"/>
            </a:xfrm>
            <a:prstGeom prst="straightConnector1">
              <a:avLst/>
            </a:prstGeom>
            <a:noFill/>
            <a:ln w="19050" cap="flat" cmpd="sng">
              <a:solidFill>
                <a:schemeClr val="dk1"/>
              </a:solidFill>
              <a:prstDash val="solid"/>
              <a:round/>
              <a:headEnd type="none" w="med" len="med"/>
              <a:tailEnd type="none" w="med" len="med"/>
            </a:ln>
          </p:spPr>
        </p:cxnSp>
      </p:grpSp>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4"/>
          <p:cNvSpPr txBox="1">
            <a:spLocks noGrp="1"/>
          </p:cNvSpPr>
          <p:nvPr>
            <p:ph type="body" idx="1"/>
          </p:nvPr>
        </p:nvSpPr>
        <p:spPr>
          <a:xfrm>
            <a:off x="720000" y="1215750"/>
            <a:ext cx="7704000" cy="32331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Char char="●"/>
              <a:defRPr>
                <a:latin typeface="Hanken Grotesk"/>
                <a:ea typeface="Hanken Grotesk"/>
                <a:cs typeface="Hanken Grotesk"/>
                <a:sym typeface="Hanken Grotesk"/>
              </a:defRPr>
            </a:lvl1pPr>
            <a:lvl2pPr marL="914400" lvl="1" indent="-304800" rtl="0">
              <a:spcBef>
                <a:spcPts val="0"/>
              </a:spcBef>
              <a:spcAft>
                <a:spcPts val="0"/>
              </a:spcAft>
              <a:buSzPts val="1200"/>
              <a:buChar char="○"/>
              <a:defRPr>
                <a:latin typeface="Hanken Grotesk"/>
                <a:ea typeface="Hanken Grotesk"/>
                <a:cs typeface="Hanken Grotesk"/>
                <a:sym typeface="Hanken Grotesk"/>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w="19050" cap="flat" cmpd="sng">
              <a:solidFill>
                <a:schemeClr val="dk1"/>
              </a:solidFill>
              <a:prstDash val="solid"/>
              <a:round/>
              <a:headEnd type="none" w="med" len="med"/>
              <a:tailEnd type="none" w="med" len="med"/>
            </a:ln>
          </p:spPr>
        </p:cxnSp>
        <p:cxnSp>
          <p:nvCxnSpPr>
            <p:cNvPr id="66" name="Google Shape;66;p8"/>
            <p:cNvCxnSpPr/>
            <p:nvPr/>
          </p:nvCxnSpPr>
          <p:spPr>
            <a:xfrm rot="10800000">
              <a:off x="-25" y="4608575"/>
              <a:ext cx="740700" cy="0"/>
            </a:xfrm>
            <a:prstGeom prst="straightConnector1">
              <a:avLst/>
            </a:prstGeom>
            <a:noFill/>
            <a:ln w="19050" cap="flat" cmpd="sng">
              <a:solidFill>
                <a:schemeClr val="dk1"/>
              </a:solidFill>
              <a:prstDash val="solid"/>
              <a:round/>
              <a:headEnd type="none" w="med" len="med"/>
              <a:tailEnd type="none" w="med" len="med"/>
            </a:ln>
          </p:spPr>
        </p:cxnSp>
      </p:grpSp>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2" name="Google Shape;72;p9"/>
            <p:cNvCxnSpPr/>
            <p:nvPr/>
          </p:nvCxnSpPr>
          <p:spPr>
            <a:xfrm rot="10800000">
              <a:off x="727425" y="-49275"/>
              <a:ext cx="0" cy="585600"/>
            </a:xfrm>
            <a:prstGeom prst="straightConnector1">
              <a:avLst/>
            </a:prstGeom>
            <a:noFill/>
            <a:ln w="19050" cap="flat" cmpd="sng">
              <a:solidFill>
                <a:schemeClr val="dk1"/>
              </a:solidFill>
              <a:prstDash val="solid"/>
              <a:round/>
              <a:headEnd type="none" w="med" len="med"/>
              <a:tailEnd type="none" w="med" len="med"/>
            </a:ln>
          </p:spPr>
        </p:cxnSp>
        <p:cxnSp>
          <p:nvCxnSpPr>
            <p:cNvPr id="73" name="Google Shape;73;p9"/>
            <p:cNvCxnSpPr/>
            <p:nvPr/>
          </p:nvCxnSpPr>
          <p:spPr>
            <a:xfrm rot="10800000">
              <a:off x="8430775" y="4608450"/>
              <a:ext cx="0" cy="585600"/>
            </a:xfrm>
            <a:prstGeom prst="straightConnector1">
              <a:avLst/>
            </a:prstGeom>
            <a:noFill/>
            <a:ln w="19050" cap="flat" cmpd="sng">
              <a:solidFill>
                <a:schemeClr val="dk1"/>
              </a:solidFill>
              <a:prstDash val="solid"/>
              <a:round/>
              <a:headEnd type="none" w="med" len="med"/>
              <a:tailEnd type="none" w="med" len="med"/>
            </a:ln>
          </p:spPr>
        </p:cxnSp>
      </p:grpSp>
      <p:sp>
        <p:nvSpPr>
          <p:cNvPr id="74" name="Google Shape;74;p9"/>
          <p:cNvSpPr txBox="1">
            <a:spLocks noGrp="1"/>
          </p:cNvSpPr>
          <p:nvPr>
            <p:ph type="title"/>
          </p:nvPr>
        </p:nvSpPr>
        <p:spPr>
          <a:xfrm>
            <a:off x="3496850" y="1021763"/>
            <a:ext cx="4294800" cy="20952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 name="Google Shape;75;p9"/>
          <p:cNvSpPr txBox="1">
            <a:spLocks noGrp="1"/>
          </p:cNvSpPr>
          <p:nvPr>
            <p:ph type="subTitle" idx="1"/>
          </p:nvPr>
        </p:nvSpPr>
        <p:spPr>
          <a:xfrm>
            <a:off x="3496850" y="3117038"/>
            <a:ext cx="4294800" cy="10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8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13"/>
            <p:cNvCxnSpPr/>
            <p:nvPr/>
          </p:nvCxnSpPr>
          <p:spPr>
            <a:xfrm rot="10800000">
              <a:off x="-19050" y="232800"/>
              <a:ext cx="258900" cy="0"/>
            </a:xfrm>
            <a:prstGeom prst="straightConnector1">
              <a:avLst/>
            </a:prstGeom>
            <a:noFill/>
            <a:ln w="19050" cap="flat" cmpd="sng">
              <a:solidFill>
                <a:schemeClr val="dk1"/>
              </a:solidFill>
              <a:prstDash val="solid"/>
              <a:round/>
              <a:headEnd type="none" w="med" len="med"/>
              <a:tailEnd type="none" w="med" len="med"/>
            </a:ln>
          </p:spPr>
        </p:cxnSp>
        <p:cxnSp>
          <p:nvCxnSpPr>
            <p:cNvPr id="93" name="Google Shape;93;p13"/>
            <p:cNvCxnSpPr/>
            <p:nvPr/>
          </p:nvCxnSpPr>
          <p:spPr>
            <a:xfrm rot="10800000">
              <a:off x="8911200" y="4917300"/>
              <a:ext cx="258900" cy="0"/>
            </a:xfrm>
            <a:prstGeom prst="straightConnector1">
              <a:avLst/>
            </a:prstGeom>
            <a:noFill/>
            <a:ln w="19050" cap="flat" cmpd="sng">
              <a:solidFill>
                <a:schemeClr val="dk1"/>
              </a:solidFill>
              <a:prstDash val="solid"/>
              <a:round/>
              <a:headEnd type="none" w="med" len="med"/>
              <a:tailEnd type="none" w="med" len="med"/>
            </a:ln>
          </p:spPr>
        </p:cxnSp>
      </p:grpSp>
      <p:sp>
        <p:nvSpPr>
          <p:cNvPr id="94" name="Google Shape;94;p13"/>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 name="Google Shape;95;p13"/>
          <p:cNvSpPr txBox="1">
            <a:spLocks noGrp="1"/>
          </p:cNvSpPr>
          <p:nvPr>
            <p:ph type="subTitle" idx="1"/>
          </p:nvPr>
        </p:nvSpPr>
        <p:spPr>
          <a:xfrm>
            <a:off x="78867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6" name="Google Shape;96;p13"/>
          <p:cNvSpPr txBox="1">
            <a:spLocks noGrp="1"/>
          </p:cNvSpPr>
          <p:nvPr>
            <p:ph type="subTitle" idx="2"/>
          </p:nvPr>
        </p:nvSpPr>
        <p:spPr>
          <a:xfrm>
            <a:off x="78867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7" name="Google Shape;97;p13"/>
          <p:cNvSpPr txBox="1">
            <a:spLocks noGrp="1"/>
          </p:cNvSpPr>
          <p:nvPr>
            <p:ph type="subTitle" idx="3"/>
          </p:nvPr>
        </p:nvSpPr>
        <p:spPr>
          <a:xfrm>
            <a:off x="3418500"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8" name="Google Shape;98;p13"/>
          <p:cNvSpPr txBox="1">
            <a:spLocks noGrp="1"/>
          </p:cNvSpPr>
          <p:nvPr>
            <p:ph type="subTitle" idx="4"/>
          </p:nvPr>
        </p:nvSpPr>
        <p:spPr>
          <a:xfrm>
            <a:off x="3418500"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99" name="Google Shape;99;p13"/>
          <p:cNvSpPr txBox="1">
            <a:spLocks noGrp="1"/>
          </p:cNvSpPr>
          <p:nvPr>
            <p:ph type="title" idx="5" hasCustomPrompt="1"/>
          </p:nvPr>
        </p:nvSpPr>
        <p:spPr>
          <a:xfrm>
            <a:off x="9195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3509050"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9195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8" hasCustomPrompt="1"/>
          </p:nvPr>
        </p:nvSpPr>
        <p:spPr>
          <a:xfrm>
            <a:off x="35282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subTitle" idx="9"/>
          </p:nvPr>
        </p:nvSpPr>
        <p:spPr>
          <a:xfrm>
            <a:off x="6048325" y="3772552"/>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4" name="Google Shape;104;p13"/>
          <p:cNvSpPr txBox="1">
            <a:spLocks noGrp="1"/>
          </p:cNvSpPr>
          <p:nvPr>
            <p:ph type="subTitle" idx="13"/>
          </p:nvPr>
        </p:nvSpPr>
        <p:spPr>
          <a:xfrm>
            <a:off x="6048325" y="2105875"/>
            <a:ext cx="23055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05" name="Google Shape;105;p13"/>
          <p:cNvSpPr txBox="1">
            <a:spLocks noGrp="1"/>
          </p:cNvSpPr>
          <p:nvPr>
            <p:ph type="title" idx="14" hasCustomPrompt="1"/>
          </p:nvPr>
        </p:nvSpPr>
        <p:spPr>
          <a:xfrm>
            <a:off x="6136975" y="2977575"/>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15" hasCustomPrompt="1"/>
          </p:nvPr>
        </p:nvSpPr>
        <p:spPr>
          <a:xfrm>
            <a:off x="6136975" y="1319650"/>
            <a:ext cx="365700" cy="365700"/>
          </a:xfrm>
          <a:prstGeom prst="rect">
            <a:avLst/>
          </a:prstGeom>
          <a:solidFill>
            <a:schemeClr val="dk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6"/>
          </p:nvPr>
        </p:nvSpPr>
        <p:spPr>
          <a:xfrm>
            <a:off x="78867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8" name="Google Shape;108;p13"/>
          <p:cNvSpPr txBox="1">
            <a:spLocks noGrp="1"/>
          </p:cNvSpPr>
          <p:nvPr>
            <p:ph type="subTitle" idx="17"/>
          </p:nvPr>
        </p:nvSpPr>
        <p:spPr>
          <a:xfrm>
            <a:off x="78867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09" name="Google Shape;109;p13"/>
          <p:cNvSpPr txBox="1">
            <a:spLocks noGrp="1"/>
          </p:cNvSpPr>
          <p:nvPr>
            <p:ph type="subTitle" idx="18"/>
          </p:nvPr>
        </p:nvSpPr>
        <p:spPr>
          <a:xfrm>
            <a:off x="3418500"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0" name="Google Shape;110;p13"/>
          <p:cNvSpPr txBox="1">
            <a:spLocks noGrp="1"/>
          </p:cNvSpPr>
          <p:nvPr>
            <p:ph type="subTitle" idx="19"/>
          </p:nvPr>
        </p:nvSpPr>
        <p:spPr>
          <a:xfrm>
            <a:off x="3418500"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1" name="Google Shape;111;p13"/>
          <p:cNvSpPr txBox="1">
            <a:spLocks noGrp="1"/>
          </p:cNvSpPr>
          <p:nvPr>
            <p:ph type="subTitle" idx="20"/>
          </p:nvPr>
        </p:nvSpPr>
        <p:spPr>
          <a:xfrm>
            <a:off x="6048325" y="3503023"/>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
        <p:nvSpPr>
          <p:cNvPr id="112" name="Google Shape;112;p13"/>
          <p:cNvSpPr txBox="1">
            <a:spLocks noGrp="1"/>
          </p:cNvSpPr>
          <p:nvPr>
            <p:ph type="subTitle" idx="21"/>
          </p:nvPr>
        </p:nvSpPr>
        <p:spPr>
          <a:xfrm>
            <a:off x="6048325" y="1848775"/>
            <a:ext cx="2305500" cy="3852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w="19050" cap="flat" cmpd="sng">
                <a:solidFill>
                  <a:schemeClr val="dk1"/>
                </a:solidFill>
                <a:prstDash val="solid"/>
                <a:round/>
                <a:headEnd type="none" w="med" len="med"/>
                <a:tailEnd type="none" w="med" len="med"/>
              </a:ln>
            </p:spPr>
          </p:cxnSp>
          <p:cxnSp>
            <p:nvCxnSpPr>
              <p:cNvPr id="272" name="Google Shape;272;p28"/>
              <p:cNvCxnSpPr/>
              <p:nvPr/>
            </p:nvCxnSpPr>
            <p:spPr>
              <a:xfrm rot="10800000">
                <a:off x="8911200" y="4917300"/>
                <a:ext cx="0" cy="2841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 name="Google Shape;277;p29"/>
            <p:cNvCxnSpPr/>
            <p:nvPr/>
          </p:nvCxnSpPr>
          <p:spPr>
            <a:xfrm>
              <a:off x="8911200" y="232800"/>
              <a:ext cx="366000" cy="0"/>
            </a:xfrm>
            <a:prstGeom prst="straightConnector1">
              <a:avLst/>
            </a:prstGeom>
            <a:noFill/>
            <a:ln w="19050" cap="flat" cmpd="sng">
              <a:solidFill>
                <a:schemeClr val="dk1"/>
              </a:solidFill>
              <a:prstDash val="solid"/>
              <a:round/>
              <a:headEnd type="none" w="med" len="med"/>
              <a:tailEnd type="none" w="med" len="med"/>
            </a:ln>
          </p:spPr>
        </p:cxnSp>
        <p:cxnSp>
          <p:nvCxnSpPr>
            <p:cNvPr id="278" name="Google Shape;278;p29"/>
            <p:cNvCxnSpPr/>
            <p:nvPr/>
          </p:nvCxnSpPr>
          <p:spPr>
            <a:xfrm>
              <a:off x="232200" y="4917300"/>
              <a:ext cx="1200" cy="291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marL="914400" lvl="1"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marL="1371600" lvl="2"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marL="1828800" lvl="3"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marL="2286000" lvl="4"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marL="2743200" lvl="5"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marL="3200400" lvl="6"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marL="3657600" lvl="7"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marL="4114800" lvl="8" indent="-3175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8" r:id="rId6"/>
    <p:sldLayoutId id="2147483659"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xfrm>
            <a:off x="723900" y="1844300"/>
            <a:ext cx="7696200" cy="61679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400" b="1">
                <a:latin typeface="Tahoma" panose="020B0604030504040204" pitchFamily="34" charset="0"/>
                <a:ea typeface="Tahoma" panose="020B0604030504040204" pitchFamily="34" charset="0"/>
                <a:cs typeface="Tahoma" panose="020B0604030504040204" pitchFamily="34" charset="0"/>
              </a:rPr>
              <a:t>ĐỀ TÀI: PHÂN TÍCH VÀ DỰ ĐOÁN </a:t>
            </a:r>
            <a:br>
              <a:rPr lang="en-US" sz="2400" b="1">
                <a:latin typeface="Tahoma" panose="020B0604030504040204" pitchFamily="34" charset="0"/>
                <a:ea typeface="Tahoma" panose="020B0604030504040204" pitchFamily="34" charset="0"/>
                <a:cs typeface="Tahoma" panose="020B0604030504040204" pitchFamily="34" charset="0"/>
              </a:rPr>
            </a:br>
            <a:r>
              <a:rPr lang="en-US" sz="2400" b="1">
                <a:latin typeface="Tahoma" panose="020B0604030504040204" pitchFamily="34" charset="0"/>
                <a:ea typeface="Tahoma" panose="020B0604030504040204" pitchFamily="34" charset="0"/>
                <a:cs typeface="Tahoma" panose="020B0604030504040204" pitchFamily="34" charset="0"/>
              </a:rPr>
              <a:t>KẾT QUẢ BÓNG ĐÁ TỪ DỮ LIỆU LỊCH SỬ</a:t>
            </a:r>
            <a:endParaRPr sz="2400" b="1">
              <a:latin typeface="Tahoma" panose="020B0604030504040204" pitchFamily="34" charset="0"/>
              <a:ea typeface="Tahoma" panose="020B0604030504040204" pitchFamily="34" charset="0"/>
              <a:cs typeface="Tahoma" panose="020B0604030504040204" pitchFamily="34" charset="0"/>
            </a:endParaRPr>
          </a:p>
        </p:txBody>
      </p:sp>
      <p:sp>
        <p:nvSpPr>
          <p:cNvPr id="290" name="Google Shape;290;p33"/>
          <p:cNvSpPr txBox="1">
            <a:spLocks noGrp="1"/>
          </p:cNvSpPr>
          <p:nvPr>
            <p:ph type="subTitle" idx="1"/>
          </p:nvPr>
        </p:nvSpPr>
        <p:spPr>
          <a:xfrm>
            <a:off x="1470660" y="3553588"/>
            <a:ext cx="401574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b="1"/>
              <a:t>Thành viên:</a:t>
            </a:r>
          </a:p>
          <a:p>
            <a:pPr marL="0" lvl="0" indent="0" algn="l" rtl="0">
              <a:spcBef>
                <a:spcPts val="0"/>
              </a:spcBef>
              <a:spcAft>
                <a:spcPts val="0"/>
              </a:spcAft>
              <a:buNone/>
            </a:pPr>
            <a:r>
              <a:rPr lang="en-US" sz="1700">
                <a:latin typeface="Hanken Grotesk"/>
                <a:ea typeface="Hanken Grotesk"/>
                <a:cs typeface="Hanken Grotesk"/>
                <a:sym typeface="Hanken Grotesk"/>
              </a:rPr>
              <a:t>Lương Anh Huy – 22520550</a:t>
            </a:r>
          </a:p>
          <a:p>
            <a:pPr marL="0" lvl="0" indent="0" algn="l" rtl="0">
              <a:spcBef>
                <a:spcPts val="0"/>
              </a:spcBef>
              <a:spcAft>
                <a:spcPts val="0"/>
              </a:spcAft>
              <a:buNone/>
            </a:pPr>
            <a:r>
              <a:rPr lang="en-US" sz="1700"/>
              <a:t>Phan Công Minh </a:t>
            </a:r>
            <a:r>
              <a:rPr lang="en-US" sz="1700">
                <a:latin typeface="Hanken Grotesk"/>
                <a:ea typeface="Hanken Grotesk"/>
                <a:cs typeface="Hanken Grotesk"/>
                <a:sym typeface="Hanken Grotesk"/>
              </a:rPr>
              <a:t>- 22520884</a:t>
            </a:r>
            <a:endParaRPr sz="1700">
              <a:latin typeface="Hanken Grotesk"/>
              <a:ea typeface="Hanken Grotesk"/>
              <a:cs typeface="Hanken Grotesk"/>
              <a:sym typeface="Hanken Grotesk"/>
            </a:endParaRPr>
          </a:p>
        </p:txBody>
      </p:sp>
      <p:sp>
        <p:nvSpPr>
          <p:cNvPr id="4" name="Google Shape;290;p33">
            <a:extLst>
              <a:ext uri="{FF2B5EF4-FFF2-40B4-BE49-F238E27FC236}">
                <a16:creationId xmlns:a16="http://schemas.microsoft.com/office/drawing/2014/main" id="{3E33199F-3FE2-D93F-3656-96C6BB457D5F}"/>
              </a:ext>
            </a:extLst>
          </p:cNvPr>
          <p:cNvSpPr txBox="1">
            <a:spLocks/>
          </p:cNvSpPr>
          <p:nvPr/>
        </p:nvSpPr>
        <p:spPr>
          <a:xfrm>
            <a:off x="1470660" y="2557914"/>
            <a:ext cx="401574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Hanken Grotesk"/>
              <a:buNone/>
              <a:defRPr sz="1400" b="0" i="0" u="none" strike="noStrike" cap="none">
                <a:solidFill>
                  <a:schemeClr val="dk1"/>
                </a:solidFill>
                <a:latin typeface="Hanken Grotesk"/>
                <a:ea typeface="Hanken Grotesk"/>
                <a:cs typeface="Hanken Grotesk"/>
                <a:sym typeface="Hanken Grotesk"/>
              </a:defRPr>
            </a:lvl1pPr>
            <a:lvl2pPr marL="914400" marR="0" lvl="1"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2pPr>
            <a:lvl3pPr marL="1371600" marR="0" lvl="2"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3pPr>
            <a:lvl4pPr marL="1828800" marR="0" lvl="3"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4pPr>
            <a:lvl5pPr marL="2286000" marR="0" lvl="4"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5pPr>
            <a:lvl6pPr marL="2743200" marR="0" lvl="5"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6pPr>
            <a:lvl7pPr marL="3200400" marR="0" lvl="6"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7pPr>
            <a:lvl8pPr marL="3657600" marR="0" lvl="7"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8pPr>
            <a:lvl9pPr marL="4114800" marR="0" lvl="8" indent="-317500" algn="ctr" rtl="0">
              <a:lnSpc>
                <a:spcPct val="100000"/>
              </a:lnSpc>
              <a:spcBef>
                <a:spcPts val="0"/>
              </a:spcBef>
              <a:spcAft>
                <a:spcPts val="0"/>
              </a:spcAft>
              <a:buClr>
                <a:schemeClr val="dk1"/>
              </a:buClr>
              <a:buSzPts val="1800"/>
              <a:buFont typeface="Hanken Grotesk"/>
              <a:buNone/>
              <a:defRPr sz="1800" b="0" i="0" u="none" strike="noStrike" cap="none">
                <a:solidFill>
                  <a:schemeClr val="dk1"/>
                </a:solidFill>
                <a:latin typeface="Hanken Grotesk"/>
                <a:ea typeface="Hanken Grotesk"/>
                <a:cs typeface="Hanken Grotesk"/>
                <a:sym typeface="Hanken Grotesk"/>
              </a:defRPr>
            </a:lvl9pPr>
          </a:lstStyle>
          <a:p>
            <a:pPr marL="0" indent="0"/>
            <a:r>
              <a:rPr lang="en-US" sz="1700" b="1" dirty="0"/>
              <a:t>GVHD: </a:t>
            </a:r>
            <a:r>
              <a:rPr lang="en-US" sz="1700" dirty="0"/>
              <a:t>TS. Nguyễn Gia Tuấn Anh</a:t>
            </a:r>
          </a:p>
          <a:p>
            <a:pPr marL="0" indent="0"/>
            <a:r>
              <a:rPr lang="en-US" sz="1700" dirty="0"/>
              <a:t>             CN. </a:t>
            </a:r>
            <a:r>
              <a:rPr lang="en-US" sz="1700" dirty="0" err="1"/>
              <a:t>Trần</a:t>
            </a:r>
            <a:r>
              <a:rPr lang="en-US" sz="1700" dirty="0"/>
              <a:t> Quốc Khánh</a:t>
            </a:r>
          </a:p>
          <a:p>
            <a:pPr marL="0" indent="0"/>
            <a:r>
              <a:rPr lang="en-US" sz="1700" b="1" dirty="0" err="1"/>
              <a:t>Lớp</a:t>
            </a:r>
            <a:r>
              <a:rPr lang="en-US" sz="1700" b="1" dirty="0"/>
              <a:t>: </a:t>
            </a:r>
            <a:r>
              <a:rPr lang="en-US" sz="1700" dirty="0"/>
              <a:t>DS108.P21</a:t>
            </a:r>
          </a:p>
          <a:p>
            <a:pPr marL="0" indent="0"/>
            <a:endParaRPr lang="vi-VN" sz="1700" dirty="0"/>
          </a:p>
        </p:txBody>
      </p:sp>
      <p:sp>
        <p:nvSpPr>
          <p:cNvPr id="3" name="Google Shape;289;p33">
            <a:extLst>
              <a:ext uri="{FF2B5EF4-FFF2-40B4-BE49-F238E27FC236}">
                <a16:creationId xmlns:a16="http://schemas.microsoft.com/office/drawing/2014/main" id="{F11A411A-8970-F19A-55C2-CF7F7028EDFE}"/>
              </a:ext>
            </a:extLst>
          </p:cNvPr>
          <p:cNvSpPr txBox="1">
            <a:spLocks/>
          </p:cNvSpPr>
          <p:nvPr/>
        </p:nvSpPr>
        <p:spPr>
          <a:xfrm>
            <a:off x="784860" y="653961"/>
            <a:ext cx="7696200" cy="10935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Figtree Black"/>
              <a:buNone/>
              <a:defRPr sz="3800" b="0" i="0" u="none" strike="noStrike" cap="none">
                <a:solidFill>
                  <a:schemeClr val="dk1"/>
                </a:solidFill>
                <a:latin typeface="Figtree Black"/>
                <a:ea typeface="Figtree Black"/>
                <a:cs typeface="Figtree Black"/>
                <a:sym typeface="Figtree Black"/>
              </a:defRPr>
            </a:lvl1pPr>
            <a:lvl2pPr marR="0" lvl="1"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2pPr>
            <a:lvl3pPr marR="0" lvl="2"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3pPr>
            <a:lvl4pPr marR="0" lvl="3"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4pPr>
            <a:lvl5pPr marR="0" lvl="4"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5pPr>
            <a:lvl6pPr marR="0" lvl="5"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6pPr>
            <a:lvl7pPr marR="0" lvl="6"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7pPr>
            <a:lvl8pPr marR="0" lvl="7"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8pPr>
            <a:lvl9pPr marR="0" lvl="8" algn="ctr" rtl="0">
              <a:lnSpc>
                <a:spcPct val="100000"/>
              </a:lnSpc>
              <a:spcBef>
                <a:spcPts val="0"/>
              </a:spcBef>
              <a:spcAft>
                <a:spcPts val="0"/>
              </a:spcAft>
              <a:buClr>
                <a:schemeClr val="dk1"/>
              </a:buClr>
              <a:buSzPts val="5200"/>
              <a:buFont typeface="Figtree Black"/>
              <a:buNone/>
              <a:defRPr sz="5200" b="0" i="0" u="none" strike="noStrike" cap="none">
                <a:solidFill>
                  <a:schemeClr val="dk1"/>
                </a:solidFill>
                <a:latin typeface="Figtree Black"/>
                <a:ea typeface="Figtree Black"/>
                <a:cs typeface="Figtree Black"/>
                <a:sym typeface="Figtree Black"/>
              </a:defRPr>
            </a:lvl9pPr>
          </a:lstStyle>
          <a:p>
            <a:pPr algn="ctr"/>
            <a:endParaRPr lang="en-US" sz="2000">
              <a:latin typeface="Tahoma" panose="020B0604030504040204" pitchFamily="34" charset="0"/>
              <a:ea typeface="Tahoma" panose="020B0604030504040204" pitchFamily="34" charset="0"/>
              <a:cs typeface="Tahoma" panose="020B0604030504040204" pitchFamily="34" charset="0"/>
            </a:endParaRPr>
          </a:p>
          <a:p>
            <a:pPr algn="ctr"/>
            <a:endParaRPr lang="en-US" sz="2000">
              <a:latin typeface="Tahoma" panose="020B0604030504040204" pitchFamily="34" charset="0"/>
              <a:ea typeface="Tahoma" panose="020B0604030504040204" pitchFamily="34" charset="0"/>
              <a:cs typeface="Tahoma" panose="020B0604030504040204" pitchFamily="34" charset="0"/>
            </a:endParaRPr>
          </a:p>
          <a:p>
            <a:pPr algn="ctr"/>
            <a:endParaRPr lang="en-US" sz="2000">
              <a:latin typeface="Tahoma" panose="020B0604030504040204" pitchFamily="34" charset="0"/>
              <a:ea typeface="Tahoma" panose="020B0604030504040204" pitchFamily="34" charset="0"/>
              <a:cs typeface="Tahoma" panose="020B0604030504040204" pitchFamily="34" charset="0"/>
            </a:endParaRPr>
          </a:p>
          <a:p>
            <a:pPr algn="ctr"/>
            <a:endParaRPr lang="en-US" sz="2000">
              <a:latin typeface="Tahoma" panose="020B0604030504040204" pitchFamily="34" charset="0"/>
              <a:ea typeface="Tahoma" panose="020B0604030504040204" pitchFamily="34" charset="0"/>
              <a:cs typeface="Tahoma" panose="020B0604030504040204" pitchFamily="34" charset="0"/>
            </a:endParaRPr>
          </a:p>
          <a:p>
            <a:pPr algn="ctr"/>
            <a:endParaRPr lang="en-US" sz="2000">
              <a:latin typeface="Tahoma" panose="020B0604030504040204" pitchFamily="34" charset="0"/>
              <a:ea typeface="Tahoma" panose="020B0604030504040204" pitchFamily="34" charset="0"/>
              <a:cs typeface="Tahoma" panose="020B0604030504040204" pitchFamily="34" charset="0"/>
            </a:endParaRPr>
          </a:p>
          <a:p>
            <a:pPr algn="ctr"/>
            <a:r>
              <a:rPr lang="en-US" sz="2000">
                <a:latin typeface="Tahoma" panose="020B0604030504040204" pitchFamily="34" charset="0"/>
                <a:ea typeface="Tahoma" panose="020B0604030504040204" pitchFamily="34" charset="0"/>
                <a:cs typeface="Tahoma" panose="020B0604030504040204" pitchFamily="34" charset="0"/>
              </a:rPr>
              <a:t>TRƯỜNG ĐẠI HỌC CÔNG NGHỆ THÔNG TIN</a:t>
            </a:r>
          </a:p>
          <a:p>
            <a:pPr algn="ctr"/>
            <a:r>
              <a:rPr lang="en-US" sz="2000">
                <a:latin typeface="Tahoma" panose="020B0604030504040204" pitchFamily="34" charset="0"/>
                <a:ea typeface="Tahoma" panose="020B0604030504040204" pitchFamily="34" charset="0"/>
                <a:cs typeface="Tahoma" panose="020B0604030504040204" pitchFamily="34" charset="0"/>
              </a:rPr>
              <a:t>BÁO CÁO ĐỒ ÁN CUỐI KỲ</a:t>
            </a:r>
          </a:p>
          <a:p>
            <a:pPr algn="ctr"/>
            <a:r>
              <a:rPr lang="en-US" sz="2000">
                <a:latin typeface="Tahoma" panose="020B0604030504040204" pitchFamily="34" charset="0"/>
                <a:ea typeface="Tahoma" panose="020B0604030504040204" pitchFamily="34" charset="0"/>
                <a:cs typeface="Tahoma" panose="020B0604030504040204" pitchFamily="34" charset="0"/>
              </a:rPr>
              <a:t>--------------------------</a:t>
            </a:r>
          </a:p>
        </p:txBody>
      </p:sp>
      <p:pic>
        <p:nvPicPr>
          <p:cNvPr id="8" name="Graphic 7" descr="Soccer ball with solid fill">
            <a:extLst>
              <a:ext uri="{FF2B5EF4-FFF2-40B4-BE49-F238E27FC236}">
                <a16:creationId xmlns:a16="http://schemas.microsoft.com/office/drawing/2014/main" id="{BD037F7C-E7D3-192C-A43B-B29C90D90E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40" y="3930328"/>
            <a:ext cx="731520" cy="731520"/>
          </a:xfrm>
          <a:prstGeom prst="rect">
            <a:avLst/>
          </a:prstGeom>
        </p:spPr>
      </p:pic>
      <p:pic>
        <p:nvPicPr>
          <p:cNvPr id="9" name="Graphic 8" descr="Soccer ball with solid fill">
            <a:extLst>
              <a:ext uri="{FF2B5EF4-FFF2-40B4-BE49-F238E27FC236}">
                <a16:creationId xmlns:a16="http://schemas.microsoft.com/office/drawing/2014/main" id="{A8BABE9C-FACC-A168-7CB8-CA6F3242FF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2940" y="481652"/>
            <a:ext cx="731520" cy="731520"/>
          </a:xfrm>
          <a:prstGeom prst="rect">
            <a:avLst/>
          </a:prstGeom>
        </p:spPr>
      </p:pic>
      <p:pic>
        <p:nvPicPr>
          <p:cNvPr id="11" name="Graphic 10" descr="Soccer ball with solid fill">
            <a:extLst>
              <a:ext uri="{FF2B5EF4-FFF2-40B4-BE49-F238E27FC236}">
                <a16:creationId xmlns:a16="http://schemas.microsoft.com/office/drawing/2014/main" id="{83F82AD3-A13B-F24B-A009-04E1647CE8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9540" y="481652"/>
            <a:ext cx="731520" cy="731520"/>
          </a:xfrm>
          <a:prstGeom prst="rect">
            <a:avLst/>
          </a:prstGeom>
        </p:spPr>
      </p:pic>
      <p:pic>
        <p:nvPicPr>
          <p:cNvPr id="12" name="Graphic 11" descr="Soccer ball with solid fill">
            <a:extLst>
              <a:ext uri="{FF2B5EF4-FFF2-40B4-BE49-F238E27FC236}">
                <a16:creationId xmlns:a16="http://schemas.microsoft.com/office/drawing/2014/main" id="{C67BC4CE-CC4E-E44B-5008-1DF0F8A047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9540" y="3930328"/>
            <a:ext cx="731520" cy="7315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D7D3F1E7-0976-2BC0-7028-9FCC406E4D99}"/>
            </a:ext>
          </a:extLst>
        </p:cNvPr>
        <p:cNvGrpSpPr/>
        <p:nvPr/>
      </p:nvGrpSpPr>
      <p:grpSpPr>
        <a:xfrm>
          <a:off x="0" y="0"/>
          <a:ext cx="0" cy="0"/>
          <a:chOff x="0" y="0"/>
          <a:chExt cx="0" cy="0"/>
        </a:xfrm>
      </p:grpSpPr>
      <p:sp>
        <p:nvSpPr>
          <p:cNvPr id="4" name="Google Shape;307;p35">
            <a:extLst>
              <a:ext uri="{FF2B5EF4-FFF2-40B4-BE49-F238E27FC236}">
                <a16:creationId xmlns:a16="http://schemas.microsoft.com/office/drawing/2014/main" id="{7FABAAF5-5460-D628-3FE0-67D832BC64B1}"/>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dirty="0"/>
              <a:t>8</a:t>
            </a:r>
          </a:p>
        </p:txBody>
      </p:sp>
      <p:sp>
        <p:nvSpPr>
          <p:cNvPr id="7" name="Title 6">
            <a:extLst>
              <a:ext uri="{FF2B5EF4-FFF2-40B4-BE49-F238E27FC236}">
                <a16:creationId xmlns:a16="http://schemas.microsoft.com/office/drawing/2014/main" id="{275F864B-7C5D-ACF8-30D7-89DC2F6CF0FD}"/>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Phạm vi </a:t>
            </a:r>
            <a:r>
              <a:rPr lang="en-US" b="1" dirty="0" err="1">
                <a:latin typeface="Tahoma" panose="020B0604030504040204" pitchFamily="34" charset="0"/>
                <a:ea typeface="Tahoma" panose="020B0604030504040204" pitchFamily="34" charset="0"/>
                <a:cs typeface="Tahoma" panose="020B0604030504040204" pitchFamily="34" charset="0"/>
              </a:rPr>
              <a:t>và</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kích</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thước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dữ</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880BFC51-C47E-6072-2C22-FC3777B45E20}"/>
              </a:ext>
            </a:extLst>
          </p:cNvPr>
          <p:cNvPicPr>
            <a:picLocks noChangeAspect="1"/>
          </p:cNvPicPr>
          <p:nvPr/>
        </p:nvPicPr>
        <p:blipFill>
          <a:blip r:embed="rId3"/>
          <a:stretch>
            <a:fillRect/>
          </a:stretch>
        </p:blipFill>
        <p:spPr>
          <a:xfrm>
            <a:off x="1299213" y="1150721"/>
            <a:ext cx="6545573" cy="2753554"/>
          </a:xfrm>
          <a:prstGeom prst="rect">
            <a:avLst/>
          </a:prstGeom>
        </p:spPr>
      </p:pic>
      <p:sp>
        <p:nvSpPr>
          <p:cNvPr id="6" name="TextBox 5">
            <a:extLst>
              <a:ext uri="{FF2B5EF4-FFF2-40B4-BE49-F238E27FC236}">
                <a16:creationId xmlns:a16="http://schemas.microsoft.com/office/drawing/2014/main" id="{8BA44097-29AD-E0DD-2C8E-1CDA4EF33906}"/>
              </a:ext>
            </a:extLst>
          </p:cNvPr>
          <p:cNvSpPr txBox="1"/>
          <p:nvPr/>
        </p:nvSpPr>
        <p:spPr>
          <a:xfrm>
            <a:off x="1053154" y="4167695"/>
            <a:ext cx="6968048" cy="646331"/>
          </a:xfrm>
          <a:prstGeom prst="rect">
            <a:avLst/>
          </a:prstGeom>
          <a:noFill/>
        </p:spPr>
        <p:txBody>
          <a:bodyPr wrap="square">
            <a:spAutoFit/>
          </a:bodyPr>
          <a:lstStyle/>
          <a:p>
            <a:pPr algn="just"/>
            <a:r>
              <a:rPr lang="vi-VN" sz="1800" dirty="0">
                <a:latin typeface="Hanken Grotesk" panose="020B0604020202020204" charset="0"/>
              </a:rPr>
              <a:t>Dữ liệu về Shooting và Defensive Actions trên được lưu vào file </a:t>
            </a:r>
            <a:r>
              <a:rPr lang="vi-VN" sz="1800" i="1" dirty="0">
                <a:effectLst/>
                <a:latin typeface="Hanken Grotesk" panose="020B0604020202020204" charset="0"/>
              </a:rPr>
              <a:t>FPro_data.csv</a:t>
            </a:r>
            <a:r>
              <a:rPr lang="vi-VN" sz="1800" dirty="0">
                <a:latin typeface="Hanken Grotesk" panose="020B0604020202020204" charset="0"/>
              </a:rPr>
              <a:t>, file</a:t>
            </a:r>
            <a:r>
              <a:rPr lang="vi-VN" sz="1800" b="1" dirty="0">
                <a:effectLst/>
                <a:latin typeface="Hanken Grotesk" panose="020B0604020202020204" charset="0"/>
              </a:rPr>
              <a:t> </a:t>
            </a:r>
            <a:r>
              <a:rPr lang="vi-VN" sz="1800" dirty="0">
                <a:latin typeface="Hanken Grotesk" panose="020B0604020202020204" charset="0"/>
              </a:rPr>
              <a:t>dữ liệu chứa </a:t>
            </a:r>
            <a:r>
              <a:rPr lang="vi-VN" sz="1800" b="1" dirty="0">
                <a:effectLst/>
                <a:latin typeface="Hanken Grotesk" panose="020B0604020202020204" charset="0"/>
              </a:rPr>
              <a:t>1539 dòng cùng 41 cột thuộc tính</a:t>
            </a:r>
            <a:r>
              <a:rPr lang="vi-VN" sz="1800" dirty="0">
                <a:latin typeface="Hanken Grotesk" panose="020B0604020202020204" charset="0"/>
              </a:rPr>
              <a:t>.</a:t>
            </a:r>
            <a:endParaRPr lang="en-US" sz="1800" dirty="0">
              <a:latin typeface="Hanken Grotesk" panose="020B0604020202020204" charset="0"/>
            </a:endParaRPr>
          </a:p>
        </p:txBody>
      </p:sp>
    </p:spTree>
    <p:extLst>
      <p:ext uri="{BB962C8B-B14F-4D97-AF65-F5344CB8AC3E}">
        <p14:creationId xmlns:p14="http://schemas.microsoft.com/office/powerpoint/2010/main" val="3869030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BC966CA4-1DB2-DFE8-908D-3C4217B2898B}"/>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0E5C601B-AA96-6250-A3D8-629CBA79DAC5}"/>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Các thuộc tính và ý nghĩa</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C47D52B6-2610-4DA0-F215-2ED01FBCF9A9}"/>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9</a:t>
            </a:r>
          </a:p>
        </p:txBody>
      </p:sp>
      <p:graphicFrame>
        <p:nvGraphicFramePr>
          <p:cNvPr id="2" name="Table 1">
            <a:extLst>
              <a:ext uri="{FF2B5EF4-FFF2-40B4-BE49-F238E27FC236}">
                <a16:creationId xmlns:a16="http://schemas.microsoft.com/office/drawing/2014/main" id="{9BC4E10D-3EA3-1065-DDCE-DA3A4AF63882}"/>
              </a:ext>
            </a:extLst>
          </p:cNvPr>
          <p:cNvGraphicFramePr>
            <a:graphicFrameLocks noGrp="1"/>
          </p:cNvGraphicFramePr>
          <p:nvPr>
            <p:extLst>
              <p:ext uri="{D42A27DB-BD31-4B8C-83A1-F6EECF244321}">
                <p14:modId xmlns:p14="http://schemas.microsoft.com/office/powerpoint/2010/main" val="2472760264"/>
              </p:ext>
            </p:extLst>
          </p:nvPr>
        </p:nvGraphicFramePr>
        <p:xfrm>
          <a:off x="997478" y="1156385"/>
          <a:ext cx="7149044" cy="3484880"/>
        </p:xfrm>
        <a:graphic>
          <a:graphicData uri="http://schemas.openxmlformats.org/drawingml/2006/table">
            <a:tbl>
              <a:tblPr firstRow="1" bandRow="1">
                <a:tableStyleId>{8FC8B74A-8D45-454B-8BA8-65A9FE6C5365}</a:tableStyleId>
              </a:tblPr>
              <a:tblGrid>
                <a:gridCol w="2077844">
                  <a:extLst>
                    <a:ext uri="{9D8B030D-6E8A-4147-A177-3AD203B41FA5}">
                      <a16:colId xmlns:a16="http://schemas.microsoft.com/office/drawing/2014/main" val="2634571741"/>
                    </a:ext>
                  </a:extLst>
                </a:gridCol>
                <a:gridCol w="5071200">
                  <a:extLst>
                    <a:ext uri="{9D8B030D-6E8A-4147-A177-3AD203B41FA5}">
                      <a16:colId xmlns:a16="http://schemas.microsoft.com/office/drawing/2014/main" val="446104802"/>
                    </a:ext>
                  </a:extLst>
                </a:gridCol>
              </a:tblGrid>
              <a:tr h="370840">
                <a:tc>
                  <a:txBody>
                    <a:bodyPr/>
                    <a:lstStyle/>
                    <a:p>
                      <a:r>
                        <a:rPr lang="en-US" b="1"/>
                        <a:t>Tên đặc trưng</a:t>
                      </a:r>
                    </a:p>
                  </a:txBody>
                  <a:tcPr/>
                </a:tc>
                <a:tc>
                  <a:txBody>
                    <a:bodyPr/>
                    <a:lstStyle/>
                    <a:p>
                      <a:r>
                        <a:rPr lang="en-US" b="1"/>
                        <a:t>Ý nghĩa</a:t>
                      </a:r>
                    </a:p>
                  </a:txBody>
                  <a:tcPr/>
                </a:tc>
                <a:extLst>
                  <a:ext uri="{0D108BD9-81ED-4DB2-BD59-A6C34878D82A}">
                    <a16:rowId xmlns:a16="http://schemas.microsoft.com/office/drawing/2014/main" val="2534610411"/>
                  </a:ext>
                </a:extLst>
              </a:tr>
              <a:tr h="370840">
                <a:tc>
                  <a:txBody>
                    <a:bodyPr/>
                    <a:lstStyle/>
                    <a:p>
                      <a:r>
                        <a:rPr lang="en-US" b="1"/>
                        <a:t>goals_for</a:t>
                      </a:r>
                    </a:p>
                  </a:txBody>
                  <a:tcPr/>
                </a:tc>
                <a:tc>
                  <a:txBody>
                    <a:bodyPr/>
                    <a:lstStyle/>
                    <a:p>
                      <a:r>
                        <a:rPr lang="en-US"/>
                        <a:t>Tổng số bàn thắng của đội đang xét</a:t>
                      </a:r>
                    </a:p>
                  </a:txBody>
                  <a:tcPr/>
                </a:tc>
                <a:extLst>
                  <a:ext uri="{0D108BD9-81ED-4DB2-BD59-A6C34878D82A}">
                    <a16:rowId xmlns:a16="http://schemas.microsoft.com/office/drawing/2014/main" val="1563659733"/>
                  </a:ext>
                </a:extLst>
              </a:tr>
              <a:tr h="370840">
                <a:tc>
                  <a:txBody>
                    <a:bodyPr/>
                    <a:lstStyle/>
                    <a:p>
                      <a:r>
                        <a:rPr lang="en-US" b="1"/>
                        <a:t>goals_against</a:t>
                      </a:r>
                    </a:p>
                  </a:txBody>
                  <a:tcPr/>
                </a:tc>
                <a:tc>
                  <a:txBody>
                    <a:bodyPr/>
                    <a:lstStyle/>
                    <a:p>
                      <a:r>
                        <a:rPr lang="en-US"/>
                        <a:t>Tổng số bàn thắng của đội đối phương</a:t>
                      </a:r>
                    </a:p>
                  </a:txBody>
                  <a:tcPr/>
                </a:tc>
                <a:extLst>
                  <a:ext uri="{0D108BD9-81ED-4DB2-BD59-A6C34878D82A}">
                    <a16:rowId xmlns:a16="http://schemas.microsoft.com/office/drawing/2014/main" val="2490063740"/>
                  </a:ext>
                </a:extLst>
              </a:tr>
              <a:tr h="370840">
                <a:tc>
                  <a:txBody>
                    <a:bodyPr/>
                    <a:lstStyle/>
                    <a:p>
                      <a:r>
                        <a:rPr lang="en-US" b="1"/>
                        <a:t>goals</a:t>
                      </a:r>
                    </a:p>
                  </a:txBody>
                  <a:tcPr/>
                </a:tc>
                <a:tc>
                  <a:txBody>
                    <a:bodyPr/>
                    <a:lstStyle/>
                    <a:p>
                      <a:r>
                        <a:rPr lang="en-US"/>
                        <a:t>Tổng số bàn thắng thực sự được ghi bởi đội đang xét</a:t>
                      </a:r>
                    </a:p>
                  </a:txBody>
                  <a:tcPr/>
                </a:tc>
                <a:extLst>
                  <a:ext uri="{0D108BD9-81ED-4DB2-BD59-A6C34878D82A}">
                    <a16:rowId xmlns:a16="http://schemas.microsoft.com/office/drawing/2014/main" val="1170646211"/>
                  </a:ext>
                </a:extLst>
              </a:tr>
              <a:tr h="370840">
                <a:tc>
                  <a:txBody>
                    <a:bodyPr/>
                    <a:lstStyle/>
                    <a:p>
                      <a:r>
                        <a:rPr lang="en-US" b="1"/>
                        <a:t>xg</a:t>
                      </a:r>
                    </a:p>
                  </a:txBody>
                  <a:tcPr/>
                </a:tc>
                <a:tc>
                  <a:txBody>
                    <a:bodyPr/>
                    <a:lstStyle/>
                    <a:p>
                      <a:r>
                        <a:rPr lang="en-US"/>
                        <a:t>Số bàn thắng kỳ vọng</a:t>
                      </a:r>
                    </a:p>
                  </a:txBody>
                  <a:tcPr/>
                </a:tc>
                <a:extLst>
                  <a:ext uri="{0D108BD9-81ED-4DB2-BD59-A6C34878D82A}">
                    <a16:rowId xmlns:a16="http://schemas.microsoft.com/office/drawing/2014/main" val="717528675"/>
                  </a:ext>
                </a:extLst>
              </a:tr>
              <a:tr h="370840">
                <a:tc>
                  <a:txBody>
                    <a:bodyPr/>
                    <a:lstStyle/>
                    <a:p>
                      <a:r>
                        <a:rPr lang="en-US" b="1"/>
                        <a:t>npxg</a:t>
                      </a:r>
                    </a:p>
                  </a:txBody>
                  <a:tcPr/>
                </a:tc>
                <a:tc>
                  <a:txBody>
                    <a:bodyPr/>
                    <a:lstStyle/>
                    <a:p>
                      <a:r>
                        <a:rPr lang="en-US"/>
                        <a:t>Số bàn thắng kỳ vọng không tính phạt đền</a:t>
                      </a:r>
                    </a:p>
                  </a:txBody>
                  <a:tcPr/>
                </a:tc>
                <a:extLst>
                  <a:ext uri="{0D108BD9-81ED-4DB2-BD59-A6C34878D82A}">
                    <a16:rowId xmlns:a16="http://schemas.microsoft.com/office/drawing/2014/main" val="298771047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tackles, tackles_won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Số lần tắc bóng và số lần tắc bóng thành công</a:t>
                      </a:r>
                    </a:p>
                  </a:txBody>
                  <a:tcPr/>
                </a:tc>
                <a:extLst>
                  <a:ext uri="{0D108BD9-81ED-4DB2-BD59-A6C34878D82A}">
                    <a16:rowId xmlns:a16="http://schemas.microsoft.com/office/drawing/2014/main" val="1807988180"/>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interceptions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Số lần cắt bóng các đường chuyền của đối phương</a:t>
                      </a:r>
                    </a:p>
                  </a:txBody>
                  <a:tcPr/>
                </a:tc>
                <a:extLst>
                  <a:ext uri="{0D108BD9-81ED-4DB2-BD59-A6C34878D82A}">
                    <a16:rowId xmlns:a16="http://schemas.microsoft.com/office/drawing/2014/main" val="159256154"/>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clearances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t>Số lần phá bóng khỏi khu vực nguy hiểm trước khung thành</a:t>
                      </a:r>
                    </a:p>
                    <a:p>
                      <a:endParaRPr lang="en-US"/>
                    </a:p>
                  </a:txBody>
                  <a:tcPr/>
                </a:tc>
                <a:extLst>
                  <a:ext uri="{0D108BD9-81ED-4DB2-BD59-A6C34878D82A}">
                    <a16:rowId xmlns:a16="http://schemas.microsoft.com/office/drawing/2014/main" val="1526422188"/>
                  </a:ext>
                </a:extLst>
              </a:tr>
            </a:tbl>
          </a:graphicData>
        </a:graphic>
      </p:graphicFrame>
    </p:spTree>
    <p:extLst>
      <p:ext uri="{BB962C8B-B14F-4D97-AF65-F5344CB8AC3E}">
        <p14:creationId xmlns:p14="http://schemas.microsoft.com/office/powerpoint/2010/main" val="887122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9CAD59F1-CA2A-0BA1-D6D6-3514FA08BA03}"/>
            </a:ext>
          </a:extLst>
        </p:cNvPr>
        <p:cNvGrpSpPr/>
        <p:nvPr/>
      </p:nvGrpSpPr>
      <p:grpSpPr>
        <a:xfrm>
          <a:off x="0" y="0"/>
          <a:ext cx="0" cy="0"/>
          <a:chOff x="0" y="0"/>
          <a:chExt cx="0" cy="0"/>
        </a:xfrm>
      </p:grpSpPr>
      <p:sp>
        <p:nvSpPr>
          <p:cNvPr id="308" name="Google Shape;308;p35">
            <a:extLst>
              <a:ext uri="{FF2B5EF4-FFF2-40B4-BE49-F238E27FC236}">
                <a16:creationId xmlns:a16="http://schemas.microsoft.com/office/drawing/2014/main" id="{8445782A-172F-B393-920D-E52AF0A94BD5}"/>
              </a:ext>
            </a:extLst>
          </p:cNvPr>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ea typeface="Tahoma" panose="020B0604030504040204" pitchFamily="34" charset="0"/>
                <a:cs typeface="Tahoma" panose="020B0604030504040204" pitchFamily="34" charset="0"/>
              </a:rPr>
              <a:t>Mục lục</a:t>
            </a:r>
            <a:endParaRPr b="1">
              <a:latin typeface="Tahoma" panose="020B0604030504040204" pitchFamily="34" charset="0"/>
              <a:ea typeface="Tahoma" panose="020B0604030504040204" pitchFamily="34" charset="0"/>
              <a:cs typeface="Tahoma" panose="020B0604030504040204" pitchFamily="34" charset="0"/>
            </a:endParaRPr>
          </a:p>
        </p:txBody>
      </p:sp>
      <p:sp>
        <p:nvSpPr>
          <p:cNvPr id="309" name="Google Shape;309;p35">
            <a:extLst>
              <a:ext uri="{FF2B5EF4-FFF2-40B4-BE49-F238E27FC236}">
                <a16:creationId xmlns:a16="http://schemas.microsoft.com/office/drawing/2014/main" id="{DD93B1D6-2FC3-2EF8-DDD9-0B92BE883651}"/>
              </a:ext>
            </a:extLst>
          </p:cNvPr>
          <p:cNvSpPr txBox="1">
            <a:spLocks noGrp="1"/>
          </p:cNvSpPr>
          <p:nvPr>
            <p:ph type="subTitle" idx="3"/>
          </p:nvPr>
        </p:nvSpPr>
        <p:spPr>
          <a:xfrm>
            <a:off x="1405625" y="529913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You can describe the topic of the section here</a:t>
            </a:r>
            <a:endParaRPr sz="2200"/>
          </a:p>
        </p:txBody>
      </p:sp>
      <p:sp>
        <p:nvSpPr>
          <p:cNvPr id="307" name="Google Shape;307;p35">
            <a:extLst>
              <a:ext uri="{FF2B5EF4-FFF2-40B4-BE49-F238E27FC236}">
                <a16:creationId xmlns:a16="http://schemas.microsoft.com/office/drawing/2014/main" id="{BC26E5C6-F39B-2AA4-DB5A-1CA298470606}"/>
              </a:ext>
            </a:extLst>
          </p:cNvPr>
          <p:cNvSpPr txBox="1">
            <a:spLocks noGrp="1"/>
          </p:cNvSpPr>
          <p:nvPr>
            <p:ph type="title" idx="5"/>
          </p:nvPr>
        </p:nvSpPr>
        <p:spPr>
          <a:xfrm>
            <a:off x="983097" y="1323762"/>
            <a:ext cx="845056" cy="7432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01</a:t>
            </a:r>
            <a:endParaRPr sz="3000"/>
          </a:p>
        </p:txBody>
      </p:sp>
      <p:sp>
        <p:nvSpPr>
          <p:cNvPr id="314" name="Google Shape;314;p35">
            <a:extLst>
              <a:ext uri="{FF2B5EF4-FFF2-40B4-BE49-F238E27FC236}">
                <a16:creationId xmlns:a16="http://schemas.microsoft.com/office/drawing/2014/main" id="{C6027D3A-64D3-C227-9CA3-817214924190}"/>
              </a:ext>
            </a:extLst>
          </p:cNvPr>
          <p:cNvSpPr txBox="1">
            <a:spLocks noGrp="1"/>
          </p:cNvSpPr>
          <p:nvPr>
            <p:ph type="title" idx="7"/>
          </p:nvPr>
        </p:nvSpPr>
        <p:spPr>
          <a:xfrm>
            <a:off x="983097"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04</a:t>
            </a:r>
            <a:endParaRPr sz="3000"/>
          </a:p>
        </p:txBody>
      </p:sp>
      <p:sp>
        <p:nvSpPr>
          <p:cNvPr id="315" name="Google Shape;315;p35">
            <a:extLst>
              <a:ext uri="{FF2B5EF4-FFF2-40B4-BE49-F238E27FC236}">
                <a16:creationId xmlns:a16="http://schemas.microsoft.com/office/drawing/2014/main" id="{C71D5E47-CFD5-077C-2DE3-0B53E0EA055B}"/>
              </a:ext>
            </a:extLst>
          </p:cNvPr>
          <p:cNvSpPr txBox="1">
            <a:spLocks noGrp="1"/>
          </p:cNvSpPr>
          <p:nvPr>
            <p:ph type="title" idx="8"/>
          </p:nvPr>
        </p:nvSpPr>
        <p:spPr>
          <a:xfrm>
            <a:off x="4092672" y="1322581"/>
            <a:ext cx="845056" cy="7456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318" name="Google Shape;318;p35">
            <a:extLst>
              <a:ext uri="{FF2B5EF4-FFF2-40B4-BE49-F238E27FC236}">
                <a16:creationId xmlns:a16="http://schemas.microsoft.com/office/drawing/2014/main" id="{1C24F528-E74F-6308-EEC1-468ED8E10291}"/>
              </a:ext>
            </a:extLst>
          </p:cNvPr>
          <p:cNvSpPr txBox="1">
            <a:spLocks noGrp="1"/>
          </p:cNvSpPr>
          <p:nvPr>
            <p:ph type="title" idx="15"/>
          </p:nvPr>
        </p:nvSpPr>
        <p:spPr>
          <a:xfrm>
            <a:off x="4092672"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05</a:t>
            </a:r>
            <a:endParaRPr sz="3000"/>
          </a:p>
        </p:txBody>
      </p:sp>
      <p:sp>
        <p:nvSpPr>
          <p:cNvPr id="319" name="Google Shape;319;p35">
            <a:extLst>
              <a:ext uri="{FF2B5EF4-FFF2-40B4-BE49-F238E27FC236}">
                <a16:creationId xmlns:a16="http://schemas.microsoft.com/office/drawing/2014/main" id="{90E65BB3-A702-AE89-6B42-A723CDA1E8C3}"/>
              </a:ext>
            </a:extLst>
          </p:cNvPr>
          <p:cNvSpPr txBox="1">
            <a:spLocks noGrp="1"/>
          </p:cNvSpPr>
          <p:nvPr>
            <p:ph type="subTitle" idx="16"/>
          </p:nvPr>
        </p:nvSpPr>
        <p:spPr>
          <a:xfrm>
            <a:off x="663200" y="2239955"/>
            <a:ext cx="1566008"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Giới thiệu</a:t>
            </a:r>
            <a:endParaRPr sz="2200" b="1">
              <a:latin typeface="Tahoma" panose="020B0604030504040204" pitchFamily="34" charset="0"/>
            </a:endParaRPr>
          </a:p>
        </p:txBody>
      </p:sp>
      <p:sp>
        <p:nvSpPr>
          <p:cNvPr id="320" name="Google Shape;320;p35">
            <a:extLst>
              <a:ext uri="{FF2B5EF4-FFF2-40B4-BE49-F238E27FC236}">
                <a16:creationId xmlns:a16="http://schemas.microsoft.com/office/drawing/2014/main" id="{A0A34B91-8DB1-DB0D-BBDE-8145C8B6E250}"/>
              </a:ext>
            </a:extLst>
          </p:cNvPr>
          <p:cNvSpPr txBox="1">
            <a:spLocks noGrp="1"/>
          </p:cNvSpPr>
          <p:nvPr>
            <p:ph type="subTitle" idx="17"/>
          </p:nvPr>
        </p:nvSpPr>
        <p:spPr>
          <a:xfrm>
            <a:off x="520390" y="3899212"/>
            <a:ext cx="2096430" cy="385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Phương pháp</a:t>
            </a:r>
            <a:endParaRPr sz="2200" b="1">
              <a:latin typeface="Tahoma" panose="020B0604030504040204" pitchFamily="34" charset="0"/>
            </a:endParaRPr>
          </a:p>
        </p:txBody>
      </p:sp>
      <p:sp>
        <p:nvSpPr>
          <p:cNvPr id="322" name="Google Shape;322;p35">
            <a:extLst>
              <a:ext uri="{FF2B5EF4-FFF2-40B4-BE49-F238E27FC236}">
                <a16:creationId xmlns:a16="http://schemas.microsoft.com/office/drawing/2014/main" id="{03E3F950-D624-34D8-8B78-1F8572E8004F}"/>
              </a:ext>
            </a:extLst>
          </p:cNvPr>
          <p:cNvSpPr txBox="1">
            <a:spLocks noGrp="1"/>
          </p:cNvSpPr>
          <p:nvPr>
            <p:ph type="subTitle" idx="19"/>
          </p:nvPr>
        </p:nvSpPr>
        <p:spPr>
          <a:xfrm>
            <a:off x="3214224" y="2239955"/>
            <a:ext cx="2601951"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Thu thập dữ liệu</a:t>
            </a:r>
            <a:endParaRPr sz="2200" b="1">
              <a:latin typeface="Tahoma" panose="020B0604030504040204" pitchFamily="34" charset="0"/>
            </a:endParaRPr>
          </a:p>
        </p:txBody>
      </p:sp>
      <p:sp>
        <p:nvSpPr>
          <p:cNvPr id="324" name="Google Shape;324;p35">
            <a:extLst>
              <a:ext uri="{FF2B5EF4-FFF2-40B4-BE49-F238E27FC236}">
                <a16:creationId xmlns:a16="http://schemas.microsoft.com/office/drawing/2014/main" id="{D1A50659-583F-32C3-13B2-041E9A07D0CF}"/>
              </a:ext>
            </a:extLst>
          </p:cNvPr>
          <p:cNvSpPr txBox="1">
            <a:spLocks noGrp="1"/>
          </p:cNvSpPr>
          <p:nvPr>
            <p:ph type="subTitle" idx="21"/>
          </p:nvPr>
        </p:nvSpPr>
        <p:spPr>
          <a:xfrm>
            <a:off x="3819751" y="3889917"/>
            <a:ext cx="1607175"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Đánh giá</a:t>
            </a:r>
          </a:p>
        </p:txBody>
      </p:sp>
      <p:sp>
        <p:nvSpPr>
          <p:cNvPr id="3" name="Google Shape;307;p35">
            <a:extLst>
              <a:ext uri="{FF2B5EF4-FFF2-40B4-BE49-F238E27FC236}">
                <a16:creationId xmlns:a16="http://schemas.microsoft.com/office/drawing/2014/main" id="{BAC0E4B2-1D57-8D3A-2C11-8C5C9049E0BF}"/>
              </a:ext>
            </a:extLst>
          </p:cNvPr>
          <p:cNvSpPr txBox="1">
            <a:spLocks/>
          </p:cNvSpPr>
          <p:nvPr/>
        </p:nvSpPr>
        <p:spPr>
          <a:xfrm>
            <a:off x="7176067" y="2960997"/>
            <a:ext cx="845056" cy="767443"/>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06</a:t>
            </a:r>
          </a:p>
        </p:txBody>
      </p:sp>
      <p:sp>
        <p:nvSpPr>
          <p:cNvPr id="4" name="Google Shape;307;p35">
            <a:extLst>
              <a:ext uri="{FF2B5EF4-FFF2-40B4-BE49-F238E27FC236}">
                <a16:creationId xmlns:a16="http://schemas.microsoft.com/office/drawing/2014/main" id="{E5C20C59-F70F-481F-91F9-67AD116DDB31}"/>
              </a:ext>
            </a:extLst>
          </p:cNvPr>
          <p:cNvSpPr txBox="1">
            <a:spLocks/>
          </p:cNvSpPr>
          <p:nvPr/>
        </p:nvSpPr>
        <p:spPr>
          <a:xfrm>
            <a:off x="7176067" y="1323762"/>
            <a:ext cx="845056" cy="743284"/>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03</a:t>
            </a:r>
          </a:p>
        </p:txBody>
      </p:sp>
      <p:sp>
        <p:nvSpPr>
          <p:cNvPr id="5" name="Google Shape;322;p35">
            <a:extLst>
              <a:ext uri="{FF2B5EF4-FFF2-40B4-BE49-F238E27FC236}">
                <a16:creationId xmlns:a16="http://schemas.microsoft.com/office/drawing/2014/main" id="{17F129D7-FDBE-1051-5588-0B06877B9D69}"/>
              </a:ext>
            </a:extLst>
          </p:cNvPr>
          <p:cNvSpPr txBox="1">
            <a:spLocks/>
          </p:cNvSpPr>
          <p:nvPr/>
        </p:nvSpPr>
        <p:spPr>
          <a:xfrm>
            <a:off x="6660995" y="2276991"/>
            <a:ext cx="2252417" cy="6892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Phân tích và  xử lý dữ liệu</a:t>
            </a:r>
          </a:p>
        </p:txBody>
      </p:sp>
      <p:sp>
        <p:nvSpPr>
          <p:cNvPr id="6" name="Google Shape;324;p35">
            <a:extLst>
              <a:ext uri="{FF2B5EF4-FFF2-40B4-BE49-F238E27FC236}">
                <a16:creationId xmlns:a16="http://schemas.microsoft.com/office/drawing/2014/main" id="{6B0EBAA9-4328-2F91-8D6B-2F053C1EB2D6}"/>
              </a:ext>
            </a:extLst>
          </p:cNvPr>
          <p:cNvSpPr txBox="1">
            <a:spLocks/>
          </p:cNvSpPr>
          <p:nvPr/>
        </p:nvSpPr>
        <p:spPr>
          <a:xfrm>
            <a:off x="6872547" y="3889917"/>
            <a:ext cx="1607175" cy="38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Kết luận</a:t>
            </a:r>
          </a:p>
        </p:txBody>
      </p:sp>
    </p:spTree>
    <p:extLst>
      <p:ext uri="{BB962C8B-B14F-4D97-AF65-F5344CB8AC3E}">
        <p14:creationId xmlns:p14="http://schemas.microsoft.com/office/powerpoint/2010/main" val="2196787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21DAB297-3BC7-0289-A58D-11FF7DB27C3D}"/>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6B4A5A39-B547-9143-8618-BC625758B4D2}"/>
              </a:ext>
            </a:extLst>
          </p:cNvPr>
          <p:cNvSpPr txBox="1">
            <a:spLocks noGrp="1"/>
          </p:cNvSpPr>
          <p:nvPr>
            <p:ph type="title"/>
          </p:nvPr>
        </p:nvSpPr>
        <p:spPr>
          <a:xfrm>
            <a:off x="1132200" y="2571750"/>
            <a:ext cx="427736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Tahoma" panose="020B0604030504040204" pitchFamily="34" charset="0"/>
              </a:rPr>
              <a:t>Phân tích và xử lý dữ liệu</a:t>
            </a:r>
            <a:endParaRPr b="1">
              <a:latin typeface="Tahoma" panose="020B0604030504040204" pitchFamily="34" charset="0"/>
            </a:endParaRPr>
          </a:p>
        </p:txBody>
      </p:sp>
      <p:sp>
        <p:nvSpPr>
          <p:cNvPr id="330" name="Google Shape;330;p36">
            <a:extLst>
              <a:ext uri="{FF2B5EF4-FFF2-40B4-BE49-F238E27FC236}">
                <a16:creationId xmlns:a16="http://schemas.microsoft.com/office/drawing/2014/main" id="{DB17B9CA-32FD-4C3A-DBDC-D65314C2E028}"/>
              </a:ext>
            </a:extLst>
          </p:cNvPr>
          <p:cNvSpPr txBox="1">
            <a:spLocks noGrp="1"/>
          </p:cNvSpPr>
          <p:nvPr>
            <p:ph type="subTitle" idx="1"/>
          </p:nvPr>
        </p:nvSpPr>
        <p:spPr>
          <a:xfrm>
            <a:off x="0" y="5243492"/>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31" name="Google Shape;331;p36">
            <a:extLst>
              <a:ext uri="{FF2B5EF4-FFF2-40B4-BE49-F238E27FC236}">
                <a16:creationId xmlns:a16="http://schemas.microsoft.com/office/drawing/2014/main" id="{AD4F0BC6-08DB-85A8-3442-8D40A4D71D59}"/>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 name="Google Shape;307;p35">
            <a:extLst>
              <a:ext uri="{FF2B5EF4-FFF2-40B4-BE49-F238E27FC236}">
                <a16:creationId xmlns:a16="http://schemas.microsoft.com/office/drawing/2014/main" id="{D7DDAEBE-6320-1B3B-32B4-6C5161D7D626}"/>
              </a:ext>
            </a:extLst>
          </p:cNvPr>
          <p:cNvSpPr txBox="1">
            <a:spLocks/>
          </p:cNvSpPr>
          <p:nvPr/>
        </p:nvSpPr>
        <p:spPr>
          <a:xfrm>
            <a:off x="7920707" y="4200929"/>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10</a:t>
            </a:r>
          </a:p>
        </p:txBody>
      </p:sp>
    </p:spTree>
    <p:extLst>
      <p:ext uri="{BB962C8B-B14F-4D97-AF65-F5344CB8AC3E}">
        <p14:creationId xmlns:p14="http://schemas.microsoft.com/office/powerpoint/2010/main" val="384161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331AB3E9-5D01-B580-4004-A1E0246AB48A}"/>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2C72C8E6-CFA9-6950-3EF0-8E5BC9C494F5}"/>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Tổng quan về dữ liệu</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99AEB22B-18D9-B7E0-AF3A-E2FB6B3F697B}"/>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11</a:t>
            </a:r>
          </a:p>
        </p:txBody>
      </p:sp>
      <p:sp>
        <p:nvSpPr>
          <p:cNvPr id="8" name="Google Shape;595;p48">
            <a:extLst>
              <a:ext uri="{FF2B5EF4-FFF2-40B4-BE49-F238E27FC236}">
                <a16:creationId xmlns:a16="http://schemas.microsoft.com/office/drawing/2014/main" id="{4A1C6990-9245-3BBB-06ED-34F1BA905511}"/>
              </a:ext>
            </a:extLst>
          </p:cNvPr>
          <p:cNvSpPr txBox="1">
            <a:spLocks/>
          </p:cNvSpPr>
          <p:nvPr/>
        </p:nvSpPr>
        <p:spPr>
          <a:xfrm>
            <a:off x="2854147" y="4487896"/>
            <a:ext cx="3316194" cy="3791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pPr algn="ctr"/>
            <a:r>
              <a:rPr lang="en-US" sz="1300" b="1">
                <a:latin typeface="Tahoma" panose="020B0604030504040204" pitchFamily="34" charset="0"/>
                <a:ea typeface="Tahoma" panose="020B0604030504040204" pitchFamily="34" charset="0"/>
                <a:cs typeface="Tahoma" panose="020B0604030504040204" pitchFamily="34" charset="0"/>
              </a:rPr>
              <a:t>Danh sách các cột và kiểu dữ liệu</a:t>
            </a:r>
          </a:p>
        </p:txBody>
      </p:sp>
      <p:pic>
        <p:nvPicPr>
          <p:cNvPr id="3" name="Picture 2">
            <a:extLst>
              <a:ext uri="{FF2B5EF4-FFF2-40B4-BE49-F238E27FC236}">
                <a16:creationId xmlns:a16="http://schemas.microsoft.com/office/drawing/2014/main" id="{D566A00D-330C-5A2F-1616-F64EBBBAC401}"/>
              </a:ext>
            </a:extLst>
          </p:cNvPr>
          <p:cNvPicPr>
            <a:picLocks noChangeAspect="1"/>
          </p:cNvPicPr>
          <p:nvPr/>
        </p:nvPicPr>
        <p:blipFill>
          <a:blip r:embed="rId3"/>
          <a:stretch>
            <a:fillRect/>
          </a:stretch>
        </p:blipFill>
        <p:spPr>
          <a:xfrm>
            <a:off x="2854147" y="991610"/>
            <a:ext cx="3435703" cy="3440624"/>
          </a:xfrm>
          <a:prstGeom prst="rect">
            <a:avLst/>
          </a:prstGeom>
        </p:spPr>
      </p:pic>
    </p:spTree>
    <p:extLst>
      <p:ext uri="{BB962C8B-B14F-4D97-AF65-F5344CB8AC3E}">
        <p14:creationId xmlns:p14="http://schemas.microsoft.com/office/powerpoint/2010/main" val="738002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006834CB-4008-85F1-2D93-01F036764C23}"/>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77774581-479D-5B05-959A-17F88359315E}"/>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Tổng quan về dữ liệu</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74950CDE-2F41-0533-77D1-BF954810B492}"/>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12</a:t>
            </a:r>
          </a:p>
        </p:txBody>
      </p:sp>
      <p:sp>
        <p:nvSpPr>
          <p:cNvPr id="8" name="Google Shape;595;p48">
            <a:extLst>
              <a:ext uri="{FF2B5EF4-FFF2-40B4-BE49-F238E27FC236}">
                <a16:creationId xmlns:a16="http://schemas.microsoft.com/office/drawing/2014/main" id="{166F8849-CFA4-8DD9-0B33-8FCC4D389C01}"/>
              </a:ext>
            </a:extLst>
          </p:cNvPr>
          <p:cNvSpPr txBox="1">
            <a:spLocks/>
          </p:cNvSpPr>
          <p:nvPr/>
        </p:nvSpPr>
        <p:spPr>
          <a:xfrm>
            <a:off x="1903141" y="4401108"/>
            <a:ext cx="5337718" cy="3791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pPr algn="ctr"/>
            <a:r>
              <a:rPr lang="en-US" sz="1300" b="1">
                <a:latin typeface="Tahoma" panose="020B0604030504040204" pitchFamily="34" charset="0"/>
                <a:ea typeface="Tahoma" panose="020B0604030504040204" pitchFamily="34" charset="0"/>
                <a:cs typeface="Tahoma" panose="020B0604030504040204" pitchFamily="34" charset="0"/>
              </a:rPr>
              <a:t>Biểu đồ thống kê số trận theo kết quả của từng đội tuyển</a:t>
            </a:r>
          </a:p>
        </p:txBody>
      </p:sp>
      <p:pic>
        <p:nvPicPr>
          <p:cNvPr id="5" name="Picture 4" descr="A graph of different colored bars&#10;&#10;AI-generated content may be incorrect.">
            <a:extLst>
              <a:ext uri="{FF2B5EF4-FFF2-40B4-BE49-F238E27FC236}">
                <a16:creationId xmlns:a16="http://schemas.microsoft.com/office/drawing/2014/main" id="{F2C335F7-9910-EF24-D9C7-FB4A104F0F53}"/>
              </a:ext>
            </a:extLst>
          </p:cNvPr>
          <p:cNvPicPr>
            <a:picLocks noChangeAspect="1"/>
          </p:cNvPicPr>
          <p:nvPr/>
        </p:nvPicPr>
        <p:blipFill>
          <a:blip r:embed="rId3"/>
          <a:stretch>
            <a:fillRect/>
          </a:stretch>
        </p:blipFill>
        <p:spPr>
          <a:xfrm>
            <a:off x="1117317" y="969689"/>
            <a:ext cx="6909366" cy="3431419"/>
          </a:xfrm>
          <a:prstGeom prst="rect">
            <a:avLst/>
          </a:prstGeom>
        </p:spPr>
      </p:pic>
    </p:spTree>
    <p:extLst>
      <p:ext uri="{BB962C8B-B14F-4D97-AF65-F5344CB8AC3E}">
        <p14:creationId xmlns:p14="http://schemas.microsoft.com/office/powerpoint/2010/main" val="1167612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2E065F5E-1D02-AC96-CF9B-135683563AD7}"/>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6D1A902B-66B2-F710-CC99-CB96E0EFD106}"/>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Tiền xử lý dữ liệu </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6289B938-3109-58B8-0440-E9E9C7151DCA}"/>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13</a:t>
            </a:r>
          </a:p>
        </p:txBody>
      </p:sp>
      <p:sp>
        <p:nvSpPr>
          <p:cNvPr id="6" name="Google Shape;595;p48">
            <a:extLst>
              <a:ext uri="{FF2B5EF4-FFF2-40B4-BE49-F238E27FC236}">
                <a16:creationId xmlns:a16="http://schemas.microsoft.com/office/drawing/2014/main" id="{AB2EDFDC-C146-6334-5BAC-1447F2DEC5C1}"/>
              </a:ext>
            </a:extLst>
          </p:cNvPr>
          <p:cNvSpPr txBox="1">
            <a:spLocks/>
          </p:cNvSpPr>
          <p:nvPr/>
        </p:nvSpPr>
        <p:spPr>
          <a:xfrm>
            <a:off x="2628016" y="2120645"/>
            <a:ext cx="4233701" cy="3214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US" sz="1500">
                <a:latin typeface="Tahoma" panose="020B0604030504040204" pitchFamily="34" charset="0"/>
                <a:ea typeface="Tahoma" panose="020B0604030504040204" pitchFamily="34" charset="0"/>
                <a:cs typeface="Tahoma" panose="020B0604030504040204" pitchFamily="34" charset="0"/>
              </a:rPr>
              <a:t>Xử lý đặc trưng thời gian bắt đầu</a:t>
            </a:r>
          </a:p>
        </p:txBody>
      </p:sp>
      <p:pic>
        <p:nvPicPr>
          <p:cNvPr id="8" name="Picture 7">
            <a:extLst>
              <a:ext uri="{FF2B5EF4-FFF2-40B4-BE49-F238E27FC236}">
                <a16:creationId xmlns:a16="http://schemas.microsoft.com/office/drawing/2014/main" id="{1D6058B6-4380-D04C-C86A-C33AF89B94B3}"/>
              </a:ext>
            </a:extLst>
          </p:cNvPr>
          <p:cNvPicPr>
            <a:picLocks noChangeAspect="1"/>
          </p:cNvPicPr>
          <p:nvPr/>
        </p:nvPicPr>
        <p:blipFill>
          <a:blip r:embed="rId3"/>
          <a:stretch>
            <a:fillRect/>
          </a:stretch>
        </p:blipFill>
        <p:spPr>
          <a:xfrm>
            <a:off x="1295614" y="2571749"/>
            <a:ext cx="1332402" cy="1275705"/>
          </a:xfrm>
          <a:prstGeom prst="rect">
            <a:avLst/>
          </a:prstGeom>
        </p:spPr>
      </p:pic>
      <p:pic>
        <p:nvPicPr>
          <p:cNvPr id="10" name="Picture 9">
            <a:extLst>
              <a:ext uri="{FF2B5EF4-FFF2-40B4-BE49-F238E27FC236}">
                <a16:creationId xmlns:a16="http://schemas.microsoft.com/office/drawing/2014/main" id="{C0BE66E1-E6C6-86C4-AF90-CCE750FF939F}"/>
              </a:ext>
            </a:extLst>
          </p:cNvPr>
          <p:cNvPicPr>
            <a:picLocks noChangeAspect="1"/>
          </p:cNvPicPr>
          <p:nvPr/>
        </p:nvPicPr>
        <p:blipFill>
          <a:blip r:embed="rId4"/>
          <a:stretch>
            <a:fillRect/>
          </a:stretch>
        </p:blipFill>
        <p:spPr>
          <a:xfrm>
            <a:off x="6515985" y="2571749"/>
            <a:ext cx="1332402" cy="1275705"/>
          </a:xfrm>
          <a:prstGeom prst="rect">
            <a:avLst/>
          </a:prstGeom>
        </p:spPr>
      </p:pic>
      <p:sp>
        <p:nvSpPr>
          <p:cNvPr id="11" name="Google Shape;595;p48">
            <a:extLst>
              <a:ext uri="{FF2B5EF4-FFF2-40B4-BE49-F238E27FC236}">
                <a16:creationId xmlns:a16="http://schemas.microsoft.com/office/drawing/2014/main" id="{7F77AAB6-A5E4-60CC-82BC-8C314FA7DF39}"/>
              </a:ext>
            </a:extLst>
          </p:cNvPr>
          <p:cNvSpPr txBox="1">
            <a:spLocks/>
          </p:cNvSpPr>
          <p:nvPr/>
        </p:nvSpPr>
        <p:spPr>
          <a:xfrm>
            <a:off x="1131050" y="3904295"/>
            <a:ext cx="1661530" cy="3214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US" sz="1500">
                <a:latin typeface="Tahoma" panose="020B0604030504040204" pitchFamily="34" charset="0"/>
                <a:ea typeface="Tahoma" panose="020B0604030504040204" pitchFamily="34" charset="0"/>
                <a:cs typeface="Tahoma" panose="020B0604030504040204" pitchFamily="34" charset="0"/>
              </a:rPr>
              <a:t>Giá trị trước khi xử lý</a:t>
            </a:r>
          </a:p>
        </p:txBody>
      </p:sp>
      <p:sp>
        <p:nvSpPr>
          <p:cNvPr id="12" name="Arrow: Right 11">
            <a:extLst>
              <a:ext uri="{FF2B5EF4-FFF2-40B4-BE49-F238E27FC236}">
                <a16:creationId xmlns:a16="http://schemas.microsoft.com/office/drawing/2014/main" id="{E3FFAE8D-47CA-3D5C-8214-8FD1DA06A8B9}"/>
              </a:ext>
            </a:extLst>
          </p:cNvPr>
          <p:cNvSpPr/>
          <p:nvPr/>
        </p:nvSpPr>
        <p:spPr>
          <a:xfrm>
            <a:off x="3724507" y="2862146"/>
            <a:ext cx="1717288" cy="6393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Google Shape;595;p48">
            <a:extLst>
              <a:ext uri="{FF2B5EF4-FFF2-40B4-BE49-F238E27FC236}">
                <a16:creationId xmlns:a16="http://schemas.microsoft.com/office/drawing/2014/main" id="{DC965735-E90E-9A55-6DDE-CEAC85B4C969}"/>
              </a:ext>
            </a:extLst>
          </p:cNvPr>
          <p:cNvSpPr txBox="1">
            <a:spLocks/>
          </p:cNvSpPr>
          <p:nvPr/>
        </p:nvSpPr>
        <p:spPr>
          <a:xfrm>
            <a:off x="6370053" y="3895986"/>
            <a:ext cx="1661530" cy="3214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US" sz="1500">
                <a:latin typeface="Tahoma" panose="020B0604030504040204" pitchFamily="34" charset="0"/>
                <a:ea typeface="Tahoma" panose="020B0604030504040204" pitchFamily="34" charset="0"/>
                <a:cs typeface="Tahoma" panose="020B0604030504040204" pitchFamily="34" charset="0"/>
              </a:rPr>
              <a:t>Giá trị sau khi xử lý</a:t>
            </a:r>
          </a:p>
        </p:txBody>
      </p:sp>
      <p:pic>
        <p:nvPicPr>
          <p:cNvPr id="5" name="Picture 4">
            <a:extLst>
              <a:ext uri="{FF2B5EF4-FFF2-40B4-BE49-F238E27FC236}">
                <a16:creationId xmlns:a16="http://schemas.microsoft.com/office/drawing/2014/main" id="{6D15B3F6-2F86-83FA-01C4-E323147F5A6F}"/>
              </a:ext>
            </a:extLst>
          </p:cNvPr>
          <p:cNvPicPr>
            <a:picLocks noChangeAspect="1"/>
          </p:cNvPicPr>
          <p:nvPr/>
        </p:nvPicPr>
        <p:blipFill>
          <a:blip r:embed="rId5"/>
          <a:srcRect l="4472" t="22281" r="4552" b="23437"/>
          <a:stretch>
            <a:fillRect/>
          </a:stretch>
        </p:blipFill>
        <p:spPr>
          <a:xfrm>
            <a:off x="687282" y="1046100"/>
            <a:ext cx="7993754" cy="964393"/>
          </a:xfrm>
          <a:prstGeom prst="rect">
            <a:avLst/>
          </a:prstGeom>
        </p:spPr>
      </p:pic>
    </p:spTree>
    <p:extLst>
      <p:ext uri="{BB962C8B-B14F-4D97-AF65-F5344CB8AC3E}">
        <p14:creationId xmlns:p14="http://schemas.microsoft.com/office/powerpoint/2010/main" val="1735042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F6F15A9A-B400-B7CC-BD73-012C20A470D2}"/>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3FB69376-8616-B8DF-236E-914235D71A36}"/>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Tiền xử lý dữ liệu </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BDEA6549-B31F-72BE-A58B-35F54AEC407B}"/>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14</a:t>
            </a:r>
          </a:p>
        </p:txBody>
      </p:sp>
      <p:sp>
        <p:nvSpPr>
          <p:cNvPr id="2" name="Google Shape;596;p48">
            <a:extLst>
              <a:ext uri="{FF2B5EF4-FFF2-40B4-BE49-F238E27FC236}">
                <a16:creationId xmlns:a16="http://schemas.microsoft.com/office/drawing/2014/main" id="{1F0F6BCB-9291-16B1-7410-71EA0B70B70B}"/>
              </a:ext>
            </a:extLst>
          </p:cNvPr>
          <p:cNvSpPr txBox="1">
            <a:spLocks noGrp="1"/>
          </p:cNvSpPr>
          <p:nvPr>
            <p:ph type="body" idx="1"/>
          </p:nvPr>
        </p:nvSpPr>
        <p:spPr>
          <a:xfrm>
            <a:off x="446792" y="1065632"/>
            <a:ext cx="3597383" cy="2135006"/>
          </a:xfrm>
          <a:prstGeom prst="rect">
            <a:avLst/>
          </a:prstGeom>
        </p:spPr>
        <p:txBody>
          <a:bodyPr spcFirstLastPara="1" wrap="square" lIns="91425" tIns="91425" rIns="91425" bIns="91425" anchor="t" anchorCtr="0">
            <a:noAutofit/>
          </a:bodyPr>
          <a:lstStyle/>
          <a:p>
            <a:pPr marL="425450" indent="-285750" algn="just">
              <a:buSzPts val="1400"/>
              <a:buFont typeface="Arial" panose="020B0604020202020204" pitchFamily="34" charset="0"/>
              <a:buChar char="•"/>
            </a:pPr>
            <a:r>
              <a:rPr lang="en-US" sz="1800"/>
              <a:t>Ánh xạ các đặc trưng không phải số học với các từ điển ánh xạ được định nghĩa sẵn</a:t>
            </a:r>
          </a:p>
          <a:p>
            <a:pPr marL="425450" indent="-285750" algn="just">
              <a:buSzPts val="1400"/>
              <a:buFont typeface="Arial" panose="020B0604020202020204" pitchFamily="34" charset="0"/>
              <a:buChar char="•"/>
            </a:pPr>
            <a:r>
              <a:rPr lang="en-US" sz="1800"/>
              <a:t>Chuyển đổi kiểu dữ liệu phù hợp và logic cho các đặc trưng </a:t>
            </a:r>
          </a:p>
          <a:p>
            <a:pPr marL="425450" indent="-285750" algn="just">
              <a:buSzPts val="1400"/>
              <a:buFont typeface="Arial" panose="020B0604020202020204" pitchFamily="34" charset="0"/>
              <a:buChar char="•"/>
            </a:pPr>
            <a:r>
              <a:rPr lang="en-US" sz="1800"/>
              <a:t>Loại bỏ các đặc trưng gốc sau khi ánh xạ và các đặc trưng không mang ý nghĩa</a:t>
            </a:r>
          </a:p>
          <a:p>
            <a:pPr marL="425450" indent="-285750" algn="just">
              <a:buSzPts val="1400"/>
              <a:buFont typeface="Arial" panose="020B0604020202020204" pitchFamily="34" charset="0"/>
              <a:buChar char="•"/>
            </a:pPr>
            <a:r>
              <a:rPr lang="en-US" sz="1800"/>
              <a:t>Bộ dữ liệu sau các bước xử lý trên đạt tiêu chuẩn </a:t>
            </a:r>
            <a:r>
              <a:rPr lang="en-US" sz="1800" b="1"/>
              <a:t>Silver </a:t>
            </a:r>
            <a:r>
              <a:rPr lang="en-US" sz="1800"/>
              <a:t> </a:t>
            </a:r>
          </a:p>
        </p:txBody>
      </p:sp>
      <p:pic>
        <p:nvPicPr>
          <p:cNvPr id="7" name="Picture 6">
            <a:extLst>
              <a:ext uri="{FF2B5EF4-FFF2-40B4-BE49-F238E27FC236}">
                <a16:creationId xmlns:a16="http://schemas.microsoft.com/office/drawing/2014/main" id="{50478012-F553-CB9B-4C3E-97E053FCA017}"/>
              </a:ext>
            </a:extLst>
          </p:cNvPr>
          <p:cNvPicPr>
            <a:picLocks noChangeAspect="1"/>
          </p:cNvPicPr>
          <p:nvPr/>
        </p:nvPicPr>
        <p:blipFill>
          <a:blip r:embed="rId3"/>
          <a:srcRect l="13866" t="11997" r="13370" b="12688"/>
          <a:stretch>
            <a:fillRect/>
          </a:stretch>
        </p:blipFill>
        <p:spPr>
          <a:xfrm>
            <a:off x="4250708" y="1328378"/>
            <a:ext cx="2267415" cy="2594517"/>
          </a:xfrm>
          <a:prstGeom prst="rect">
            <a:avLst/>
          </a:prstGeom>
        </p:spPr>
      </p:pic>
      <p:pic>
        <p:nvPicPr>
          <p:cNvPr id="9" name="Picture 8">
            <a:extLst>
              <a:ext uri="{FF2B5EF4-FFF2-40B4-BE49-F238E27FC236}">
                <a16:creationId xmlns:a16="http://schemas.microsoft.com/office/drawing/2014/main" id="{F96159C1-3B3A-E45E-ABB4-172AAA9EB60E}"/>
              </a:ext>
            </a:extLst>
          </p:cNvPr>
          <p:cNvPicPr>
            <a:picLocks noChangeAspect="1"/>
          </p:cNvPicPr>
          <p:nvPr/>
        </p:nvPicPr>
        <p:blipFill>
          <a:blip r:embed="rId4"/>
          <a:srcRect l="12186" t="10551" r="11859" b="10533"/>
          <a:stretch>
            <a:fillRect/>
          </a:stretch>
        </p:blipFill>
        <p:spPr>
          <a:xfrm>
            <a:off x="6613144" y="1328378"/>
            <a:ext cx="2204866" cy="2594518"/>
          </a:xfrm>
          <a:prstGeom prst="rect">
            <a:avLst/>
          </a:prstGeom>
        </p:spPr>
      </p:pic>
    </p:spTree>
    <p:extLst>
      <p:ext uri="{BB962C8B-B14F-4D97-AF65-F5344CB8AC3E}">
        <p14:creationId xmlns:p14="http://schemas.microsoft.com/office/powerpoint/2010/main" val="1026692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D402811C-BE83-B947-5D0E-F00A3027BA4A}"/>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AE3DBEA5-727E-78D3-BC0F-A514FB9288CF}"/>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Tạo đặc trưng</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F6EA376E-04C8-95FE-FB20-DD6EC0A9D661}"/>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15</a:t>
            </a:r>
          </a:p>
        </p:txBody>
      </p:sp>
      <p:sp>
        <p:nvSpPr>
          <p:cNvPr id="2" name="Google Shape;596;p48">
            <a:extLst>
              <a:ext uri="{FF2B5EF4-FFF2-40B4-BE49-F238E27FC236}">
                <a16:creationId xmlns:a16="http://schemas.microsoft.com/office/drawing/2014/main" id="{4C2BE8E4-6E4B-7F96-A804-2E0BE106E2F6}"/>
              </a:ext>
            </a:extLst>
          </p:cNvPr>
          <p:cNvSpPr txBox="1">
            <a:spLocks noGrp="1"/>
          </p:cNvSpPr>
          <p:nvPr>
            <p:ph type="body" idx="1"/>
          </p:nvPr>
        </p:nvSpPr>
        <p:spPr>
          <a:xfrm>
            <a:off x="513701" y="1139973"/>
            <a:ext cx="4266456" cy="3425229"/>
          </a:xfrm>
          <a:prstGeom prst="rect">
            <a:avLst/>
          </a:prstGeom>
        </p:spPr>
        <p:txBody>
          <a:bodyPr spcFirstLastPara="1" wrap="square" lIns="91425" tIns="91425" rIns="91425" bIns="91425" anchor="t" anchorCtr="0">
            <a:noAutofit/>
          </a:bodyPr>
          <a:lstStyle/>
          <a:p>
            <a:pPr marL="139700" indent="0" algn="just">
              <a:buSzPts val="1400"/>
              <a:buNone/>
            </a:pPr>
            <a:r>
              <a:rPr lang="en-US" sz="1800"/>
              <a:t>Sử dụng kĩ thuật </a:t>
            </a:r>
            <a:r>
              <a:rPr lang="en-US" sz="1800" b="1"/>
              <a:t>Rolling Windows </a:t>
            </a:r>
            <a:r>
              <a:rPr lang="en-US" sz="1800"/>
              <a:t>tạo ra các thông số trung bình từ các đặc trưng gốc như tấn công, phòng thủ giúp mô hình có thêm thông tin về các trận đấu trước đó của đội đang xét. Ngoài ra, các đặc trưng về trung bình hiệu số đối đầu, số bàn thắng được ghi và số bàn thua phải nhận giữa các cặp đấu cũng được khởi tạo và tính toán</a:t>
            </a:r>
          </a:p>
        </p:txBody>
      </p:sp>
      <p:pic>
        <p:nvPicPr>
          <p:cNvPr id="7" name="Picture 6">
            <a:extLst>
              <a:ext uri="{FF2B5EF4-FFF2-40B4-BE49-F238E27FC236}">
                <a16:creationId xmlns:a16="http://schemas.microsoft.com/office/drawing/2014/main" id="{ABE964D4-B334-B96A-43FD-EBE1C6E8324F}"/>
              </a:ext>
            </a:extLst>
          </p:cNvPr>
          <p:cNvPicPr>
            <a:picLocks noChangeAspect="1"/>
          </p:cNvPicPr>
          <p:nvPr/>
        </p:nvPicPr>
        <p:blipFill>
          <a:blip r:embed="rId3"/>
          <a:stretch>
            <a:fillRect/>
          </a:stretch>
        </p:blipFill>
        <p:spPr>
          <a:xfrm>
            <a:off x="5225416" y="518668"/>
            <a:ext cx="3101940" cy="2105424"/>
          </a:xfrm>
          <a:prstGeom prst="rect">
            <a:avLst/>
          </a:prstGeom>
        </p:spPr>
      </p:pic>
      <p:pic>
        <p:nvPicPr>
          <p:cNvPr id="9" name="Picture 8">
            <a:extLst>
              <a:ext uri="{FF2B5EF4-FFF2-40B4-BE49-F238E27FC236}">
                <a16:creationId xmlns:a16="http://schemas.microsoft.com/office/drawing/2014/main" id="{45E6538F-2B3A-CCEF-B61E-3CFD7F2A8C62}"/>
              </a:ext>
            </a:extLst>
          </p:cNvPr>
          <p:cNvPicPr>
            <a:picLocks noChangeAspect="1"/>
          </p:cNvPicPr>
          <p:nvPr/>
        </p:nvPicPr>
        <p:blipFill>
          <a:blip r:embed="rId4"/>
          <a:stretch>
            <a:fillRect/>
          </a:stretch>
        </p:blipFill>
        <p:spPr>
          <a:xfrm>
            <a:off x="5225416" y="2852587"/>
            <a:ext cx="3101940" cy="1907321"/>
          </a:xfrm>
          <a:prstGeom prst="rect">
            <a:avLst/>
          </a:prstGeom>
        </p:spPr>
      </p:pic>
    </p:spTree>
    <p:extLst>
      <p:ext uri="{BB962C8B-B14F-4D97-AF65-F5344CB8AC3E}">
        <p14:creationId xmlns:p14="http://schemas.microsoft.com/office/powerpoint/2010/main" val="10617452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2781A412-47AB-9DDD-D2A0-D59FA2BF562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6FE29E3E-DB54-925E-17F3-7B08A981CC28}"/>
              </a:ext>
            </a:extLst>
          </p:cNvPr>
          <p:cNvSpPr/>
          <p:nvPr/>
        </p:nvSpPr>
        <p:spPr>
          <a:xfrm>
            <a:off x="5218460" y="612435"/>
            <a:ext cx="3040911" cy="24582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Google Shape;595;p48">
            <a:extLst>
              <a:ext uri="{FF2B5EF4-FFF2-40B4-BE49-F238E27FC236}">
                <a16:creationId xmlns:a16="http://schemas.microsoft.com/office/drawing/2014/main" id="{83F6EFFD-2A89-0B9D-DB25-DD753ADEB020}"/>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latin typeface="Tahoma" panose="020B0604030504040204" pitchFamily="34" charset="0"/>
                <a:ea typeface="Tahoma" panose="020B0604030504040204" pitchFamily="34" charset="0"/>
                <a:cs typeface="Tahoma" panose="020B0604030504040204" pitchFamily="34" charset="0"/>
              </a:rPr>
              <a:t>Tạo đặc trưng</a:t>
            </a:r>
            <a:endParaRPr sz="3000" b="1" dirty="0">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B9AD6033-6334-444C-ED9E-C1AA1113DA27}"/>
              </a:ext>
            </a:extLst>
          </p:cNvPr>
          <p:cNvSpPr txBox="1">
            <a:spLocks/>
          </p:cNvSpPr>
          <p:nvPr/>
        </p:nvSpPr>
        <p:spPr>
          <a:xfrm>
            <a:off x="8355980" y="4490861"/>
            <a:ext cx="57986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16</a:t>
            </a:r>
          </a:p>
        </p:txBody>
      </p:sp>
      <p:sp>
        <p:nvSpPr>
          <p:cNvPr id="2" name="Google Shape;596;p48">
            <a:extLst>
              <a:ext uri="{FF2B5EF4-FFF2-40B4-BE49-F238E27FC236}">
                <a16:creationId xmlns:a16="http://schemas.microsoft.com/office/drawing/2014/main" id="{8E5EFBE8-19E9-5125-1A07-8C1558EC064C}"/>
              </a:ext>
            </a:extLst>
          </p:cNvPr>
          <p:cNvSpPr txBox="1">
            <a:spLocks noGrp="1"/>
          </p:cNvSpPr>
          <p:nvPr>
            <p:ph type="body" idx="1"/>
          </p:nvPr>
        </p:nvSpPr>
        <p:spPr>
          <a:xfrm>
            <a:off x="513701" y="1139973"/>
            <a:ext cx="4266456" cy="3425229"/>
          </a:xfrm>
          <a:prstGeom prst="rect">
            <a:avLst/>
          </a:prstGeom>
        </p:spPr>
        <p:txBody>
          <a:bodyPr spcFirstLastPara="1" wrap="square" lIns="91425" tIns="91425" rIns="91425" bIns="91425" anchor="t" anchorCtr="0">
            <a:noAutofit/>
          </a:bodyPr>
          <a:lstStyle/>
          <a:p>
            <a:pPr marL="139700" indent="0" algn="just">
              <a:buSzPts val="1400"/>
              <a:buNone/>
            </a:pPr>
            <a:r>
              <a:rPr lang="en-US" sz="1800" dirty="0" err="1"/>
              <a:t>Tạo</a:t>
            </a:r>
            <a:r>
              <a:rPr lang="en-US" sz="1800" dirty="0"/>
              <a:t> </a:t>
            </a:r>
            <a:r>
              <a:rPr lang="en-US" sz="1800" dirty="0" err="1"/>
              <a:t>thêm</a:t>
            </a:r>
            <a:r>
              <a:rPr lang="en-US" sz="1800" dirty="0"/>
              <a:t> </a:t>
            </a:r>
            <a:r>
              <a:rPr lang="en-US" sz="1800" dirty="0" err="1"/>
              <a:t>đặc</a:t>
            </a:r>
            <a:r>
              <a:rPr lang="en-US" sz="1800" dirty="0"/>
              <a:t> </a:t>
            </a:r>
            <a:r>
              <a:rPr lang="en-US" sz="1800" dirty="0" err="1"/>
              <a:t>trưng</a:t>
            </a:r>
            <a:r>
              <a:rPr lang="en-US" sz="1800" dirty="0"/>
              <a:t> </a:t>
            </a:r>
            <a:r>
              <a:rPr lang="en-US" sz="1800" b="1" dirty="0"/>
              <a:t>Form</a:t>
            </a:r>
            <a:r>
              <a:rPr lang="en-US" sz="1800" dirty="0"/>
              <a:t> - </a:t>
            </a:r>
            <a:r>
              <a:rPr lang="vi-VN" sz="1800" dirty="0"/>
              <a:t>cung cấp thông tin về phong độ thi đấu tại thời điểm đang xét của các đội bóng dựa trên các trận thi đấu trước đó</a:t>
            </a:r>
            <a:r>
              <a:rPr lang="en-US" sz="1800" dirty="0"/>
              <a:t>. Đ</a:t>
            </a:r>
            <a:r>
              <a:rPr lang="vi-VN" sz="1800" dirty="0"/>
              <a:t>iểm khác biệt chính giữa Form và các đặc trưng kể trên nằm ở việc nó đo lường được </a:t>
            </a:r>
            <a:r>
              <a:rPr lang="vi-VN" sz="1800" b="1" dirty="0"/>
              <a:t>hiệu suất thi đấu</a:t>
            </a:r>
            <a:r>
              <a:rPr lang="vi-VN" sz="1800" dirty="0"/>
              <a:t> của một đội dựa trên sức mạnh tương ứng của đối thủ mà đội đó gặp</a:t>
            </a:r>
            <a:r>
              <a:rPr lang="en-US" sz="1800" dirty="0"/>
              <a:t>.</a:t>
            </a:r>
          </a:p>
        </p:txBody>
      </p:sp>
      <p:pic>
        <p:nvPicPr>
          <p:cNvPr id="3" name="Picture 2">
            <a:extLst>
              <a:ext uri="{FF2B5EF4-FFF2-40B4-BE49-F238E27FC236}">
                <a16:creationId xmlns:a16="http://schemas.microsoft.com/office/drawing/2014/main" id="{E9164D21-F6BE-86B2-CC86-CBBF11EAF116}"/>
              </a:ext>
            </a:extLst>
          </p:cNvPr>
          <p:cNvPicPr>
            <a:picLocks noChangeAspect="1"/>
          </p:cNvPicPr>
          <p:nvPr/>
        </p:nvPicPr>
        <p:blipFill>
          <a:blip r:embed="rId3"/>
          <a:stretch>
            <a:fillRect/>
          </a:stretch>
        </p:blipFill>
        <p:spPr>
          <a:xfrm>
            <a:off x="5059353" y="3112804"/>
            <a:ext cx="3364647" cy="1302581"/>
          </a:xfrm>
          <a:prstGeom prst="rect">
            <a:avLst/>
          </a:prstGeom>
        </p:spPr>
      </p:pic>
      <p:pic>
        <p:nvPicPr>
          <p:cNvPr id="5" name="Picture 4">
            <a:extLst>
              <a:ext uri="{FF2B5EF4-FFF2-40B4-BE49-F238E27FC236}">
                <a16:creationId xmlns:a16="http://schemas.microsoft.com/office/drawing/2014/main" id="{46EBCF20-181C-156A-C3F9-947E43D50748}"/>
              </a:ext>
            </a:extLst>
          </p:cNvPr>
          <p:cNvPicPr>
            <a:picLocks noChangeAspect="1"/>
          </p:cNvPicPr>
          <p:nvPr/>
        </p:nvPicPr>
        <p:blipFill>
          <a:blip r:embed="rId4"/>
          <a:stretch>
            <a:fillRect/>
          </a:stretch>
        </p:blipFill>
        <p:spPr>
          <a:xfrm>
            <a:off x="5374540" y="728115"/>
            <a:ext cx="2734271" cy="2216494"/>
          </a:xfrm>
          <a:prstGeom prst="rect">
            <a:avLst/>
          </a:prstGeom>
        </p:spPr>
      </p:pic>
    </p:spTree>
    <p:extLst>
      <p:ext uri="{BB962C8B-B14F-4D97-AF65-F5344CB8AC3E}">
        <p14:creationId xmlns:p14="http://schemas.microsoft.com/office/powerpoint/2010/main" val="3029080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8" name="Google Shape;308;p35"/>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ea typeface="Tahoma" panose="020B0604030504040204" pitchFamily="34" charset="0"/>
                <a:cs typeface="Tahoma" panose="020B0604030504040204" pitchFamily="34" charset="0"/>
              </a:rPr>
              <a:t>Mục lục</a:t>
            </a:r>
            <a:endParaRPr b="1">
              <a:latin typeface="Tahoma" panose="020B0604030504040204" pitchFamily="34" charset="0"/>
              <a:ea typeface="Tahoma" panose="020B0604030504040204" pitchFamily="34" charset="0"/>
              <a:cs typeface="Tahoma" panose="020B0604030504040204" pitchFamily="34" charset="0"/>
            </a:endParaRPr>
          </a:p>
        </p:txBody>
      </p:sp>
      <p:sp>
        <p:nvSpPr>
          <p:cNvPr id="309" name="Google Shape;309;p35"/>
          <p:cNvSpPr txBox="1">
            <a:spLocks noGrp="1"/>
          </p:cNvSpPr>
          <p:nvPr>
            <p:ph type="subTitle" idx="3"/>
          </p:nvPr>
        </p:nvSpPr>
        <p:spPr>
          <a:xfrm>
            <a:off x="1405625" y="529913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You can describe the topic of the section here</a:t>
            </a:r>
            <a:endParaRPr sz="2200"/>
          </a:p>
        </p:txBody>
      </p:sp>
      <p:sp>
        <p:nvSpPr>
          <p:cNvPr id="307" name="Google Shape;307;p35"/>
          <p:cNvSpPr txBox="1">
            <a:spLocks noGrp="1"/>
          </p:cNvSpPr>
          <p:nvPr>
            <p:ph type="title" idx="5"/>
          </p:nvPr>
        </p:nvSpPr>
        <p:spPr>
          <a:xfrm>
            <a:off x="983097" y="1323762"/>
            <a:ext cx="845056" cy="7432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01</a:t>
            </a:r>
            <a:endParaRPr sz="3000"/>
          </a:p>
        </p:txBody>
      </p:sp>
      <p:sp>
        <p:nvSpPr>
          <p:cNvPr id="314" name="Google Shape;314;p35"/>
          <p:cNvSpPr txBox="1">
            <a:spLocks noGrp="1"/>
          </p:cNvSpPr>
          <p:nvPr>
            <p:ph type="title" idx="7"/>
          </p:nvPr>
        </p:nvSpPr>
        <p:spPr>
          <a:xfrm>
            <a:off x="983097"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04</a:t>
            </a:r>
            <a:endParaRPr sz="3000"/>
          </a:p>
        </p:txBody>
      </p:sp>
      <p:sp>
        <p:nvSpPr>
          <p:cNvPr id="315" name="Google Shape;315;p35"/>
          <p:cNvSpPr txBox="1">
            <a:spLocks noGrp="1"/>
          </p:cNvSpPr>
          <p:nvPr>
            <p:ph type="title" idx="8"/>
          </p:nvPr>
        </p:nvSpPr>
        <p:spPr>
          <a:xfrm>
            <a:off x="4092672" y="1322581"/>
            <a:ext cx="845056" cy="7456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318" name="Google Shape;318;p35"/>
          <p:cNvSpPr txBox="1">
            <a:spLocks noGrp="1"/>
          </p:cNvSpPr>
          <p:nvPr>
            <p:ph type="title" idx="15"/>
          </p:nvPr>
        </p:nvSpPr>
        <p:spPr>
          <a:xfrm>
            <a:off x="4092672"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05</a:t>
            </a:r>
            <a:endParaRPr sz="3000"/>
          </a:p>
        </p:txBody>
      </p:sp>
      <p:sp>
        <p:nvSpPr>
          <p:cNvPr id="319" name="Google Shape;319;p35"/>
          <p:cNvSpPr txBox="1">
            <a:spLocks noGrp="1"/>
          </p:cNvSpPr>
          <p:nvPr>
            <p:ph type="subTitle" idx="16"/>
          </p:nvPr>
        </p:nvSpPr>
        <p:spPr>
          <a:xfrm>
            <a:off x="663200" y="2239955"/>
            <a:ext cx="1566008"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Giới thiệu</a:t>
            </a:r>
            <a:endParaRPr sz="2200" b="1">
              <a:latin typeface="Tahoma" panose="020B0604030504040204" pitchFamily="34" charset="0"/>
            </a:endParaRPr>
          </a:p>
        </p:txBody>
      </p:sp>
      <p:sp>
        <p:nvSpPr>
          <p:cNvPr id="320" name="Google Shape;320;p35"/>
          <p:cNvSpPr txBox="1">
            <a:spLocks noGrp="1"/>
          </p:cNvSpPr>
          <p:nvPr>
            <p:ph type="subTitle" idx="17"/>
          </p:nvPr>
        </p:nvSpPr>
        <p:spPr>
          <a:xfrm>
            <a:off x="520390" y="3899212"/>
            <a:ext cx="2096430" cy="385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Phương pháp</a:t>
            </a:r>
            <a:endParaRPr sz="2200" b="1">
              <a:latin typeface="Tahoma" panose="020B0604030504040204" pitchFamily="34" charset="0"/>
            </a:endParaRPr>
          </a:p>
        </p:txBody>
      </p:sp>
      <p:sp>
        <p:nvSpPr>
          <p:cNvPr id="322" name="Google Shape;322;p35"/>
          <p:cNvSpPr txBox="1">
            <a:spLocks noGrp="1"/>
          </p:cNvSpPr>
          <p:nvPr>
            <p:ph type="subTitle" idx="19"/>
          </p:nvPr>
        </p:nvSpPr>
        <p:spPr>
          <a:xfrm>
            <a:off x="3214224" y="2239955"/>
            <a:ext cx="2601951"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Thu thập dữ liệu</a:t>
            </a:r>
            <a:endParaRPr sz="2200" b="1">
              <a:latin typeface="Tahoma" panose="020B0604030504040204" pitchFamily="34" charset="0"/>
            </a:endParaRPr>
          </a:p>
        </p:txBody>
      </p:sp>
      <p:sp>
        <p:nvSpPr>
          <p:cNvPr id="324" name="Google Shape;324;p35"/>
          <p:cNvSpPr txBox="1">
            <a:spLocks noGrp="1"/>
          </p:cNvSpPr>
          <p:nvPr>
            <p:ph type="subTitle" idx="21"/>
          </p:nvPr>
        </p:nvSpPr>
        <p:spPr>
          <a:xfrm>
            <a:off x="3819751" y="3889917"/>
            <a:ext cx="1607175"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Đánh giá</a:t>
            </a:r>
          </a:p>
        </p:txBody>
      </p:sp>
      <p:sp>
        <p:nvSpPr>
          <p:cNvPr id="2" name="Google Shape;307;p35">
            <a:extLst>
              <a:ext uri="{FF2B5EF4-FFF2-40B4-BE49-F238E27FC236}">
                <a16:creationId xmlns:a16="http://schemas.microsoft.com/office/drawing/2014/main" id="{4C724795-D952-C9CF-8FD9-3E1A2E3F1DA9}"/>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a:t>
            </a:r>
          </a:p>
        </p:txBody>
      </p:sp>
      <p:sp>
        <p:nvSpPr>
          <p:cNvPr id="3" name="Google Shape;307;p35">
            <a:extLst>
              <a:ext uri="{FF2B5EF4-FFF2-40B4-BE49-F238E27FC236}">
                <a16:creationId xmlns:a16="http://schemas.microsoft.com/office/drawing/2014/main" id="{D1A44439-C851-368C-F3D6-F337A19691A7}"/>
              </a:ext>
            </a:extLst>
          </p:cNvPr>
          <p:cNvSpPr txBox="1">
            <a:spLocks/>
          </p:cNvSpPr>
          <p:nvPr/>
        </p:nvSpPr>
        <p:spPr>
          <a:xfrm>
            <a:off x="7176067" y="2960997"/>
            <a:ext cx="845056" cy="767443"/>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06</a:t>
            </a:r>
          </a:p>
        </p:txBody>
      </p:sp>
      <p:sp>
        <p:nvSpPr>
          <p:cNvPr id="4" name="Google Shape;307;p35">
            <a:extLst>
              <a:ext uri="{FF2B5EF4-FFF2-40B4-BE49-F238E27FC236}">
                <a16:creationId xmlns:a16="http://schemas.microsoft.com/office/drawing/2014/main" id="{BFAF5827-1B6D-B15C-B391-680709B93DCD}"/>
              </a:ext>
            </a:extLst>
          </p:cNvPr>
          <p:cNvSpPr txBox="1">
            <a:spLocks/>
          </p:cNvSpPr>
          <p:nvPr/>
        </p:nvSpPr>
        <p:spPr>
          <a:xfrm>
            <a:off x="7176067" y="1323762"/>
            <a:ext cx="845056" cy="743284"/>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03</a:t>
            </a:r>
          </a:p>
        </p:txBody>
      </p:sp>
      <p:sp>
        <p:nvSpPr>
          <p:cNvPr id="5" name="Google Shape;322;p35">
            <a:extLst>
              <a:ext uri="{FF2B5EF4-FFF2-40B4-BE49-F238E27FC236}">
                <a16:creationId xmlns:a16="http://schemas.microsoft.com/office/drawing/2014/main" id="{DF8D4253-E3CB-6CD9-B1B1-3515601121CE}"/>
              </a:ext>
            </a:extLst>
          </p:cNvPr>
          <p:cNvSpPr txBox="1">
            <a:spLocks/>
          </p:cNvSpPr>
          <p:nvPr/>
        </p:nvSpPr>
        <p:spPr>
          <a:xfrm>
            <a:off x="6660995" y="2276991"/>
            <a:ext cx="2252417" cy="6892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Phân tích và  xử lý dữ liệu</a:t>
            </a:r>
          </a:p>
        </p:txBody>
      </p:sp>
      <p:sp>
        <p:nvSpPr>
          <p:cNvPr id="6" name="Google Shape;324;p35">
            <a:extLst>
              <a:ext uri="{FF2B5EF4-FFF2-40B4-BE49-F238E27FC236}">
                <a16:creationId xmlns:a16="http://schemas.microsoft.com/office/drawing/2014/main" id="{6D7FDB57-0CD4-E815-6F1A-EE086F876F48}"/>
              </a:ext>
            </a:extLst>
          </p:cNvPr>
          <p:cNvSpPr txBox="1">
            <a:spLocks/>
          </p:cNvSpPr>
          <p:nvPr/>
        </p:nvSpPr>
        <p:spPr>
          <a:xfrm>
            <a:off x="6872547" y="3889917"/>
            <a:ext cx="1607175" cy="38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Kết luận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E285E8AF-8D7E-5FE9-0C5D-AC2AA36DB20B}"/>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2F34AAF9-C858-0DBB-64F8-C985F2D155B5}"/>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000" b="1">
                <a:latin typeface="Tahoma" panose="020B0604030504040204" pitchFamily="34" charset="0"/>
                <a:ea typeface="Tahoma" panose="020B0604030504040204" pitchFamily="34" charset="0"/>
                <a:cs typeface="Tahoma" panose="020B0604030504040204" pitchFamily="34" charset="0"/>
              </a:rPr>
              <a:t>Tạo đặc trưng</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9AC60B10-3204-7D3D-973A-6C2DD0179590}"/>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17</a:t>
            </a:r>
          </a:p>
        </p:txBody>
      </p:sp>
      <p:sp>
        <p:nvSpPr>
          <p:cNvPr id="2" name="Google Shape;596;p48">
            <a:extLst>
              <a:ext uri="{FF2B5EF4-FFF2-40B4-BE49-F238E27FC236}">
                <a16:creationId xmlns:a16="http://schemas.microsoft.com/office/drawing/2014/main" id="{DC3D4D85-A83D-5EF8-142D-18196E65BC10}"/>
              </a:ext>
            </a:extLst>
          </p:cNvPr>
          <p:cNvSpPr txBox="1">
            <a:spLocks noGrp="1"/>
          </p:cNvSpPr>
          <p:nvPr>
            <p:ph type="body" idx="1"/>
          </p:nvPr>
        </p:nvSpPr>
        <p:spPr>
          <a:xfrm>
            <a:off x="618890" y="1367883"/>
            <a:ext cx="7805110" cy="2276827"/>
          </a:xfrm>
          <a:prstGeom prst="rect">
            <a:avLst/>
          </a:prstGeom>
        </p:spPr>
        <p:txBody>
          <a:bodyPr spcFirstLastPara="1" wrap="square" lIns="91425" tIns="91425" rIns="91425" bIns="91425" anchor="t" anchorCtr="0">
            <a:noAutofit/>
          </a:bodyPr>
          <a:lstStyle/>
          <a:p>
            <a:pPr marL="425450" indent="-285750" algn="just">
              <a:buSzPts val="1400"/>
              <a:buFont typeface="Arial" panose="020B0604020202020204" pitchFamily="34" charset="0"/>
              <a:buChar char="•"/>
            </a:pPr>
            <a:r>
              <a:rPr lang="en-US" sz="1800" dirty="0" err="1"/>
              <a:t>Kích</a:t>
            </a:r>
            <a:r>
              <a:rPr lang="en-US" sz="1800" dirty="0"/>
              <a:t> </a:t>
            </a:r>
            <a:r>
              <a:rPr lang="en-US" sz="1800" dirty="0" err="1"/>
              <a:t>thước</a:t>
            </a:r>
            <a:r>
              <a:rPr lang="en-US" sz="1800" dirty="0"/>
              <a:t> </a:t>
            </a:r>
            <a:r>
              <a:rPr lang="en-US" sz="1800" b="1" dirty="0"/>
              <a:t>windows</a:t>
            </a:r>
            <a:r>
              <a:rPr lang="en-US" sz="1800" dirty="0"/>
              <a:t> </a:t>
            </a:r>
            <a:r>
              <a:rPr lang="en-US" sz="1800" dirty="0" err="1"/>
              <a:t>được</a:t>
            </a:r>
            <a:r>
              <a:rPr lang="en-US" sz="1800" dirty="0"/>
              <a:t> </a:t>
            </a:r>
            <a:r>
              <a:rPr lang="en-US" sz="1800" dirty="0" err="1"/>
              <a:t>lựa</a:t>
            </a:r>
            <a:r>
              <a:rPr lang="en-US" sz="1800" dirty="0"/>
              <a:t> </a:t>
            </a:r>
            <a:r>
              <a:rPr lang="en-US" sz="1800" dirty="0" err="1"/>
              <a:t>chọn</a:t>
            </a:r>
            <a:r>
              <a:rPr lang="en-US" sz="1800" dirty="0"/>
              <a:t> </a:t>
            </a:r>
            <a:r>
              <a:rPr lang="en-US" sz="1800" dirty="0" err="1"/>
              <a:t>là</a:t>
            </a:r>
            <a:r>
              <a:rPr lang="en-US" sz="1800" dirty="0"/>
              <a:t> 3, </a:t>
            </a:r>
            <a:r>
              <a:rPr lang="en-US" sz="1800" dirty="0" err="1"/>
              <a:t>vậy</a:t>
            </a:r>
            <a:r>
              <a:rPr lang="en-US" sz="1800" dirty="0"/>
              <a:t> </a:t>
            </a:r>
            <a:r>
              <a:rPr lang="en-US" sz="1800" dirty="0" err="1"/>
              <a:t>với</a:t>
            </a:r>
            <a:r>
              <a:rPr lang="en-US" sz="1800" dirty="0"/>
              <a:t> 3 </a:t>
            </a:r>
            <a:r>
              <a:rPr lang="en-US" sz="1800" dirty="0" err="1"/>
              <a:t>dòng</a:t>
            </a:r>
            <a:r>
              <a:rPr lang="en-US" sz="1800" dirty="0"/>
              <a:t> </a:t>
            </a:r>
            <a:r>
              <a:rPr lang="en-US" sz="1800" dirty="0" err="1"/>
              <a:t>dữ</a:t>
            </a:r>
            <a:r>
              <a:rPr lang="en-US" sz="1800" dirty="0"/>
              <a:t> </a:t>
            </a:r>
            <a:r>
              <a:rPr lang="en-US" sz="1800" dirty="0" err="1"/>
              <a:t>liệu</a:t>
            </a:r>
            <a:r>
              <a:rPr lang="en-US" sz="1800" dirty="0"/>
              <a:t> </a:t>
            </a:r>
            <a:r>
              <a:rPr lang="en-US" sz="1800" dirty="0" err="1"/>
              <a:t>đầu</a:t>
            </a:r>
            <a:r>
              <a:rPr lang="en-US" sz="1800" dirty="0"/>
              <a:t> </a:t>
            </a:r>
            <a:r>
              <a:rPr lang="en-US" sz="1800" dirty="0" err="1"/>
              <a:t>tiên</a:t>
            </a:r>
            <a:r>
              <a:rPr lang="en-US" sz="1800" dirty="0"/>
              <a:t> </a:t>
            </a:r>
            <a:r>
              <a:rPr lang="en-US" sz="1800" dirty="0" err="1"/>
              <a:t>cho</a:t>
            </a:r>
            <a:r>
              <a:rPr lang="en-US" sz="1800" dirty="0"/>
              <a:t> </a:t>
            </a:r>
            <a:r>
              <a:rPr lang="en-US" sz="1800" dirty="0" err="1"/>
              <a:t>các</a:t>
            </a:r>
            <a:r>
              <a:rPr lang="en-US" sz="1800" dirty="0"/>
              <a:t> </a:t>
            </a:r>
            <a:r>
              <a:rPr lang="en-US" sz="1800" dirty="0" err="1"/>
              <a:t>đặc</a:t>
            </a:r>
            <a:r>
              <a:rPr lang="en-US" sz="1800" dirty="0"/>
              <a:t> </a:t>
            </a:r>
            <a:r>
              <a:rPr lang="en-US" sz="1800" err="1"/>
              <a:t>trưng</a:t>
            </a:r>
            <a:r>
              <a:rPr lang="en-US" sz="1800"/>
              <a:t> </a:t>
            </a:r>
            <a:r>
              <a:rPr lang="en-US" sz="1800" b="1"/>
              <a:t>Rolling </a:t>
            </a:r>
            <a:r>
              <a:rPr lang="en-US" sz="1800"/>
              <a:t>vừa </a:t>
            </a:r>
            <a:r>
              <a:rPr lang="en-US" sz="1800" dirty="0" err="1"/>
              <a:t>khởi</a:t>
            </a:r>
            <a:r>
              <a:rPr lang="en-US" sz="1800" dirty="0"/>
              <a:t> </a:t>
            </a:r>
            <a:r>
              <a:rPr lang="en-US" sz="1800" dirty="0" err="1"/>
              <a:t>tạo</a:t>
            </a:r>
            <a:r>
              <a:rPr lang="en-US" sz="1800" dirty="0"/>
              <a:t> </a:t>
            </a:r>
            <a:r>
              <a:rPr lang="en-US" sz="1800" dirty="0" err="1"/>
              <a:t>sẽ</a:t>
            </a:r>
            <a:r>
              <a:rPr lang="en-US" sz="1800" dirty="0"/>
              <a:t> </a:t>
            </a:r>
            <a:r>
              <a:rPr lang="en-US" sz="1800" dirty="0" err="1"/>
              <a:t>mang</a:t>
            </a:r>
            <a:r>
              <a:rPr lang="en-US" sz="1800" dirty="0"/>
              <a:t> </a:t>
            </a:r>
            <a:r>
              <a:rPr lang="en-US" sz="1800" dirty="0" err="1"/>
              <a:t>giá</a:t>
            </a:r>
            <a:r>
              <a:rPr lang="en-US" sz="1800" dirty="0"/>
              <a:t> </a:t>
            </a:r>
            <a:r>
              <a:rPr lang="en-US" sz="1800" dirty="0" err="1"/>
              <a:t>trị</a:t>
            </a:r>
            <a:r>
              <a:rPr lang="en-US" sz="1800" dirty="0"/>
              <a:t> </a:t>
            </a:r>
            <a:r>
              <a:rPr lang="en-US" sz="1800" b="1" dirty="0" err="1"/>
              <a:t>NaN</a:t>
            </a:r>
            <a:r>
              <a:rPr lang="en-US" sz="1800" dirty="0"/>
              <a:t>, </a:t>
            </a:r>
            <a:r>
              <a:rPr lang="en-US" sz="1800" dirty="0" err="1"/>
              <a:t>và</a:t>
            </a:r>
            <a:r>
              <a:rPr lang="en-US" sz="1800" dirty="0"/>
              <a:t> </a:t>
            </a:r>
            <a:r>
              <a:rPr lang="en-US" sz="1800" dirty="0" err="1"/>
              <a:t>nhóm</a:t>
            </a:r>
            <a:r>
              <a:rPr lang="en-US" sz="1800" dirty="0"/>
              <a:t> </a:t>
            </a:r>
            <a:r>
              <a:rPr lang="en-US" sz="1800" dirty="0" err="1"/>
              <a:t>tiến</a:t>
            </a:r>
            <a:r>
              <a:rPr lang="en-US" sz="1800" dirty="0"/>
              <a:t> </a:t>
            </a:r>
            <a:r>
              <a:rPr lang="en-US" sz="1800" dirty="0" err="1"/>
              <a:t>hành</a:t>
            </a:r>
            <a:r>
              <a:rPr lang="en-US" sz="1800" dirty="0"/>
              <a:t> </a:t>
            </a:r>
            <a:r>
              <a:rPr lang="en-US" sz="1800" dirty="0" err="1"/>
              <a:t>xử</a:t>
            </a:r>
            <a:r>
              <a:rPr lang="en-US" sz="1800" dirty="0"/>
              <a:t> </a:t>
            </a:r>
            <a:r>
              <a:rPr lang="en-US" sz="1800" dirty="0" err="1"/>
              <a:t>lý</a:t>
            </a:r>
            <a:r>
              <a:rPr lang="en-US" sz="1800" dirty="0"/>
              <a:t> </a:t>
            </a:r>
            <a:r>
              <a:rPr lang="en-US" sz="1800" dirty="0" err="1"/>
              <a:t>bằng</a:t>
            </a:r>
            <a:r>
              <a:rPr lang="en-US" sz="1800" dirty="0"/>
              <a:t> </a:t>
            </a:r>
            <a:r>
              <a:rPr lang="en-US" sz="1800" dirty="0" err="1"/>
              <a:t>cách</a:t>
            </a:r>
            <a:r>
              <a:rPr lang="en-US" sz="1800" dirty="0"/>
              <a:t> </a:t>
            </a:r>
            <a:r>
              <a:rPr lang="en-US" sz="1800" dirty="0" err="1"/>
              <a:t>điền</a:t>
            </a:r>
            <a:r>
              <a:rPr lang="en-US" sz="1800" dirty="0"/>
              <a:t> </a:t>
            </a:r>
            <a:r>
              <a:rPr lang="en-US" sz="1800" dirty="0" err="1"/>
              <a:t>giá</a:t>
            </a:r>
            <a:r>
              <a:rPr lang="en-US" sz="1800" dirty="0"/>
              <a:t> </a:t>
            </a:r>
            <a:r>
              <a:rPr lang="en-US" sz="1800" dirty="0" err="1"/>
              <a:t>trị</a:t>
            </a:r>
            <a:r>
              <a:rPr lang="en-US" sz="1800" dirty="0"/>
              <a:t> 0, </a:t>
            </a:r>
            <a:r>
              <a:rPr lang="en-US" sz="1800" dirty="0" err="1"/>
              <a:t>biểu</a:t>
            </a:r>
            <a:r>
              <a:rPr lang="en-US" sz="1800" dirty="0"/>
              <a:t> </a:t>
            </a:r>
            <a:r>
              <a:rPr lang="en-US" sz="1800" dirty="0" err="1"/>
              <a:t>diễn</a:t>
            </a:r>
            <a:r>
              <a:rPr lang="en-US" sz="1800" dirty="0"/>
              <a:t> </a:t>
            </a:r>
            <a:r>
              <a:rPr lang="en-US" sz="1800" dirty="0" err="1"/>
              <a:t>rằng</a:t>
            </a:r>
            <a:r>
              <a:rPr lang="en-US" sz="1800" dirty="0"/>
              <a:t> </a:t>
            </a:r>
            <a:r>
              <a:rPr lang="en-US" sz="1800" dirty="0" err="1"/>
              <a:t>chưa</a:t>
            </a:r>
            <a:r>
              <a:rPr lang="en-US" sz="1800" dirty="0"/>
              <a:t> </a:t>
            </a:r>
            <a:r>
              <a:rPr lang="en-US" sz="1800" dirty="0" err="1"/>
              <a:t>có</a:t>
            </a:r>
            <a:r>
              <a:rPr lang="en-US" sz="1800" dirty="0"/>
              <a:t> </a:t>
            </a:r>
            <a:r>
              <a:rPr lang="en-US" sz="1800" dirty="0" err="1"/>
              <a:t>dữ</a:t>
            </a:r>
            <a:r>
              <a:rPr lang="en-US" sz="1800" dirty="0"/>
              <a:t> </a:t>
            </a:r>
            <a:r>
              <a:rPr lang="en-US" sz="1800" dirty="0" err="1"/>
              <a:t>liệu</a:t>
            </a:r>
            <a:r>
              <a:rPr lang="en-US" sz="1800" dirty="0"/>
              <a:t> </a:t>
            </a:r>
            <a:r>
              <a:rPr lang="en-US" sz="1800" dirty="0" err="1"/>
              <a:t>lịch</a:t>
            </a:r>
            <a:r>
              <a:rPr lang="en-US" sz="1800" dirty="0"/>
              <a:t> </a:t>
            </a:r>
            <a:r>
              <a:rPr lang="en-US" sz="1800" dirty="0" err="1"/>
              <a:t>sử</a:t>
            </a:r>
            <a:r>
              <a:rPr lang="en-US" sz="1800" dirty="0"/>
              <a:t> </a:t>
            </a:r>
            <a:r>
              <a:rPr lang="en-US" sz="1800" dirty="0" err="1"/>
              <a:t>cho</a:t>
            </a:r>
            <a:r>
              <a:rPr lang="en-US" sz="1800" dirty="0"/>
              <a:t> </a:t>
            </a:r>
            <a:r>
              <a:rPr lang="en-US" sz="1800" dirty="0" err="1"/>
              <a:t>các</a:t>
            </a:r>
            <a:r>
              <a:rPr lang="en-US" sz="1800" dirty="0"/>
              <a:t> </a:t>
            </a:r>
            <a:r>
              <a:rPr lang="en-US" sz="1800" dirty="0" err="1"/>
              <a:t>trận</a:t>
            </a:r>
            <a:r>
              <a:rPr lang="en-US" sz="1800" dirty="0"/>
              <a:t> </a:t>
            </a:r>
            <a:r>
              <a:rPr lang="en-US" sz="1800" dirty="0" err="1"/>
              <a:t>đấu</a:t>
            </a:r>
            <a:r>
              <a:rPr lang="en-US" sz="1800" dirty="0"/>
              <a:t> </a:t>
            </a:r>
            <a:r>
              <a:rPr lang="en-US" sz="1800" dirty="0" err="1"/>
              <a:t>này</a:t>
            </a:r>
            <a:endParaRPr lang="en-US" sz="1800" dirty="0"/>
          </a:p>
          <a:p>
            <a:pPr marL="425450" indent="-285750" algn="just">
              <a:buSzPts val="1400"/>
              <a:buFont typeface="Arial" panose="020B0604020202020204" pitchFamily="34" charset="0"/>
              <a:buChar char="•"/>
            </a:pPr>
            <a:r>
              <a:rPr lang="en-US" sz="1800" dirty="0" err="1"/>
              <a:t>Loại</a:t>
            </a:r>
            <a:r>
              <a:rPr lang="en-US" sz="1800" dirty="0"/>
              <a:t> </a:t>
            </a:r>
            <a:r>
              <a:rPr lang="en-US" sz="1800" dirty="0" err="1"/>
              <a:t>bỏ</a:t>
            </a:r>
            <a:r>
              <a:rPr lang="en-US" sz="1800" dirty="0"/>
              <a:t> </a:t>
            </a:r>
            <a:r>
              <a:rPr lang="en-US" sz="1800" dirty="0" err="1"/>
              <a:t>các</a:t>
            </a:r>
            <a:r>
              <a:rPr lang="en-US" sz="1800" dirty="0"/>
              <a:t> </a:t>
            </a:r>
            <a:r>
              <a:rPr lang="en-US" sz="1800" dirty="0" err="1"/>
              <a:t>cột</a:t>
            </a:r>
            <a:r>
              <a:rPr lang="en-US" sz="1800" dirty="0"/>
              <a:t> </a:t>
            </a:r>
            <a:r>
              <a:rPr lang="en-US" sz="1800" dirty="0" err="1"/>
              <a:t>gây</a:t>
            </a:r>
            <a:r>
              <a:rPr lang="en-US" sz="1800" dirty="0"/>
              <a:t> </a:t>
            </a:r>
            <a:r>
              <a:rPr lang="en-US" sz="1800" dirty="0" err="1"/>
              <a:t>rò</a:t>
            </a:r>
            <a:r>
              <a:rPr lang="en-US" sz="1800" dirty="0"/>
              <a:t> </a:t>
            </a:r>
            <a:r>
              <a:rPr lang="en-US" sz="1800" dirty="0" err="1"/>
              <a:t>rỉ</a:t>
            </a:r>
            <a:r>
              <a:rPr lang="en-US" sz="1800" dirty="0"/>
              <a:t> </a:t>
            </a:r>
            <a:r>
              <a:rPr lang="en-US" sz="1800" dirty="0" err="1"/>
              <a:t>thông</a:t>
            </a:r>
            <a:r>
              <a:rPr lang="en-US" sz="1800" dirty="0"/>
              <a:t> tin </a:t>
            </a:r>
            <a:r>
              <a:rPr lang="en-US" sz="1800" dirty="0" err="1"/>
              <a:t>về</a:t>
            </a:r>
            <a:r>
              <a:rPr lang="en-US" sz="1800" dirty="0"/>
              <a:t> </a:t>
            </a:r>
            <a:r>
              <a:rPr lang="en-US" sz="1800" dirty="0" err="1"/>
              <a:t>kết</a:t>
            </a:r>
            <a:r>
              <a:rPr lang="en-US" sz="1800" dirty="0"/>
              <a:t> </a:t>
            </a:r>
            <a:r>
              <a:rPr lang="en-US" sz="1800" dirty="0" err="1"/>
              <a:t>quả</a:t>
            </a:r>
            <a:r>
              <a:rPr lang="en-US" sz="1800" dirty="0"/>
              <a:t> </a:t>
            </a:r>
            <a:r>
              <a:rPr lang="en-US" sz="1800" dirty="0" err="1"/>
              <a:t>trận</a:t>
            </a:r>
            <a:r>
              <a:rPr lang="en-US" sz="1800" dirty="0"/>
              <a:t> </a:t>
            </a:r>
            <a:r>
              <a:rPr lang="en-US" sz="1800" dirty="0" err="1"/>
              <a:t>đấu</a:t>
            </a:r>
            <a:r>
              <a:rPr lang="en-US" sz="1800" dirty="0"/>
              <a:t> </a:t>
            </a:r>
            <a:r>
              <a:rPr lang="en-US" sz="1800" dirty="0" err="1"/>
              <a:t>như</a:t>
            </a:r>
            <a:r>
              <a:rPr lang="en-US" sz="1800" dirty="0"/>
              <a:t> </a:t>
            </a:r>
            <a:r>
              <a:rPr lang="en-US" sz="1800" b="1" dirty="0"/>
              <a:t>goals, </a:t>
            </a:r>
            <a:r>
              <a:rPr lang="en-US" sz="1800" b="1" dirty="0" err="1"/>
              <a:t>goals_for</a:t>
            </a:r>
            <a:r>
              <a:rPr lang="en-US" sz="1800" b="1" dirty="0"/>
              <a:t>, </a:t>
            </a:r>
            <a:r>
              <a:rPr lang="en-US" sz="1800" b="1" dirty="0" err="1"/>
              <a:t>goals</a:t>
            </a:r>
            <a:r>
              <a:rPr lang="en-US" sz="1800" b="1" err="1"/>
              <a:t>_</a:t>
            </a:r>
            <a:r>
              <a:rPr lang="en-US" sz="1800" b="1"/>
              <a:t>against</a:t>
            </a:r>
          </a:p>
          <a:p>
            <a:pPr marL="425450" indent="-285750" algn="just">
              <a:buSzPts val="1400"/>
              <a:buFont typeface="Arial" panose="020B0604020202020204" pitchFamily="34" charset="0"/>
              <a:buChar char="•"/>
            </a:pPr>
            <a:r>
              <a:rPr lang="en-US" sz="1800"/>
              <a:t>Bộ dữ liệu sau khi thực hiện các bước tạo đặc trưng trên đạt chuẩn </a:t>
            </a:r>
            <a:r>
              <a:rPr lang="en-US" sz="1800" b="1"/>
              <a:t>Gold</a:t>
            </a:r>
            <a:endParaRPr lang="en-US" sz="1800" b="1" dirty="0"/>
          </a:p>
        </p:txBody>
      </p:sp>
    </p:spTree>
    <p:extLst>
      <p:ext uri="{BB962C8B-B14F-4D97-AF65-F5344CB8AC3E}">
        <p14:creationId xmlns:p14="http://schemas.microsoft.com/office/powerpoint/2010/main" val="602754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8927E972-3DCD-778B-BE15-9EA5B22C320B}"/>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353B847F-5AA2-3290-6621-D66371638C70}"/>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Phân chia bộ dữ liệu</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0544C5BB-27AF-D46F-8E5F-0FDC2D1625B9}"/>
              </a:ext>
            </a:extLst>
          </p:cNvPr>
          <p:cNvSpPr txBox="1">
            <a:spLocks/>
          </p:cNvSpPr>
          <p:nvPr/>
        </p:nvSpPr>
        <p:spPr>
          <a:xfrm>
            <a:off x="8326245" y="4490861"/>
            <a:ext cx="609600"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18</a:t>
            </a:r>
          </a:p>
        </p:txBody>
      </p:sp>
      <p:sp>
        <p:nvSpPr>
          <p:cNvPr id="6" name="Google Shape;595;p48">
            <a:extLst>
              <a:ext uri="{FF2B5EF4-FFF2-40B4-BE49-F238E27FC236}">
                <a16:creationId xmlns:a16="http://schemas.microsoft.com/office/drawing/2014/main" id="{7A080C41-9468-3228-C44C-3E3E603E709D}"/>
              </a:ext>
            </a:extLst>
          </p:cNvPr>
          <p:cNvSpPr txBox="1">
            <a:spLocks/>
          </p:cNvSpPr>
          <p:nvPr/>
        </p:nvSpPr>
        <p:spPr>
          <a:xfrm>
            <a:off x="3029413" y="3983528"/>
            <a:ext cx="3412273" cy="3214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US" sz="1100">
                <a:latin typeface="Tahoma" panose="020B0604030504040204" pitchFamily="34" charset="0"/>
                <a:ea typeface="Tahoma" panose="020B0604030504040204" pitchFamily="34" charset="0"/>
                <a:cs typeface="Tahoma" panose="020B0604030504040204" pitchFamily="34" charset="0"/>
              </a:rPr>
              <a:t>Phân chia bộ dữ liệu dựa trên đặc trưng Date</a:t>
            </a:r>
          </a:p>
        </p:txBody>
      </p:sp>
      <p:pic>
        <p:nvPicPr>
          <p:cNvPr id="5" name="Picture 4">
            <a:extLst>
              <a:ext uri="{FF2B5EF4-FFF2-40B4-BE49-F238E27FC236}">
                <a16:creationId xmlns:a16="http://schemas.microsoft.com/office/drawing/2014/main" id="{5AFFDCF3-0BBF-E2E9-EA99-BACD8DDBFBC6}"/>
              </a:ext>
            </a:extLst>
          </p:cNvPr>
          <p:cNvPicPr>
            <a:picLocks noChangeAspect="1"/>
          </p:cNvPicPr>
          <p:nvPr/>
        </p:nvPicPr>
        <p:blipFill>
          <a:blip r:embed="rId3"/>
          <a:srcRect l="6830" t="21506" r="6911" b="21222"/>
          <a:stretch>
            <a:fillRect/>
          </a:stretch>
        </p:blipFill>
        <p:spPr>
          <a:xfrm>
            <a:off x="1616926" y="1475307"/>
            <a:ext cx="5910147" cy="1264471"/>
          </a:xfrm>
          <a:prstGeom prst="rect">
            <a:avLst/>
          </a:prstGeom>
        </p:spPr>
      </p:pic>
      <p:pic>
        <p:nvPicPr>
          <p:cNvPr id="8" name="Picture 7">
            <a:extLst>
              <a:ext uri="{FF2B5EF4-FFF2-40B4-BE49-F238E27FC236}">
                <a16:creationId xmlns:a16="http://schemas.microsoft.com/office/drawing/2014/main" id="{7A0FB747-FAFD-76E6-2215-7E28D6541691}"/>
              </a:ext>
            </a:extLst>
          </p:cNvPr>
          <p:cNvPicPr>
            <a:picLocks noChangeAspect="1"/>
          </p:cNvPicPr>
          <p:nvPr/>
        </p:nvPicPr>
        <p:blipFill>
          <a:blip r:embed="rId4"/>
          <a:srcRect l="5090" t="23689" r="4926" b="24305"/>
          <a:stretch>
            <a:fillRect/>
          </a:stretch>
        </p:blipFill>
        <p:spPr>
          <a:xfrm>
            <a:off x="498087" y="2893301"/>
            <a:ext cx="8147824" cy="936703"/>
          </a:xfrm>
          <a:prstGeom prst="rect">
            <a:avLst/>
          </a:prstGeom>
        </p:spPr>
      </p:pic>
    </p:spTree>
    <p:extLst>
      <p:ext uri="{BB962C8B-B14F-4D97-AF65-F5344CB8AC3E}">
        <p14:creationId xmlns:p14="http://schemas.microsoft.com/office/powerpoint/2010/main" val="2561652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DE577D42-C0B0-24AB-FA1F-49B18F62C59A}"/>
            </a:ext>
          </a:extLst>
        </p:cNvPr>
        <p:cNvGrpSpPr/>
        <p:nvPr/>
      </p:nvGrpSpPr>
      <p:grpSpPr>
        <a:xfrm>
          <a:off x="0" y="0"/>
          <a:ext cx="0" cy="0"/>
          <a:chOff x="0" y="0"/>
          <a:chExt cx="0" cy="0"/>
        </a:xfrm>
      </p:grpSpPr>
      <p:sp>
        <p:nvSpPr>
          <p:cNvPr id="308" name="Google Shape;308;p35">
            <a:extLst>
              <a:ext uri="{FF2B5EF4-FFF2-40B4-BE49-F238E27FC236}">
                <a16:creationId xmlns:a16="http://schemas.microsoft.com/office/drawing/2014/main" id="{A548BB17-CEE0-4E2A-0F1A-B76DC7247E4A}"/>
              </a:ext>
            </a:extLst>
          </p:cNvPr>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ea typeface="Tahoma" panose="020B0604030504040204" pitchFamily="34" charset="0"/>
                <a:cs typeface="Tahoma" panose="020B0604030504040204" pitchFamily="34" charset="0"/>
              </a:rPr>
              <a:t>Mục lục</a:t>
            </a:r>
            <a:endParaRPr b="1">
              <a:latin typeface="Tahoma" panose="020B0604030504040204" pitchFamily="34" charset="0"/>
              <a:ea typeface="Tahoma" panose="020B0604030504040204" pitchFamily="34" charset="0"/>
              <a:cs typeface="Tahoma" panose="020B0604030504040204" pitchFamily="34" charset="0"/>
            </a:endParaRPr>
          </a:p>
        </p:txBody>
      </p:sp>
      <p:sp>
        <p:nvSpPr>
          <p:cNvPr id="309" name="Google Shape;309;p35">
            <a:extLst>
              <a:ext uri="{FF2B5EF4-FFF2-40B4-BE49-F238E27FC236}">
                <a16:creationId xmlns:a16="http://schemas.microsoft.com/office/drawing/2014/main" id="{9C52BBD1-8EC6-7979-30AF-01E27E7DDE62}"/>
              </a:ext>
            </a:extLst>
          </p:cNvPr>
          <p:cNvSpPr txBox="1">
            <a:spLocks noGrp="1"/>
          </p:cNvSpPr>
          <p:nvPr>
            <p:ph type="subTitle" idx="3"/>
          </p:nvPr>
        </p:nvSpPr>
        <p:spPr>
          <a:xfrm>
            <a:off x="1405625" y="529913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You can describe the topic of the section here</a:t>
            </a:r>
            <a:endParaRPr sz="2200"/>
          </a:p>
        </p:txBody>
      </p:sp>
      <p:sp>
        <p:nvSpPr>
          <p:cNvPr id="307" name="Google Shape;307;p35">
            <a:extLst>
              <a:ext uri="{FF2B5EF4-FFF2-40B4-BE49-F238E27FC236}">
                <a16:creationId xmlns:a16="http://schemas.microsoft.com/office/drawing/2014/main" id="{8DED043D-93C6-A625-593B-984AF07BAEFB}"/>
              </a:ext>
            </a:extLst>
          </p:cNvPr>
          <p:cNvSpPr txBox="1">
            <a:spLocks noGrp="1"/>
          </p:cNvSpPr>
          <p:nvPr>
            <p:ph type="title" idx="5"/>
          </p:nvPr>
        </p:nvSpPr>
        <p:spPr>
          <a:xfrm>
            <a:off x="983097" y="1323762"/>
            <a:ext cx="845056" cy="7432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01</a:t>
            </a:r>
            <a:endParaRPr sz="3000"/>
          </a:p>
        </p:txBody>
      </p:sp>
      <p:sp>
        <p:nvSpPr>
          <p:cNvPr id="314" name="Google Shape;314;p35">
            <a:extLst>
              <a:ext uri="{FF2B5EF4-FFF2-40B4-BE49-F238E27FC236}">
                <a16:creationId xmlns:a16="http://schemas.microsoft.com/office/drawing/2014/main" id="{35B87075-E017-7EDF-3B9E-D08E5A7E2082}"/>
              </a:ext>
            </a:extLst>
          </p:cNvPr>
          <p:cNvSpPr txBox="1">
            <a:spLocks noGrp="1"/>
          </p:cNvSpPr>
          <p:nvPr>
            <p:ph type="title" idx="7"/>
          </p:nvPr>
        </p:nvSpPr>
        <p:spPr>
          <a:xfrm>
            <a:off x="983097"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04</a:t>
            </a:r>
            <a:endParaRPr sz="3000"/>
          </a:p>
        </p:txBody>
      </p:sp>
      <p:sp>
        <p:nvSpPr>
          <p:cNvPr id="315" name="Google Shape;315;p35">
            <a:extLst>
              <a:ext uri="{FF2B5EF4-FFF2-40B4-BE49-F238E27FC236}">
                <a16:creationId xmlns:a16="http://schemas.microsoft.com/office/drawing/2014/main" id="{5C76EBA5-EE45-F4DB-E03E-EF7F0D2B6D53}"/>
              </a:ext>
            </a:extLst>
          </p:cNvPr>
          <p:cNvSpPr txBox="1">
            <a:spLocks noGrp="1"/>
          </p:cNvSpPr>
          <p:nvPr>
            <p:ph type="title" idx="8"/>
          </p:nvPr>
        </p:nvSpPr>
        <p:spPr>
          <a:xfrm>
            <a:off x="4092672" y="1322581"/>
            <a:ext cx="845056" cy="7456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318" name="Google Shape;318;p35">
            <a:extLst>
              <a:ext uri="{FF2B5EF4-FFF2-40B4-BE49-F238E27FC236}">
                <a16:creationId xmlns:a16="http://schemas.microsoft.com/office/drawing/2014/main" id="{4B52FC96-E92C-31B8-B90D-9FD9A6DA8634}"/>
              </a:ext>
            </a:extLst>
          </p:cNvPr>
          <p:cNvSpPr txBox="1">
            <a:spLocks noGrp="1"/>
          </p:cNvSpPr>
          <p:nvPr>
            <p:ph type="title" idx="15"/>
          </p:nvPr>
        </p:nvSpPr>
        <p:spPr>
          <a:xfrm>
            <a:off x="4092672"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05</a:t>
            </a:r>
            <a:endParaRPr sz="3000"/>
          </a:p>
        </p:txBody>
      </p:sp>
      <p:sp>
        <p:nvSpPr>
          <p:cNvPr id="319" name="Google Shape;319;p35">
            <a:extLst>
              <a:ext uri="{FF2B5EF4-FFF2-40B4-BE49-F238E27FC236}">
                <a16:creationId xmlns:a16="http://schemas.microsoft.com/office/drawing/2014/main" id="{E4BDE4F7-6E52-90A0-22A8-EC7180FF7E54}"/>
              </a:ext>
            </a:extLst>
          </p:cNvPr>
          <p:cNvSpPr txBox="1">
            <a:spLocks noGrp="1"/>
          </p:cNvSpPr>
          <p:nvPr>
            <p:ph type="subTitle" idx="16"/>
          </p:nvPr>
        </p:nvSpPr>
        <p:spPr>
          <a:xfrm>
            <a:off x="663200" y="2239955"/>
            <a:ext cx="1566008"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Giới thiệu</a:t>
            </a:r>
            <a:endParaRPr sz="2200" b="1">
              <a:latin typeface="Tahoma" panose="020B0604030504040204" pitchFamily="34" charset="0"/>
            </a:endParaRPr>
          </a:p>
        </p:txBody>
      </p:sp>
      <p:sp>
        <p:nvSpPr>
          <p:cNvPr id="320" name="Google Shape;320;p35">
            <a:extLst>
              <a:ext uri="{FF2B5EF4-FFF2-40B4-BE49-F238E27FC236}">
                <a16:creationId xmlns:a16="http://schemas.microsoft.com/office/drawing/2014/main" id="{3FB0F118-73FD-1FE1-E2D4-158280FB3CC9}"/>
              </a:ext>
            </a:extLst>
          </p:cNvPr>
          <p:cNvSpPr txBox="1">
            <a:spLocks noGrp="1"/>
          </p:cNvSpPr>
          <p:nvPr>
            <p:ph type="subTitle" idx="17"/>
          </p:nvPr>
        </p:nvSpPr>
        <p:spPr>
          <a:xfrm>
            <a:off x="520390" y="3899212"/>
            <a:ext cx="2096430" cy="385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Phương pháp</a:t>
            </a:r>
            <a:endParaRPr sz="2200" b="1">
              <a:latin typeface="Tahoma" panose="020B0604030504040204" pitchFamily="34" charset="0"/>
            </a:endParaRPr>
          </a:p>
        </p:txBody>
      </p:sp>
      <p:sp>
        <p:nvSpPr>
          <p:cNvPr id="322" name="Google Shape;322;p35">
            <a:extLst>
              <a:ext uri="{FF2B5EF4-FFF2-40B4-BE49-F238E27FC236}">
                <a16:creationId xmlns:a16="http://schemas.microsoft.com/office/drawing/2014/main" id="{066778A7-FEC5-37B5-E0A4-0241A6855F97}"/>
              </a:ext>
            </a:extLst>
          </p:cNvPr>
          <p:cNvSpPr txBox="1">
            <a:spLocks noGrp="1"/>
          </p:cNvSpPr>
          <p:nvPr>
            <p:ph type="subTitle" idx="19"/>
          </p:nvPr>
        </p:nvSpPr>
        <p:spPr>
          <a:xfrm>
            <a:off x="3214224" y="2239955"/>
            <a:ext cx="2601951"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Thu thập dữ liệu</a:t>
            </a:r>
            <a:endParaRPr sz="2200" b="1">
              <a:latin typeface="Tahoma" panose="020B0604030504040204" pitchFamily="34" charset="0"/>
            </a:endParaRPr>
          </a:p>
        </p:txBody>
      </p:sp>
      <p:sp>
        <p:nvSpPr>
          <p:cNvPr id="324" name="Google Shape;324;p35">
            <a:extLst>
              <a:ext uri="{FF2B5EF4-FFF2-40B4-BE49-F238E27FC236}">
                <a16:creationId xmlns:a16="http://schemas.microsoft.com/office/drawing/2014/main" id="{538E6220-C5A7-B286-0A79-2AE3184E4EE6}"/>
              </a:ext>
            </a:extLst>
          </p:cNvPr>
          <p:cNvSpPr txBox="1">
            <a:spLocks noGrp="1"/>
          </p:cNvSpPr>
          <p:nvPr>
            <p:ph type="subTitle" idx="21"/>
          </p:nvPr>
        </p:nvSpPr>
        <p:spPr>
          <a:xfrm>
            <a:off x="3819751" y="3889917"/>
            <a:ext cx="1607175"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Đánh giá</a:t>
            </a:r>
          </a:p>
        </p:txBody>
      </p:sp>
      <p:sp>
        <p:nvSpPr>
          <p:cNvPr id="3" name="Google Shape;307;p35">
            <a:extLst>
              <a:ext uri="{FF2B5EF4-FFF2-40B4-BE49-F238E27FC236}">
                <a16:creationId xmlns:a16="http://schemas.microsoft.com/office/drawing/2014/main" id="{7D221817-F818-0CDE-687D-03FB870331F8}"/>
              </a:ext>
            </a:extLst>
          </p:cNvPr>
          <p:cNvSpPr txBox="1">
            <a:spLocks/>
          </p:cNvSpPr>
          <p:nvPr/>
        </p:nvSpPr>
        <p:spPr>
          <a:xfrm>
            <a:off x="7176067" y="2960997"/>
            <a:ext cx="845056" cy="767443"/>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06</a:t>
            </a:r>
          </a:p>
        </p:txBody>
      </p:sp>
      <p:sp>
        <p:nvSpPr>
          <p:cNvPr id="4" name="Google Shape;307;p35">
            <a:extLst>
              <a:ext uri="{FF2B5EF4-FFF2-40B4-BE49-F238E27FC236}">
                <a16:creationId xmlns:a16="http://schemas.microsoft.com/office/drawing/2014/main" id="{3FCD9358-1BDC-4528-D5D7-9314A1BA3F8E}"/>
              </a:ext>
            </a:extLst>
          </p:cNvPr>
          <p:cNvSpPr txBox="1">
            <a:spLocks/>
          </p:cNvSpPr>
          <p:nvPr/>
        </p:nvSpPr>
        <p:spPr>
          <a:xfrm>
            <a:off x="7176067" y="1323762"/>
            <a:ext cx="845056" cy="743284"/>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03</a:t>
            </a:r>
          </a:p>
        </p:txBody>
      </p:sp>
      <p:sp>
        <p:nvSpPr>
          <p:cNvPr id="5" name="Google Shape;322;p35">
            <a:extLst>
              <a:ext uri="{FF2B5EF4-FFF2-40B4-BE49-F238E27FC236}">
                <a16:creationId xmlns:a16="http://schemas.microsoft.com/office/drawing/2014/main" id="{C8879CBC-3E63-DDD1-8B6B-A3E0FB4226C3}"/>
              </a:ext>
            </a:extLst>
          </p:cNvPr>
          <p:cNvSpPr txBox="1">
            <a:spLocks/>
          </p:cNvSpPr>
          <p:nvPr/>
        </p:nvSpPr>
        <p:spPr>
          <a:xfrm>
            <a:off x="6660995" y="2276991"/>
            <a:ext cx="2252417" cy="6892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Phân tích và  xử lý dữ liệu</a:t>
            </a:r>
          </a:p>
        </p:txBody>
      </p:sp>
      <p:sp>
        <p:nvSpPr>
          <p:cNvPr id="6" name="Google Shape;324;p35">
            <a:extLst>
              <a:ext uri="{FF2B5EF4-FFF2-40B4-BE49-F238E27FC236}">
                <a16:creationId xmlns:a16="http://schemas.microsoft.com/office/drawing/2014/main" id="{57FE36DB-A4FC-83D2-77A4-4A281AE2C966}"/>
              </a:ext>
            </a:extLst>
          </p:cNvPr>
          <p:cNvSpPr txBox="1">
            <a:spLocks/>
          </p:cNvSpPr>
          <p:nvPr/>
        </p:nvSpPr>
        <p:spPr>
          <a:xfrm>
            <a:off x="6872547" y="3889917"/>
            <a:ext cx="1607175" cy="38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Kết luận</a:t>
            </a:r>
          </a:p>
        </p:txBody>
      </p:sp>
    </p:spTree>
    <p:extLst>
      <p:ext uri="{BB962C8B-B14F-4D97-AF65-F5344CB8AC3E}">
        <p14:creationId xmlns:p14="http://schemas.microsoft.com/office/powerpoint/2010/main" val="1633237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DE032C79-DA03-76A3-2227-58FDA73D46D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A22273ED-2B9C-CD5B-FC81-DCB9730EA4CB}"/>
              </a:ext>
            </a:extLst>
          </p:cNvPr>
          <p:cNvSpPr txBox="1">
            <a:spLocks noGrp="1"/>
          </p:cNvSpPr>
          <p:nvPr>
            <p:ph type="title"/>
          </p:nvPr>
        </p:nvSpPr>
        <p:spPr>
          <a:xfrm>
            <a:off x="1132200" y="2150850"/>
            <a:ext cx="612352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Tahoma" panose="020B0604030504040204" pitchFamily="34" charset="0"/>
              </a:rPr>
              <a:t>Phương pháp</a:t>
            </a:r>
            <a:endParaRPr b="1">
              <a:latin typeface="Tahoma" panose="020B0604030504040204" pitchFamily="34" charset="0"/>
            </a:endParaRPr>
          </a:p>
        </p:txBody>
      </p:sp>
      <p:sp>
        <p:nvSpPr>
          <p:cNvPr id="330" name="Google Shape;330;p36">
            <a:extLst>
              <a:ext uri="{FF2B5EF4-FFF2-40B4-BE49-F238E27FC236}">
                <a16:creationId xmlns:a16="http://schemas.microsoft.com/office/drawing/2014/main" id="{8BA36005-1C3A-703D-511D-DD8A47223EE0}"/>
              </a:ext>
            </a:extLst>
          </p:cNvPr>
          <p:cNvSpPr txBox="1">
            <a:spLocks noGrp="1"/>
          </p:cNvSpPr>
          <p:nvPr>
            <p:ph type="subTitle" idx="1"/>
          </p:nvPr>
        </p:nvSpPr>
        <p:spPr>
          <a:xfrm>
            <a:off x="0" y="5243492"/>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31" name="Google Shape;331;p36">
            <a:extLst>
              <a:ext uri="{FF2B5EF4-FFF2-40B4-BE49-F238E27FC236}">
                <a16:creationId xmlns:a16="http://schemas.microsoft.com/office/drawing/2014/main" id="{C8D10413-97ED-EBC6-A630-7EA86A6872B1}"/>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 name="Google Shape;307;p35">
            <a:extLst>
              <a:ext uri="{FF2B5EF4-FFF2-40B4-BE49-F238E27FC236}">
                <a16:creationId xmlns:a16="http://schemas.microsoft.com/office/drawing/2014/main" id="{672137FC-FEB5-BA64-DE59-26B81CB54ECB}"/>
              </a:ext>
            </a:extLst>
          </p:cNvPr>
          <p:cNvSpPr txBox="1">
            <a:spLocks/>
          </p:cNvSpPr>
          <p:nvPr/>
        </p:nvSpPr>
        <p:spPr>
          <a:xfrm>
            <a:off x="7920707" y="4200929"/>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19</a:t>
            </a:r>
          </a:p>
        </p:txBody>
      </p:sp>
    </p:spTree>
    <p:extLst>
      <p:ext uri="{BB962C8B-B14F-4D97-AF65-F5344CB8AC3E}">
        <p14:creationId xmlns:p14="http://schemas.microsoft.com/office/powerpoint/2010/main" val="1048767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A7874A97-A2EF-1808-B640-DD625DF5B2D0}"/>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63255104-D9CD-33B4-8C5B-45426E1CA541}"/>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Các mô hình được sử dụng</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B9173F75-8B6E-67DA-F4AA-502BC6D18FB5}"/>
              </a:ext>
            </a:extLst>
          </p:cNvPr>
          <p:cNvSpPr txBox="1">
            <a:spLocks/>
          </p:cNvSpPr>
          <p:nvPr/>
        </p:nvSpPr>
        <p:spPr>
          <a:xfrm>
            <a:off x="8341113" y="4490861"/>
            <a:ext cx="594732"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20</a:t>
            </a:r>
          </a:p>
        </p:txBody>
      </p:sp>
      <p:graphicFrame>
        <p:nvGraphicFramePr>
          <p:cNvPr id="3" name="Table 2">
            <a:extLst>
              <a:ext uri="{FF2B5EF4-FFF2-40B4-BE49-F238E27FC236}">
                <a16:creationId xmlns:a16="http://schemas.microsoft.com/office/drawing/2014/main" id="{8091D216-2B31-2244-55DD-06109648CED1}"/>
              </a:ext>
            </a:extLst>
          </p:cNvPr>
          <p:cNvGraphicFramePr>
            <a:graphicFrameLocks noGrp="1"/>
          </p:cNvGraphicFramePr>
          <p:nvPr>
            <p:extLst>
              <p:ext uri="{D42A27DB-BD31-4B8C-83A1-F6EECF244321}">
                <p14:modId xmlns:p14="http://schemas.microsoft.com/office/powerpoint/2010/main" val="3727516141"/>
              </p:ext>
            </p:extLst>
          </p:nvPr>
        </p:nvGraphicFramePr>
        <p:xfrm>
          <a:off x="720000" y="1430705"/>
          <a:ext cx="7704000" cy="2565400"/>
        </p:xfrm>
        <a:graphic>
          <a:graphicData uri="http://schemas.openxmlformats.org/drawingml/2006/table">
            <a:tbl>
              <a:tblPr firstRow="1" bandRow="1">
                <a:tableStyleId>{8FC8B74A-8D45-454B-8BA8-65A9FE6C5365}</a:tableStyleId>
              </a:tblPr>
              <a:tblGrid>
                <a:gridCol w="1948859">
                  <a:extLst>
                    <a:ext uri="{9D8B030D-6E8A-4147-A177-3AD203B41FA5}">
                      <a16:colId xmlns:a16="http://schemas.microsoft.com/office/drawing/2014/main" val="3356054290"/>
                    </a:ext>
                  </a:extLst>
                </a:gridCol>
                <a:gridCol w="3187141">
                  <a:extLst>
                    <a:ext uri="{9D8B030D-6E8A-4147-A177-3AD203B41FA5}">
                      <a16:colId xmlns:a16="http://schemas.microsoft.com/office/drawing/2014/main" val="3297948938"/>
                    </a:ext>
                  </a:extLst>
                </a:gridCol>
                <a:gridCol w="2568000">
                  <a:extLst>
                    <a:ext uri="{9D8B030D-6E8A-4147-A177-3AD203B41FA5}">
                      <a16:colId xmlns:a16="http://schemas.microsoft.com/office/drawing/2014/main" val="2880581229"/>
                    </a:ext>
                  </a:extLst>
                </a:gridCol>
              </a:tblGrid>
              <a:tr h="370840">
                <a:tc>
                  <a:txBody>
                    <a:bodyPr/>
                    <a:lstStyle/>
                    <a:p>
                      <a:r>
                        <a:rPr lang="en-US"/>
                        <a:t>Mô hình</a:t>
                      </a:r>
                    </a:p>
                  </a:txBody>
                  <a:tcPr/>
                </a:tc>
                <a:tc>
                  <a:txBody>
                    <a:bodyPr/>
                    <a:lstStyle/>
                    <a:p>
                      <a:r>
                        <a:rPr lang="en-US"/>
                        <a:t>Giới thiệu</a:t>
                      </a:r>
                    </a:p>
                  </a:txBody>
                  <a:tcPr/>
                </a:tc>
                <a:tc>
                  <a:txBody>
                    <a:bodyPr/>
                    <a:lstStyle/>
                    <a:p>
                      <a:r>
                        <a:rPr lang="en-US"/>
                        <a:t>Đặc điểm</a:t>
                      </a:r>
                    </a:p>
                  </a:txBody>
                  <a:tcPr/>
                </a:tc>
                <a:extLst>
                  <a:ext uri="{0D108BD9-81ED-4DB2-BD59-A6C34878D82A}">
                    <a16:rowId xmlns:a16="http://schemas.microsoft.com/office/drawing/2014/main" val="3793814502"/>
                  </a:ext>
                </a:extLst>
              </a:tr>
              <a:tr h="370840">
                <a:tc>
                  <a:txBody>
                    <a:bodyPr/>
                    <a:lstStyle/>
                    <a:p>
                      <a:r>
                        <a:rPr lang="en-US" b="1"/>
                        <a:t>Logistic Regression</a:t>
                      </a:r>
                    </a:p>
                  </a:txBody>
                  <a:tcPr/>
                </a:tc>
                <a:tc>
                  <a:txBody>
                    <a:bodyPr/>
                    <a:lstStyle/>
                    <a:p>
                      <a:r>
                        <a:rPr lang="en-US"/>
                        <a:t>Mô hình hồi quy tuyến tính dùng để dự đoán xác suất của các sự kiến</a:t>
                      </a:r>
                    </a:p>
                  </a:txBody>
                  <a:tcPr/>
                </a:tc>
                <a:tc>
                  <a:txBody>
                    <a:bodyPr/>
                    <a:lstStyle/>
                    <a:p>
                      <a:r>
                        <a:rPr lang="en-US"/>
                        <a:t>Đơn giản, dễ triển khai, phù hợp với dữ liệu phi tuyến tính</a:t>
                      </a:r>
                    </a:p>
                  </a:txBody>
                  <a:tcPr/>
                </a:tc>
                <a:extLst>
                  <a:ext uri="{0D108BD9-81ED-4DB2-BD59-A6C34878D82A}">
                    <a16:rowId xmlns:a16="http://schemas.microsoft.com/office/drawing/2014/main" val="1515218713"/>
                  </a:ext>
                </a:extLst>
              </a:tr>
              <a:tr h="370840">
                <a:tc>
                  <a:txBody>
                    <a:bodyPr/>
                    <a:lstStyle/>
                    <a:p>
                      <a:r>
                        <a:rPr lang="en-US" b="1"/>
                        <a:t>RandomForest</a:t>
                      </a:r>
                    </a:p>
                  </a:txBody>
                  <a:tcPr/>
                </a:tc>
                <a:tc>
                  <a:txBody>
                    <a:bodyPr/>
                    <a:lstStyle/>
                    <a:p>
                      <a:r>
                        <a:rPr lang="en-US"/>
                        <a:t>Mô hình Ensemble dùng nhiều cây quyết định để dự đoán, phù hợp với dữ liệu lớn, nhiều biến số</a:t>
                      </a:r>
                    </a:p>
                  </a:txBody>
                  <a:tcPr/>
                </a:tc>
                <a:tc>
                  <a:txBody>
                    <a:bodyPr/>
                    <a:lstStyle/>
                    <a:p>
                      <a:r>
                        <a:rPr lang="en-US"/>
                        <a:t>Khả năng xử lý tốt với dữ liệu phi tuyến tính, ít bị overfitting, hiệu quả với thiếu dữ liệu</a:t>
                      </a:r>
                    </a:p>
                  </a:txBody>
                  <a:tcPr/>
                </a:tc>
                <a:extLst>
                  <a:ext uri="{0D108BD9-81ED-4DB2-BD59-A6C34878D82A}">
                    <a16:rowId xmlns:a16="http://schemas.microsoft.com/office/drawing/2014/main" val="373750346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1"/>
                        <a:t>XGBoost</a:t>
                      </a:r>
                    </a:p>
                  </a:txBody>
                  <a:tcPr/>
                </a:tc>
                <a:tc>
                  <a:txBody>
                    <a:bodyPr/>
                    <a:lstStyle/>
                    <a:p>
                      <a:r>
                        <a:rPr lang="en-US"/>
                        <a:t>Mô hình Boosting sử dụng Gradient để tối ưu hóa xác suất, phù hợp với dữ liệu phức tạp</a:t>
                      </a:r>
                    </a:p>
                  </a:txBody>
                  <a:tcPr/>
                </a:tc>
                <a:tc>
                  <a:txBody>
                    <a:bodyPr/>
                    <a:lstStyle/>
                    <a:p>
                      <a:r>
                        <a:rPr lang="en-US"/>
                        <a:t>Tốc độ huấn luyện nhanh, hiệu suất cao, xử lý tốt với dữ liệu không đồng đều và missing values.</a:t>
                      </a:r>
                    </a:p>
                  </a:txBody>
                  <a:tcPr/>
                </a:tc>
                <a:extLst>
                  <a:ext uri="{0D108BD9-81ED-4DB2-BD59-A6C34878D82A}">
                    <a16:rowId xmlns:a16="http://schemas.microsoft.com/office/drawing/2014/main" val="3518421999"/>
                  </a:ext>
                </a:extLst>
              </a:tr>
            </a:tbl>
          </a:graphicData>
        </a:graphic>
      </p:graphicFrame>
    </p:spTree>
    <p:extLst>
      <p:ext uri="{BB962C8B-B14F-4D97-AF65-F5344CB8AC3E}">
        <p14:creationId xmlns:p14="http://schemas.microsoft.com/office/powerpoint/2010/main" val="3410023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AFBB3483-11A1-1531-436C-3CA675E86C97}"/>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0AF0F579-4BFF-54B4-AF1D-2DD025DB2B66}"/>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Các kịch bản huấn luyện và kiểm thử</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46C7BD65-C71F-8D46-2A8F-40135CA6BBE6}"/>
              </a:ext>
            </a:extLst>
          </p:cNvPr>
          <p:cNvSpPr txBox="1">
            <a:spLocks/>
          </p:cNvSpPr>
          <p:nvPr/>
        </p:nvSpPr>
        <p:spPr>
          <a:xfrm>
            <a:off x="8333679" y="4490861"/>
            <a:ext cx="602166"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a:t>
            </a:r>
            <a:r>
              <a:rPr lang="en" sz="2200" dirty="0"/>
              <a:t>1</a:t>
            </a:r>
          </a:p>
        </p:txBody>
      </p:sp>
      <p:sp>
        <p:nvSpPr>
          <p:cNvPr id="2" name="Google Shape;596;p48">
            <a:extLst>
              <a:ext uri="{FF2B5EF4-FFF2-40B4-BE49-F238E27FC236}">
                <a16:creationId xmlns:a16="http://schemas.microsoft.com/office/drawing/2014/main" id="{D9BFCFF1-5754-32EE-F083-093A5D9D007D}"/>
              </a:ext>
            </a:extLst>
          </p:cNvPr>
          <p:cNvSpPr txBox="1">
            <a:spLocks noGrp="1"/>
          </p:cNvSpPr>
          <p:nvPr>
            <p:ph type="body" idx="1"/>
          </p:nvPr>
        </p:nvSpPr>
        <p:spPr>
          <a:xfrm>
            <a:off x="0" y="1023994"/>
            <a:ext cx="8667101" cy="2768410"/>
          </a:xfrm>
          <a:prstGeom prst="rect">
            <a:avLst/>
          </a:prstGeom>
        </p:spPr>
        <p:txBody>
          <a:bodyPr spcFirstLastPara="1" wrap="square" lIns="91425" tIns="91425" rIns="91425" bIns="91425" anchor="t" anchorCtr="0">
            <a:noAutofit/>
          </a:bodyPr>
          <a:lstStyle/>
          <a:p>
            <a:pPr marL="882650" lvl="1" indent="-285750" algn="just">
              <a:buSzPts val="1400"/>
              <a:buFont typeface="Arial" panose="020B0604020202020204" pitchFamily="34" charset="0"/>
              <a:buChar char="•"/>
            </a:pPr>
            <a:r>
              <a:rPr lang="en-US" sz="1700"/>
              <a:t>Sử dụng các tham số mặc định, đặc trưng gốc và đặc trưng từ Rolling Windows</a:t>
            </a:r>
          </a:p>
          <a:p>
            <a:pPr marL="882650" lvl="1" indent="-285750" algn="just">
              <a:buSzPts val="1400"/>
              <a:buFont typeface="Arial" panose="020B0604020202020204" pitchFamily="34" charset="0"/>
              <a:buChar char="•"/>
            </a:pPr>
            <a:r>
              <a:rPr lang="en-US" sz="1700"/>
              <a:t>Sử dụng các tham số tối ưu với GridSearchCV, đặc trưng gốc và đặc trưng từ Rolling Windows</a:t>
            </a:r>
          </a:p>
          <a:p>
            <a:pPr marL="882650" lvl="1" indent="-285750" algn="just">
              <a:buSzPts val="1400"/>
              <a:buFont typeface="Arial" panose="020B0604020202020204" pitchFamily="34" charset="0"/>
              <a:buChar char="•"/>
            </a:pPr>
            <a:r>
              <a:rPr lang="en-US" sz="1700"/>
              <a:t>Sử dụng các tham số mặc định, đặc trưng gốc, đặc trưng Rolling Windows và đặc trưng Form</a:t>
            </a:r>
          </a:p>
          <a:p>
            <a:pPr marL="882650" lvl="1" indent="-285750" algn="just">
              <a:buSzPts val="1400"/>
              <a:buFont typeface="Arial" panose="020B0604020202020204" pitchFamily="34" charset="0"/>
              <a:buChar char="•"/>
            </a:pPr>
            <a:r>
              <a:rPr lang="en-US" sz="1700"/>
              <a:t>Sử dụng các tham số tối ưu với GridSearchCV, đặc trưng gốc, đặc trưng Rolling Windows và đặc trưng Form</a:t>
            </a:r>
          </a:p>
        </p:txBody>
      </p:sp>
      <p:pic>
        <p:nvPicPr>
          <p:cNvPr id="6" name="Picture 5">
            <a:extLst>
              <a:ext uri="{FF2B5EF4-FFF2-40B4-BE49-F238E27FC236}">
                <a16:creationId xmlns:a16="http://schemas.microsoft.com/office/drawing/2014/main" id="{5B6187FE-7CFF-DE79-F04F-286A592EFCB7}"/>
              </a:ext>
            </a:extLst>
          </p:cNvPr>
          <p:cNvPicPr>
            <a:picLocks noChangeAspect="1"/>
          </p:cNvPicPr>
          <p:nvPr/>
        </p:nvPicPr>
        <p:blipFill>
          <a:blip r:embed="rId3"/>
          <a:srcRect l="6911" t="21104" r="6665" b="20084"/>
          <a:stretch>
            <a:fillRect/>
          </a:stretch>
        </p:blipFill>
        <p:spPr>
          <a:xfrm>
            <a:off x="1732129" y="3346786"/>
            <a:ext cx="5679742" cy="1271663"/>
          </a:xfrm>
          <a:prstGeom prst="rect">
            <a:avLst/>
          </a:prstGeom>
        </p:spPr>
      </p:pic>
      <p:sp>
        <p:nvSpPr>
          <p:cNvPr id="7" name="Google Shape;596;p48">
            <a:extLst>
              <a:ext uri="{FF2B5EF4-FFF2-40B4-BE49-F238E27FC236}">
                <a16:creationId xmlns:a16="http://schemas.microsoft.com/office/drawing/2014/main" id="{B83AAB54-5490-3F13-1D5B-FB22113BD764}"/>
              </a:ext>
            </a:extLst>
          </p:cNvPr>
          <p:cNvSpPr txBox="1">
            <a:spLocks/>
          </p:cNvSpPr>
          <p:nvPr/>
        </p:nvSpPr>
        <p:spPr>
          <a:xfrm>
            <a:off x="3681428" y="4595157"/>
            <a:ext cx="1781144" cy="3109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lgn="just">
              <a:buSzPts val="1400"/>
              <a:buNone/>
            </a:pPr>
            <a:r>
              <a:rPr lang="en-US" sz="1000"/>
              <a:t>Tham số mặc định</a:t>
            </a:r>
          </a:p>
        </p:txBody>
      </p:sp>
    </p:spTree>
    <p:extLst>
      <p:ext uri="{BB962C8B-B14F-4D97-AF65-F5344CB8AC3E}">
        <p14:creationId xmlns:p14="http://schemas.microsoft.com/office/powerpoint/2010/main" val="2309757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9344590E-5BFB-39CD-0639-8B139C62483E}"/>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FB9EDC82-02BB-E557-EFD5-47425FA79534}"/>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Mô hình lựa chọn cuối cùng</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33A1ADA8-8EDC-3FDE-F87E-7B0515C1DB8F}"/>
              </a:ext>
            </a:extLst>
          </p:cNvPr>
          <p:cNvSpPr txBox="1">
            <a:spLocks/>
          </p:cNvSpPr>
          <p:nvPr/>
        </p:nvSpPr>
        <p:spPr>
          <a:xfrm>
            <a:off x="8296507" y="4490861"/>
            <a:ext cx="639337"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22</a:t>
            </a:r>
          </a:p>
        </p:txBody>
      </p:sp>
      <p:graphicFrame>
        <p:nvGraphicFramePr>
          <p:cNvPr id="5" name="Table 4">
            <a:extLst>
              <a:ext uri="{FF2B5EF4-FFF2-40B4-BE49-F238E27FC236}">
                <a16:creationId xmlns:a16="http://schemas.microsoft.com/office/drawing/2014/main" id="{795E6A97-AB8D-F606-E8DE-5AAE486FE34A}"/>
              </a:ext>
            </a:extLst>
          </p:cNvPr>
          <p:cNvGraphicFramePr>
            <a:graphicFrameLocks noGrp="1"/>
          </p:cNvGraphicFramePr>
          <p:nvPr>
            <p:extLst>
              <p:ext uri="{D42A27DB-BD31-4B8C-83A1-F6EECF244321}">
                <p14:modId xmlns:p14="http://schemas.microsoft.com/office/powerpoint/2010/main" val="4168373147"/>
              </p:ext>
            </p:extLst>
          </p:nvPr>
        </p:nvGraphicFramePr>
        <p:xfrm>
          <a:off x="542692" y="1203754"/>
          <a:ext cx="8058615" cy="518160"/>
        </p:xfrm>
        <a:graphic>
          <a:graphicData uri="http://schemas.openxmlformats.org/drawingml/2006/table">
            <a:tbl>
              <a:tblPr firstRow="1" bandRow="1">
                <a:tableStyleId>{8FC8B74A-8D45-454B-8BA8-65A9FE6C5365}</a:tableStyleId>
              </a:tblPr>
              <a:tblGrid>
                <a:gridCol w="1296581">
                  <a:extLst>
                    <a:ext uri="{9D8B030D-6E8A-4147-A177-3AD203B41FA5}">
                      <a16:colId xmlns:a16="http://schemas.microsoft.com/office/drawing/2014/main" val="2728243691"/>
                    </a:ext>
                  </a:extLst>
                </a:gridCol>
                <a:gridCol w="5892239">
                  <a:extLst>
                    <a:ext uri="{9D8B030D-6E8A-4147-A177-3AD203B41FA5}">
                      <a16:colId xmlns:a16="http://schemas.microsoft.com/office/drawing/2014/main" val="3686229262"/>
                    </a:ext>
                  </a:extLst>
                </a:gridCol>
                <a:gridCol w="869795">
                  <a:extLst>
                    <a:ext uri="{9D8B030D-6E8A-4147-A177-3AD203B41FA5}">
                      <a16:colId xmlns:a16="http://schemas.microsoft.com/office/drawing/2014/main" val="2353924323"/>
                    </a:ext>
                  </a:extLst>
                </a:gridCol>
              </a:tblGrid>
              <a:tr h="370840">
                <a:tc>
                  <a:txBody>
                    <a:bodyPr/>
                    <a:lstStyle/>
                    <a:p>
                      <a:r>
                        <a:rPr lang="en-US"/>
                        <a:t>XGBoost</a:t>
                      </a:r>
                    </a:p>
                  </a:txBody>
                  <a:tcPr/>
                </a:tc>
                <a:tc>
                  <a:txBody>
                    <a:bodyPr/>
                    <a:lstStyle/>
                    <a:p>
                      <a:r>
                        <a:rPr lang="en-US"/>
                        <a:t>'colsample_bytree': 0.8, 'learning_rate': 0.01, 'max_depth': 10, 'n_estimators': 500, 'subsample': 0.8</a:t>
                      </a:r>
                    </a:p>
                  </a:txBody>
                  <a:tcPr/>
                </a:tc>
                <a:tc>
                  <a:txBody>
                    <a:bodyPr/>
                    <a:lstStyle/>
                    <a:p>
                      <a:r>
                        <a:rPr lang="en-US" b="1"/>
                        <a:t>0.9356</a:t>
                      </a:r>
                    </a:p>
                  </a:txBody>
                  <a:tcPr/>
                </a:tc>
                <a:extLst>
                  <a:ext uri="{0D108BD9-81ED-4DB2-BD59-A6C34878D82A}">
                    <a16:rowId xmlns:a16="http://schemas.microsoft.com/office/drawing/2014/main" val="679826724"/>
                  </a:ext>
                </a:extLst>
              </a:tr>
            </a:tbl>
          </a:graphicData>
        </a:graphic>
      </p:graphicFrame>
      <p:graphicFrame>
        <p:nvGraphicFramePr>
          <p:cNvPr id="11" name="Table 10">
            <a:extLst>
              <a:ext uri="{FF2B5EF4-FFF2-40B4-BE49-F238E27FC236}">
                <a16:creationId xmlns:a16="http://schemas.microsoft.com/office/drawing/2014/main" id="{3E156B09-4EEC-3496-3140-36F133813328}"/>
              </a:ext>
            </a:extLst>
          </p:cNvPr>
          <p:cNvGraphicFramePr>
            <a:graphicFrameLocks noGrp="1"/>
          </p:cNvGraphicFramePr>
          <p:nvPr>
            <p:extLst>
              <p:ext uri="{D42A27DB-BD31-4B8C-83A1-F6EECF244321}">
                <p14:modId xmlns:p14="http://schemas.microsoft.com/office/powerpoint/2010/main" val="3969015343"/>
              </p:ext>
            </p:extLst>
          </p:nvPr>
        </p:nvGraphicFramePr>
        <p:xfrm>
          <a:off x="542692" y="2197441"/>
          <a:ext cx="3546088" cy="1854200"/>
        </p:xfrm>
        <a:graphic>
          <a:graphicData uri="http://schemas.openxmlformats.org/drawingml/2006/table">
            <a:tbl>
              <a:tblPr firstRow="1" bandRow="1">
                <a:tableStyleId>{8FC8B74A-8D45-454B-8BA8-65A9FE6C5365}</a:tableStyleId>
              </a:tblPr>
              <a:tblGrid>
                <a:gridCol w="1035938">
                  <a:extLst>
                    <a:ext uri="{9D8B030D-6E8A-4147-A177-3AD203B41FA5}">
                      <a16:colId xmlns:a16="http://schemas.microsoft.com/office/drawing/2014/main" val="235682249"/>
                    </a:ext>
                  </a:extLst>
                </a:gridCol>
                <a:gridCol w="867204">
                  <a:extLst>
                    <a:ext uri="{9D8B030D-6E8A-4147-A177-3AD203B41FA5}">
                      <a16:colId xmlns:a16="http://schemas.microsoft.com/office/drawing/2014/main" val="4087470887"/>
                    </a:ext>
                  </a:extLst>
                </a:gridCol>
                <a:gridCol w="788020">
                  <a:extLst>
                    <a:ext uri="{9D8B030D-6E8A-4147-A177-3AD203B41FA5}">
                      <a16:colId xmlns:a16="http://schemas.microsoft.com/office/drawing/2014/main" val="3240818437"/>
                    </a:ext>
                  </a:extLst>
                </a:gridCol>
                <a:gridCol w="854926">
                  <a:extLst>
                    <a:ext uri="{9D8B030D-6E8A-4147-A177-3AD203B41FA5}">
                      <a16:colId xmlns:a16="http://schemas.microsoft.com/office/drawing/2014/main" val="1293269405"/>
                    </a:ext>
                  </a:extLst>
                </a:gridCol>
              </a:tblGrid>
              <a:tr h="370840">
                <a:tc>
                  <a:txBody>
                    <a:bodyPr/>
                    <a:lstStyle/>
                    <a:p>
                      <a:endParaRPr lang="en-US"/>
                    </a:p>
                  </a:txBody>
                  <a:tcPr/>
                </a:tc>
                <a:tc>
                  <a:txBody>
                    <a:bodyPr/>
                    <a:lstStyle/>
                    <a:p>
                      <a:r>
                        <a:rPr lang="en-US" b="1"/>
                        <a:t>Prec</a:t>
                      </a:r>
                    </a:p>
                  </a:txBody>
                  <a:tcPr/>
                </a:tc>
                <a:tc>
                  <a:txBody>
                    <a:bodyPr/>
                    <a:lstStyle/>
                    <a:p>
                      <a:r>
                        <a:rPr lang="en-US" b="1"/>
                        <a:t>Rec</a:t>
                      </a:r>
                    </a:p>
                  </a:txBody>
                  <a:tcPr/>
                </a:tc>
                <a:tc>
                  <a:txBody>
                    <a:bodyPr/>
                    <a:lstStyle/>
                    <a:p>
                      <a:r>
                        <a:rPr lang="en-US" b="1"/>
                        <a:t>F1</a:t>
                      </a:r>
                    </a:p>
                  </a:txBody>
                  <a:tcPr/>
                </a:tc>
                <a:extLst>
                  <a:ext uri="{0D108BD9-81ED-4DB2-BD59-A6C34878D82A}">
                    <a16:rowId xmlns:a16="http://schemas.microsoft.com/office/drawing/2014/main" val="1468182839"/>
                  </a:ext>
                </a:extLst>
              </a:tr>
              <a:tr h="370840">
                <a:tc>
                  <a:txBody>
                    <a:bodyPr/>
                    <a:lstStyle/>
                    <a:p>
                      <a:r>
                        <a:rPr lang="en-US" b="1"/>
                        <a:t>Lose</a:t>
                      </a:r>
                    </a:p>
                  </a:txBody>
                  <a:tcPr/>
                </a:tc>
                <a:tc>
                  <a:txBody>
                    <a:bodyPr/>
                    <a:lstStyle/>
                    <a:p>
                      <a:r>
                        <a:rPr lang="en-US"/>
                        <a:t>0.97</a:t>
                      </a:r>
                    </a:p>
                  </a:txBody>
                  <a:tcPr/>
                </a:tc>
                <a:tc>
                  <a:txBody>
                    <a:bodyPr/>
                    <a:lstStyle/>
                    <a:p>
                      <a:r>
                        <a:rPr lang="en-US"/>
                        <a:t>0.90</a:t>
                      </a:r>
                    </a:p>
                  </a:txBody>
                  <a:tcPr/>
                </a:tc>
                <a:tc>
                  <a:txBody>
                    <a:bodyPr/>
                    <a:lstStyle/>
                    <a:p>
                      <a:r>
                        <a:rPr lang="en-US"/>
                        <a:t>0.94</a:t>
                      </a:r>
                    </a:p>
                  </a:txBody>
                  <a:tcPr/>
                </a:tc>
                <a:extLst>
                  <a:ext uri="{0D108BD9-81ED-4DB2-BD59-A6C34878D82A}">
                    <a16:rowId xmlns:a16="http://schemas.microsoft.com/office/drawing/2014/main" val="4098053181"/>
                  </a:ext>
                </a:extLst>
              </a:tr>
              <a:tr h="370840">
                <a:tc>
                  <a:txBody>
                    <a:bodyPr/>
                    <a:lstStyle/>
                    <a:p>
                      <a:r>
                        <a:rPr lang="en-US" b="1"/>
                        <a:t>Win</a:t>
                      </a:r>
                    </a:p>
                  </a:txBody>
                  <a:tcPr/>
                </a:tc>
                <a:tc>
                  <a:txBody>
                    <a:bodyPr/>
                    <a:lstStyle/>
                    <a:p>
                      <a:r>
                        <a:rPr lang="en-US"/>
                        <a:t>0.89</a:t>
                      </a:r>
                    </a:p>
                  </a:txBody>
                  <a:tcPr/>
                </a:tc>
                <a:tc>
                  <a:txBody>
                    <a:bodyPr/>
                    <a:lstStyle/>
                    <a:p>
                      <a:r>
                        <a:rPr lang="en-US"/>
                        <a:t>0.95</a:t>
                      </a:r>
                    </a:p>
                  </a:txBody>
                  <a:tcPr/>
                </a:tc>
                <a:tc>
                  <a:txBody>
                    <a:bodyPr/>
                    <a:lstStyle/>
                    <a:p>
                      <a:r>
                        <a:rPr lang="en-US"/>
                        <a:t>0.92</a:t>
                      </a:r>
                    </a:p>
                  </a:txBody>
                  <a:tcPr/>
                </a:tc>
                <a:extLst>
                  <a:ext uri="{0D108BD9-81ED-4DB2-BD59-A6C34878D82A}">
                    <a16:rowId xmlns:a16="http://schemas.microsoft.com/office/drawing/2014/main" val="997435623"/>
                  </a:ext>
                </a:extLst>
              </a:tr>
              <a:tr h="370840">
                <a:tc>
                  <a:txBody>
                    <a:bodyPr/>
                    <a:lstStyle/>
                    <a:p>
                      <a:r>
                        <a:rPr lang="en-US" b="1"/>
                        <a:t>Draw</a:t>
                      </a:r>
                    </a:p>
                  </a:txBody>
                  <a:tcPr/>
                </a:tc>
                <a:tc>
                  <a:txBody>
                    <a:bodyPr/>
                    <a:lstStyle/>
                    <a:p>
                      <a:r>
                        <a:rPr lang="en-US"/>
                        <a:t>0.81</a:t>
                      </a:r>
                    </a:p>
                  </a:txBody>
                  <a:tcPr/>
                </a:tc>
                <a:tc>
                  <a:txBody>
                    <a:bodyPr/>
                    <a:lstStyle/>
                    <a:p>
                      <a:r>
                        <a:rPr lang="en-US"/>
                        <a:t>0.81</a:t>
                      </a:r>
                    </a:p>
                  </a:txBody>
                  <a:tcPr/>
                </a:tc>
                <a:tc>
                  <a:txBody>
                    <a:bodyPr/>
                    <a:lstStyle/>
                    <a:p>
                      <a:r>
                        <a:rPr lang="en-US"/>
                        <a:t>0.81</a:t>
                      </a:r>
                    </a:p>
                  </a:txBody>
                  <a:tcPr/>
                </a:tc>
                <a:extLst>
                  <a:ext uri="{0D108BD9-81ED-4DB2-BD59-A6C34878D82A}">
                    <a16:rowId xmlns:a16="http://schemas.microsoft.com/office/drawing/2014/main" val="702973243"/>
                  </a:ext>
                </a:extLst>
              </a:tr>
              <a:tr h="370840">
                <a:tc>
                  <a:txBody>
                    <a:bodyPr/>
                    <a:lstStyle/>
                    <a:p>
                      <a:r>
                        <a:rPr lang="en-US" b="1"/>
                        <a:t>Accuracy</a:t>
                      </a:r>
                    </a:p>
                  </a:txBody>
                  <a:tcPr/>
                </a:tc>
                <a:tc>
                  <a:txBody>
                    <a:bodyPr/>
                    <a:lstStyle/>
                    <a:p>
                      <a:endParaRPr lang="en-US"/>
                    </a:p>
                  </a:txBody>
                  <a:tcPr/>
                </a:tc>
                <a:tc>
                  <a:txBody>
                    <a:bodyPr/>
                    <a:lstStyle/>
                    <a:p>
                      <a:endParaRPr lang="en-US"/>
                    </a:p>
                  </a:txBody>
                  <a:tcPr/>
                </a:tc>
                <a:tc>
                  <a:txBody>
                    <a:bodyPr/>
                    <a:lstStyle/>
                    <a:p>
                      <a:r>
                        <a:rPr lang="en-US" b="1"/>
                        <a:t>0.90</a:t>
                      </a:r>
                    </a:p>
                  </a:txBody>
                  <a:tcPr/>
                </a:tc>
                <a:extLst>
                  <a:ext uri="{0D108BD9-81ED-4DB2-BD59-A6C34878D82A}">
                    <a16:rowId xmlns:a16="http://schemas.microsoft.com/office/drawing/2014/main" val="690570843"/>
                  </a:ext>
                </a:extLst>
              </a:tr>
            </a:tbl>
          </a:graphicData>
        </a:graphic>
      </p:graphicFrame>
      <p:graphicFrame>
        <p:nvGraphicFramePr>
          <p:cNvPr id="13" name="Table 12">
            <a:extLst>
              <a:ext uri="{FF2B5EF4-FFF2-40B4-BE49-F238E27FC236}">
                <a16:creationId xmlns:a16="http://schemas.microsoft.com/office/drawing/2014/main" id="{A2B9A087-8134-FD1C-71BF-803C58CC5692}"/>
              </a:ext>
            </a:extLst>
          </p:cNvPr>
          <p:cNvGraphicFramePr>
            <a:graphicFrameLocks noGrp="1"/>
          </p:cNvGraphicFramePr>
          <p:nvPr>
            <p:extLst>
              <p:ext uri="{D42A27DB-BD31-4B8C-83A1-F6EECF244321}">
                <p14:modId xmlns:p14="http://schemas.microsoft.com/office/powerpoint/2010/main" val="2721801905"/>
              </p:ext>
            </p:extLst>
          </p:nvPr>
        </p:nvGraphicFramePr>
        <p:xfrm>
          <a:off x="4334109" y="2568281"/>
          <a:ext cx="4475354" cy="1483360"/>
        </p:xfrm>
        <a:graphic>
          <a:graphicData uri="http://schemas.openxmlformats.org/drawingml/2006/table">
            <a:tbl>
              <a:tblPr firstRow="1" bandRow="1">
                <a:tableStyleId>{8FC8B74A-8D45-454B-8BA8-65A9FE6C5365}</a:tableStyleId>
              </a:tblPr>
              <a:tblGrid>
                <a:gridCol w="1248935">
                  <a:extLst>
                    <a:ext uri="{9D8B030D-6E8A-4147-A177-3AD203B41FA5}">
                      <a16:colId xmlns:a16="http://schemas.microsoft.com/office/drawing/2014/main" val="975818554"/>
                    </a:ext>
                  </a:extLst>
                </a:gridCol>
                <a:gridCol w="1048215">
                  <a:extLst>
                    <a:ext uri="{9D8B030D-6E8A-4147-A177-3AD203B41FA5}">
                      <a16:colId xmlns:a16="http://schemas.microsoft.com/office/drawing/2014/main" val="3509470289"/>
                    </a:ext>
                  </a:extLst>
                </a:gridCol>
                <a:gridCol w="1070517">
                  <a:extLst>
                    <a:ext uri="{9D8B030D-6E8A-4147-A177-3AD203B41FA5}">
                      <a16:colId xmlns:a16="http://schemas.microsoft.com/office/drawing/2014/main" val="4101787344"/>
                    </a:ext>
                  </a:extLst>
                </a:gridCol>
                <a:gridCol w="1107687">
                  <a:extLst>
                    <a:ext uri="{9D8B030D-6E8A-4147-A177-3AD203B41FA5}">
                      <a16:colId xmlns:a16="http://schemas.microsoft.com/office/drawing/2014/main" val="1116888269"/>
                    </a:ext>
                  </a:extLst>
                </a:gridCol>
              </a:tblGrid>
              <a:tr h="370840">
                <a:tc>
                  <a:txBody>
                    <a:bodyPr/>
                    <a:lstStyle/>
                    <a:p>
                      <a:endParaRPr lang="en-US"/>
                    </a:p>
                  </a:txBody>
                  <a:tcPr/>
                </a:tc>
                <a:tc>
                  <a:txBody>
                    <a:bodyPr/>
                    <a:lstStyle/>
                    <a:p>
                      <a:r>
                        <a:rPr lang="en-US" b="1"/>
                        <a:t>Pred Lose</a:t>
                      </a:r>
                    </a:p>
                  </a:txBody>
                  <a:tcPr/>
                </a:tc>
                <a:tc>
                  <a:txBody>
                    <a:bodyPr/>
                    <a:lstStyle/>
                    <a:p>
                      <a:r>
                        <a:rPr lang="en-US" b="1"/>
                        <a:t>Pred Win</a:t>
                      </a:r>
                    </a:p>
                  </a:txBody>
                  <a:tcPr/>
                </a:tc>
                <a:tc>
                  <a:txBody>
                    <a:bodyPr/>
                    <a:lstStyle/>
                    <a:p>
                      <a:r>
                        <a:rPr lang="en-US" b="1"/>
                        <a:t>Pred Draw</a:t>
                      </a:r>
                    </a:p>
                  </a:txBody>
                  <a:tcPr/>
                </a:tc>
                <a:extLst>
                  <a:ext uri="{0D108BD9-81ED-4DB2-BD59-A6C34878D82A}">
                    <a16:rowId xmlns:a16="http://schemas.microsoft.com/office/drawing/2014/main" val="3248067685"/>
                  </a:ext>
                </a:extLst>
              </a:tr>
              <a:tr h="370840">
                <a:tc>
                  <a:txBody>
                    <a:bodyPr/>
                    <a:lstStyle/>
                    <a:p>
                      <a:r>
                        <a:rPr lang="en-US" b="1"/>
                        <a:t>Actual Lose</a:t>
                      </a:r>
                    </a:p>
                  </a:txBody>
                  <a:tcPr/>
                </a:tc>
                <a:tc>
                  <a:txBody>
                    <a:bodyPr/>
                    <a:lstStyle/>
                    <a:p>
                      <a:pPr algn="ctr"/>
                      <a:r>
                        <a:rPr lang="en-US"/>
                        <a:t>75</a:t>
                      </a:r>
                    </a:p>
                  </a:txBody>
                  <a:tcPr/>
                </a:tc>
                <a:tc>
                  <a:txBody>
                    <a:bodyPr/>
                    <a:lstStyle/>
                    <a:p>
                      <a:pPr algn="ctr"/>
                      <a:r>
                        <a:rPr lang="en-US"/>
                        <a:t>2</a:t>
                      </a:r>
                    </a:p>
                  </a:txBody>
                  <a:tcPr/>
                </a:tc>
                <a:tc>
                  <a:txBody>
                    <a:bodyPr/>
                    <a:lstStyle/>
                    <a:p>
                      <a:pPr algn="ctr"/>
                      <a:r>
                        <a:rPr lang="en-US"/>
                        <a:t>6</a:t>
                      </a:r>
                    </a:p>
                  </a:txBody>
                  <a:tcPr/>
                </a:tc>
                <a:extLst>
                  <a:ext uri="{0D108BD9-81ED-4DB2-BD59-A6C34878D82A}">
                    <a16:rowId xmlns:a16="http://schemas.microsoft.com/office/drawing/2014/main" val="2844721055"/>
                  </a:ext>
                </a:extLst>
              </a:tr>
              <a:tr h="370840">
                <a:tc>
                  <a:txBody>
                    <a:bodyPr/>
                    <a:lstStyle/>
                    <a:p>
                      <a:r>
                        <a:rPr lang="en-US" b="1"/>
                        <a:t>Actual Win</a:t>
                      </a:r>
                    </a:p>
                  </a:txBody>
                  <a:tcPr/>
                </a:tc>
                <a:tc>
                  <a:txBody>
                    <a:bodyPr/>
                    <a:lstStyle/>
                    <a:p>
                      <a:pPr algn="ctr"/>
                      <a:r>
                        <a:rPr lang="en-US"/>
                        <a:t>0</a:t>
                      </a:r>
                    </a:p>
                  </a:txBody>
                  <a:tcPr/>
                </a:tc>
                <a:tc>
                  <a:txBody>
                    <a:bodyPr/>
                    <a:lstStyle/>
                    <a:p>
                      <a:pPr algn="ctr"/>
                      <a:r>
                        <a:rPr lang="en-US"/>
                        <a:t>79</a:t>
                      </a:r>
                    </a:p>
                  </a:txBody>
                  <a:tcPr/>
                </a:tc>
                <a:tc>
                  <a:txBody>
                    <a:bodyPr/>
                    <a:lstStyle/>
                    <a:p>
                      <a:pPr algn="ctr"/>
                      <a:r>
                        <a:rPr lang="en-US"/>
                        <a:t>4</a:t>
                      </a:r>
                    </a:p>
                  </a:txBody>
                  <a:tcPr/>
                </a:tc>
                <a:extLst>
                  <a:ext uri="{0D108BD9-81ED-4DB2-BD59-A6C34878D82A}">
                    <a16:rowId xmlns:a16="http://schemas.microsoft.com/office/drawing/2014/main" val="3381732985"/>
                  </a:ext>
                </a:extLst>
              </a:tr>
              <a:tr h="370840">
                <a:tc>
                  <a:txBody>
                    <a:bodyPr/>
                    <a:lstStyle/>
                    <a:p>
                      <a:r>
                        <a:rPr lang="en-US" b="1"/>
                        <a:t>Actual Draw</a:t>
                      </a:r>
                    </a:p>
                  </a:txBody>
                  <a:tcPr/>
                </a:tc>
                <a:tc>
                  <a:txBody>
                    <a:bodyPr/>
                    <a:lstStyle/>
                    <a:p>
                      <a:pPr algn="ctr"/>
                      <a:r>
                        <a:rPr lang="en-US"/>
                        <a:t>2</a:t>
                      </a:r>
                    </a:p>
                  </a:txBody>
                  <a:tcPr/>
                </a:tc>
                <a:tc>
                  <a:txBody>
                    <a:bodyPr/>
                    <a:lstStyle/>
                    <a:p>
                      <a:pPr algn="ctr"/>
                      <a:r>
                        <a:rPr lang="en-US"/>
                        <a:t>8</a:t>
                      </a:r>
                    </a:p>
                  </a:txBody>
                  <a:tcPr/>
                </a:tc>
                <a:tc>
                  <a:txBody>
                    <a:bodyPr/>
                    <a:lstStyle/>
                    <a:p>
                      <a:pPr algn="ctr"/>
                      <a:r>
                        <a:rPr lang="en-US"/>
                        <a:t>44</a:t>
                      </a:r>
                    </a:p>
                  </a:txBody>
                  <a:tcPr/>
                </a:tc>
                <a:extLst>
                  <a:ext uri="{0D108BD9-81ED-4DB2-BD59-A6C34878D82A}">
                    <a16:rowId xmlns:a16="http://schemas.microsoft.com/office/drawing/2014/main" val="2602580611"/>
                  </a:ext>
                </a:extLst>
              </a:tr>
            </a:tbl>
          </a:graphicData>
        </a:graphic>
      </p:graphicFrame>
    </p:spTree>
    <p:extLst>
      <p:ext uri="{BB962C8B-B14F-4D97-AF65-F5344CB8AC3E}">
        <p14:creationId xmlns:p14="http://schemas.microsoft.com/office/powerpoint/2010/main" val="3189938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D6378CBB-2B92-9BB8-0CF9-77D8FD8D7FBB}"/>
            </a:ext>
          </a:extLst>
        </p:cNvPr>
        <p:cNvGrpSpPr/>
        <p:nvPr/>
      </p:nvGrpSpPr>
      <p:grpSpPr>
        <a:xfrm>
          <a:off x="0" y="0"/>
          <a:ext cx="0" cy="0"/>
          <a:chOff x="0" y="0"/>
          <a:chExt cx="0" cy="0"/>
        </a:xfrm>
      </p:grpSpPr>
      <p:sp>
        <p:nvSpPr>
          <p:cNvPr id="308" name="Google Shape;308;p35">
            <a:extLst>
              <a:ext uri="{FF2B5EF4-FFF2-40B4-BE49-F238E27FC236}">
                <a16:creationId xmlns:a16="http://schemas.microsoft.com/office/drawing/2014/main" id="{1359D372-5170-4D7A-B978-6A6FDF913D3D}"/>
              </a:ext>
            </a:extLst>
          </p:cNvPr>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ea typeface="Tahoma" panose="020B0604030504040204" pitchFamily="34" charset="0"/>
                <a:cs typeface="Tahoma" panose="020B0604030504040204" pitchFamily="34" charset="0"/>
              </a:rPr>
              <a:t>Mục lục</a:t>
            </a:r>
            <a:endParaRPr b="1">
              <a:latin typeface="Tahoma" panose="020B0604030504040204" pitchFamily="34" charset="0"/>
              <a:ea typeface="Tahoma" panose="020B0604030504040204" pitchFamily="34" charset="0"/>
              <a:cs typeface="Tahoma" panose="020B0604030504040204" pitchFamily="34" charset="0"/>
            </a:endParaRPr>
          </a:p>
        </p:txBody>
      </p:sp>
      <p:sp>
        <p:nvSpPr>
          <p:cNvPr id="309" name="Google Shape;309;p35">
            <a:extLst>
              <a:ext uri="{FF2B5EF4-FFF2-40B4-BE49-F238E27FC236}">
                <a16:creationId xmlns:a16="http://schemas.microsoft.com/office/drawing/2014/main" id="{5B9A56F4-C0C7-53A4-E94C-1708B04D67F9}"/>
              </a:ext>
            </a:extLst>
          </p:cNvPr>
          <p:cNvSpPr txBox="1">
            <a:spLocks noGrp="1"/>
          </p:cNvSpPr>
          <p:nvPr>
            <p:ph type="subTitle" idx="3"/>
          </p:nvPr>
        </p:nvSpPr>
        <p:spPr>
          <a:xfrm>
            <a:off x="1405625" y="529913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You can describe the topic of the section here</a:t>
            </a:r>
            <a:endParaRPr sz="2200"/>
          </a:p>
        </p:txBody>
      </p:sp>
      <p:sp>
        <p:nvSpPr>
          <p:cNvPr id="307" name="Google Shape;307;p35">
            <a:extLst>
              <a:ext uri="{FF2B5EF4-FFF2-40B4-BE49-F238E27FC236}">
                <a16:creationId xmlns:a16="http://schemas.microsoft.com/office/drawing/2014/main" id="{D815C2AF-7347-B4D0-B907-D0FD4A336BA1}"/>
              </a:ext>
            </a:extLst>
          </p:cNvPr>
          <p:cNvSpPr txBox="1">
            <a:spLocks noGrp="1"/>
          </p:cNvSpPr>
          <p:nvPr>
            <p:ph type="title" idx="5"/>
          </p:nvPr>
        </p:nvSpPr>
        <p:spPr>
          <a:xfrm>
            <a:off x="983097" y="1323762"/>
            <a:ext cx="845056" cy="7432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01</a:t>
            </a:r>
            <a:endParaRPr sz="3000"/>
          </a:p>
        </p:txBody>
      </p:sp>
      <p:sp>
        <p:nvSpPr>
          <p:cNvPr id="314" name="Google Shape;314;p35">
            <a:extLst>
              <a:ext uri="{FF2B5EF4-FFF2-40B4-BE49-F238E27FC236}">
                <a16:creationId xmlns:a16="http://schemas.microsoft.com/office/drawing/2014/main" id="{A27BA20C-6504-F760-76FD-D67481C4FA60}"/>
              </a:ext>
            </a:extLst>
          </p:cNvPr>
          <p:cNvSpPr txBox="1">
            <a:spLocks noGrp="1"/>
          </p:cNvSpPr>
          <p:nvPr>
            <p:ph type="title" idx="7"/>
          </p:nvPr>
        </p:nvSpPr>
        <p:spPr>
          <a:xfrm>
            <a:off x="983097"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04</a:t>
            </a:r>
            <a:endParaRPr sz="3000"/>
          </a:p>
        </p:txBody>
      </p:sp>
      <p:sp>
        <p:nvSpPr>
          <p:cNvPr id="315" name="Google Shape;315;p35">
            <a:extLst>
              <a:ext uri="{FF2B5EF4-FFF2-40B4-BE49-F238E27FC236}">
                <a16:creationId xmlns:a16="http://schemas.microsoft.com/office/drawing/2014/main" id="{D67FDFE0-078B-C30D-2F63-CE3F2E880694}"/>
              </a:ext>
            </a:extLst>
          </p:cNvPr>
          <p:cNvSpPr txBox="1">
            <a:spLocks noGrp="1"/>
          </p:cNvSpPr>
          <p:nvPr>
            <p:ph type="title" idx="8"/>
          </p:nvPr>
        </p:nvSpPr>
        <p:spPr>
          <a:xfrm>
            <a:off x="4092672" y="1322581"/>
            <a:ext cx="845056" cy="7456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318" name="Google Shape;318;p35">
            <a:extLst>
              <a:ext uri="{FF2B5EF4-FFF2-40B4-BE49-F238E27FC236}">
                <a16:creationId xmlns:a16="http://schemas.microsoft.com/office/drawing/2014/main" id="{1EFCFE6A-E39E-A1A9-DD0D-C8AD26F4AE40}"/>
              </a:ext>
            </a:extLst>
          </p:cNvPr>
          <p:cNvSpPr txBox="1">
            <a:spLocks noGrp="1"/>
          </p:cNvSpPr>
          <p:nvPr>
            <p:ph type="title" idx="15"/>
          </p:nvPr>
        </p:nvSpPr>
        <p:spPr>
          <a:xfrm>
            <a:off x="4092672"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05</a:t>
            </a:r>
            <a:endParaRPr sz="3000"/>
          </a:p>
        </p:txBody>
      </p:sp>
      <p:sp>
        <p:nvSpPr>
          <p:cNvPr id="319" name="Google Shape;319;p35">
            <a:extLst>
              <a:ext uri="{FF2B5EF4-FFF2-40B4-BE49-F238E27FC236}">
                <a16:creationId xmlns:a16="http://schemas.microsoft.com/office/drawing/2014/main" id="{13E64605-8294-F808-6A18-EDBA6F71AAC6}"/>
              </a:ext>
            </a:extLst>
          </p:cNvPr>
          <p:cNvSpPr txBox="1">
            <a:spLocks noGrp="1"/>
          </p:cNvSpPr>
          <p:nvPr>
            <p:ph type="subTitle" idx="16"/>
          </p:nvPr>
        </p:nvSpPr>
        <p:spPr>
          <a:xfrm>
            <a:off x="663200" y="2239955"/>
            <a:ext cx="1566008"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Giới thiệu</a:t>
            </a:r>
            <a:endParaRPr sz="2200" b="1">
              <a:latin typeface="Tahoma" panose="020B0604030504040204" pitchFamily="34" charset="0"/>
            </a:endParaRPr>
          </a:p>
        </p:txBody>
      </p:sp>
      <p:sp>
        <p:nvSpPr>
          <p:cNvPr id="320" name="Google Shape;320;p35">
            <a:extLst>
              <a:ext uri="{FF2B5EF4-FFF2-40B4-BE49-F238E27FC236}">
                <a16:creationId xmlns:a16="http://schemas.microsoft.com/office/drawing/2014/main" id="{28FF90E9-8217-588C-E986-89DC50BCD71C}"/>
              </a:ext>
            </a:extLst>
          </p:cNvPr>
          <p:cNvSpPr txBox="1">
            <a:spLocks noGrp="1"/>
          </p:cNvSpPr>
          <p:nvPr>
            <p:ph type="subTitle" idx="17"/>
          </p:nvPr>
        </p:nvSpPr>
        <p:spPr>
          <a:xfrm>
            <a:off x="520390" y="3899212"/>
            <a:ext cx="2096430" cy="385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Phương pháp</a:t>
            </a:r>
            <a:endParaRPr sz="2200" b="1">
              <a:latin typeface="Tahoma" panose="020B0604030504040204" pitchFamily="34" charset="0"/>
            </a:endParaRPr>
          </a:p>
        </p:txBody>
      </p:sp>
      <p:sp>
        <p:nvSpPr>
          <p:cNvPr id="322" name="Google Shape;322;p35">
            <a:extLst>
              <a:ext uri="{FF2B5EF4-FFF2-40B4-BE49-F238E27FC236}">
                <a16:creationId xmlns:a16="http://schemas.microsoft.com/office/drawing/2014/main" id="{6A3FE4ED-2265-7F7F-FBC7-33F48C982107}"/>
              </a:ext>
            </a:extLst>
          </p:cNvPr>
          <p:cNvSpPr txBox="1">
            <a:spLocks noGrp="1"/>
          </p:cNvSpPr>
          <p:nvPr>
            <p:ph type="subTitle" idx="19"/>
          </p:nvPr>
        </p:nvSpPr>
        <p:spPr>
          <a:xfrm>
            <a:off x="3214224" y="2239955"/>
            <a:ext cx="2601951"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Thu thập dữ liệu</a:t>
            </a:r>
            <a:endParaRPr sz="2200" b="1">
              <a:latin typeface="Tahoma" panose="020B0604030504040204" pitchFamily="34" charset="0"/>
            </a:endParaRPr>
          </a:p>
        </p:txBody>
      </p:sp>
      <p:sp>
        <p:nvSpPr>
          <p:cNvPr id="324" name="Google Shape;324;p35">
            <a:extLst>
              <a:ext uri="{FF2B5EF4-FFF2-40B4-BE49-F238E27FC236}">
                <a16:creationId xmlns:a16="http://schemas.microsoft.com/office/drawing/2014/main" id="{8DB70750-B9CD-678C-A90A-1C3B49685AB7}"/>
              </a:ext>
            </a:extLst>
          </p:cNvPr>
          <p:cNvSpPr txBox="1">
            <a:spLocks noGrp="1"/>
          </p:cNvSpPr>
          <p:nvPr>
            <p:ph type="subTitle" idx="21"/>
          </p:nvPr>
        </p:nvSpPr>
        <p:spPr>
          <a:xfrm>
            <a:off x="3819751" y="3889917"/>
            <a:ext cx="1607175"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Đánh giá</a:t>
            </a:r>
          </a:p>
        </p:txBody>
      </p:sp>
      <p:sp>
        <p:nvSpPr>
          <p:cNvPr id="3" name="Google Shape;307;p35">
            <a:extLst>
              <a:ext uri="{FF2B5EF4-FFF2-40B4-BE49-F238E27FC236}">
                <a16:creationId xmlns:a16="http://schemas.microsoft.com/office/drawing/2014/main" id="{511386F0-E469-E4FF-8E3D-8159275F6D8D}"/>
              </a:ext>
            </a:extLst>
          </p:cNvPr>
          <p:cNvSpPr txBox="1">
            <a:spLocks/>
          </p:cNvSpPr>
          <p:nvPr/>
        </p:nvSpPr>
        <p:spPr>
          <a:xfrm>
            <a:off x="7176067" y="2960997"/>
            <a:ext cx="845056" cy="767443"/>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06</a:t>
            </a:r>
          </a:p>
        </p:txBody>
      </p:sp>
      <p:sp>
        <p:nvSpPr>
          <p:cNvPr id="4" name="Google Shape;307;p35">
            <a:extLst>
              <a:ext uri="{FF2B5EF4-FFF2-40B4-BE49-F238E27FC236}">
                <a16:creationId xmlns:a16="http://schemas.microsoft.com/office/drawing/2014/main" id="{1DDA106B-753F-BD6C-73AF-D77CD13D85FC}"/>
              </a:ext>
            </a:extLst>
          </p:cNvPr>
          <p:cNvSpPr txBox="1">
            <a:spLocks/>
          </p:cNvSpPr>
          <p:nvPr/>
        </p:nvSpPr>
        <p:spPr>
          <a:xfrm>
            <a:off x="7176067" y="1323762"/>
            <a:ext cx="845056" cy="743284"/>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03</a:t>
            </a:r>
          </a:p>
        </p:txBody>
      </p:sp>
      <p:sp>
        <p:nvSpPr>
          <p:cNvPr id="5" name="Google Shape;322;p35">
            <a:extLst>
              <a:ext uri="{FF2B5EF4-FFF2-40B4-BE49-F238E27FC236}">
                <a16:creationId xmlns:a16="http://schemas.microsoft.com/office/drawing/2014/main" id="{371BE52C-B5EB-22DD-9D76-2A700510F159}"/>
              </a:ext>
            </a:extLst>
          </p:cNvPr>
          <p:cNvSpPr txBox="1">
            <a:spLocks/>
          </p:cNvSpPr>
          <p:nvPr/>
        </p:nvSpPr>
        <p:spPr>
          <a:xfrm>
            <a:off x="6660995" y="2276991"/>
            <a:ext cx="2252417" cy="6892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Phân tích và  xử lý dữ liệu</a:t>
            </a:r>
          </a:p>
        </p:txBody>
      </p:sp>
      <p:sp>
        <p:nvSpPr>
          <p:cNvPr id="6" name="Google Shape;324;p35">
            <a:extLst>
              <a:ext uri="{FF2B5EF4-FFF2-40B4-BE49-F238E27FC236}">
                <a16:creationId xmlns:a16="http://schemas.microsoft.com/office/drawing/2014/main" id="{50E15790-F681-B3E9-FCEA-382B12C9A8FD}"/>
              </a:ext>
            </a:extLst>
          </p:cNvPr>
          <p:cNvSpPr txBox="1">
            <a:spLocks/>
          </p:cNvSpPr>
          <p:nvPr/>
        </p:nvSpPr>
        <p:spPr>
          <a:xfrm>
            <a:off x="6872547" y="3889917"/>
            <a:ext cx="1607175" cy="38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Kết luận</a:t>
            </a:r>
          </a:p>
        </p:txBody>
      </p:sp>
    </p:spTree>
    <p:extLst>
      <p:ext uri="{BB962C8B-B14F-4D97-AF65-F5344CB8AC3E}">
        <p14:creationId xmlns:p14="http://schemas.microsoft.com/office/powerpoint/2010/main" val="3963579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E739703F-5CAF-0E78-DA07-CA575BC39A36}"/>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D29E5122-66A7-3BF8-72FA-6E30419A93B8}"/>
              </a:ext>
            </a:extLst>
          </p:cNvPr>
          <p:cNvSpPr txBox="1">
            <a:spLocks noGrp="1"/>
          </p:cNvSpPr>
          <p:nvPr>
            <p:ph type="title"/>
          </p:nvPr>
        </p:nvSpPr>
        <p:spPr>
          <a:xfrm>
            <a:off x="1132200" y="2150850"/>
            <a:ext cx="612352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latin typeface="Tahoma" panose="020B0604030504040204" pitchFamily="34" charset="0"/>
              </a:rPr>
              <a:t>Đánh giá</a:t>
            </a:r>
            <a:endParaRPr b="1" dirty="0">
              <a:latin typeface="Tahoma" panose="020B0604030504040204" pitchFamily="34" charset="0"/>
            </a:endParaRPr>
          </a:p>
        </p:txBody>
      </p:sp>
      <p:sp>
        <p:nvSpPr>
          <p:cNvPr id="330" name="Google Shape;330;p36">
            <a:extLst>
              <a:ext uri="{FF2B5EF4-FFF2-40B4-BE49-F238E27FC236}">
                <a16:creationId xmlns:a16="http://schemas.microsoft.com/office/drawing/2014/main" id="{136DB165-E546-56C6-630E-163EB8D97137}"/>
              </a:ext>
            </a:extLst>
          </p:cNvPr>
          <p:cNvSpPr txBox="1">
            <a:spLocks noGrp="1"/>
          </p:cNvSpPr>
          <p:nvPr>
            <p:ph type="subTitle" idx="1"/>
          </p:nvPr>
        </p:nvSpPr>
        <p:spPr>
          <a:xfrm>
            <a:off x="0" y="5243492"/>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31" name="Google Shape;331;p36">
            <a:extLst>
              <a:ext uri="{FF2B5EF4-FFF2-40B4-BE49-F238E27FC236}">
                <a16:creationId xmlns:a16="http://schemas.microsoft.com/office/drawing/2014/main" id="{88D8D8FF-9FCB-E11D-ECA5-6228D6BAA25B}"/>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 name="Google Shape;307;p35">
            <a:extLst>
              <a:ext uri="{FF2B5EF4-FFF2-40B4-BE49-F238E27FC236}">
                <a16:creationId xmlns:a16="http://schemas.microsoft.com/office/drawing/2014/main" id="{A75DB672-1E0A-AEE7-D0EA-01E2F74725AF}"/>
              </a:ext>
            </a:extLst>
          </p:cNvPr>
          <p:cNvSpPr txBox="1">
            <a:spLocks/>
          </p:cNvSpPr>
          <p:nvPr/>
        </p:nvSpPr>
        <p:spPr>
          <a:xfrm>
            <a:off x="7805855" y="4200929"/>
            <a:ext cx="624468"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23</a:t>
            </a:r>
          </a:p>
        </p:txBody>
      </p:sp>
    </p:spTree>
    <p:extLst>
      <p:ext uri="{BB962C8B-B14F-4D97-AF65-F5344CB8AC3E}">
        <p14:creationId xmlns:p14="http://schemas.microsoft.com/office/powerpoint/2010/main" val="1544078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ACCF0981-0ABE-9084-2BCB-9B9027431267}"/>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4610F726-B82F-7880-A0CE-67BE657BFD0B}"/>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latin typeface="Tahoma" panose="020B0604030504040204" pitchFamily="34" charset="0"/>
                <a:ea typeface="Tahoma" panose="020B0604030504040204" pitchFamily="34" charset="0"/>
                <a:cs typeface="Tahoma" panose="020B0604030504040204" pitchFamily="34" charset="0"/>
              </a:rPr>
              <a:t>Đánh giá các mô hình trên các kịch bản</a:t>
            </a:r>
            <a:endParaRPr sz="3000" b="1" dirty="0">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0229805D-032F-CADE-6DBE-AC0154ACDE88}"/>
              </a:ext>
            </a:extLst>
          </p:cNvPr>
          <p:cNvSpPr txBox="1">
            <a:spLocks/>
          </p:cNvSpPr>
          <p:nvPr/>
        </p:nvSpPr>
        <p:spPr>
          <a:xfrm>
            <a:off x="8348547" y="4490861"/>
            <a:ext cx="587298"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24</a:t>
            </a:r>
          </a:p>
        </p:txBody>
      </p:sp>
      <p:sp>
        <p:nvSpPr>
          <p:cNvPr id="2" name="Google Shape;596;p48">
            <a:extLst>
              <a:ext uri="{FF2B5EF4-FFF2-40B4-BE49-F238E27FC236}">
                <a16:creationId xmlns:a16="http://schemas.microsoft.com/office/drawing/2014/main" id="{F8D896DD-A4F2-55C2-7B28-07F35AF22B94}"/>
              </a:ext>
            </a:extLst>
          </p:cNvPr>
          <p:cNvSpPr txBox="1">
            <a:spLocks noGrp="1"/>
          </p:cNvSpPr>
          <p:nvPr>
            <p:ph type="body" idx="1"/>
          </p:nvPr>
        </p:nvSpPr>
        <p:spPr>
          <a:xfrm>
            <a:off x="-73785" y="1098829"/>
            <a:ext cx="8667101" cy="2306505"/>
          </a:xfrm>
          <a:prstGeom prst="rect">
            <a:avLst/>
          </a:prstGeom>
        </p:spPr>
        <p:txBody>
          <a:bodyPr spcFirstLastPara="1" wrap="square" lIns="91425" tIns="91425" rIns="91425" bIns="91425" anchor="t" anchorCtr="0">
            <a:noAutofit/>
          </a:bodyPr>
          <a:lstStyle/>
          <a:p>
            <a:pPr marL="882650" lvl="1" indent="-285750" algn="just">
              <a:buSzPts val="1400"/>
              <a:buFont typeface="Arial" panose="020B0604020202020204" pitchFamily="34" charset="0"/>
              <a:buChar char="•"/>
            </a:pPr>
            <a:r>
              <a:rPr lang="en-US" sz="1800"/>
              <a:t>Khi sử dụng đặc trưng gốc và đặc trưng Rolling Windows</a:t>
            </a:r>
          </a:p>
          <a:p>
            <a:pPr marL="1339850" lvl="2" indent="-285750" algn="just">
              <a:buSzPts val="1400"/>
              <a:buFont typeface="Arial" panose="020B0604020202020204" pitchFamily="34" charset="0"/>
              <a:buChar char="•"/>
            </a:pPr>
            <a:r>
              <a:rPr lang="en-US" sz="1800"/>
              <a:t>Độ chính xác của 3 mô hình dao động từ 60%-70%</a:t>
            </a:r>
          </a:p>
          <a:p>
            <a:pPr marL="1339850" lvl="2" indent="-285750" algn="just">
              <a:buSzPts val="1400"/>
              <a:buFont typeface="Arial" panose="020B0604020202020204" pitchFamily="34" charset="0"/>
              <a:buChar char="•"/>
            </a:pPr>
            <a:r>
              <a:rPr lang="en-US" sz="1800"/>
              <a:t>Logistic Regression với tham số tối ưu cho kết quả tốt nhất, đạt độ chính xác 70%</a:t>
            </a:r>
          </a:p>
          <a:p>
            <a:pPr marL="1339850" lvl="2" indent="-285750" algn="just">
              <a:buSzPts val="1400"/>
              <a:buFont typeface="Arial" panose="020B0604020202020204" pitchFamily="34" charset="0"/>
              <a:buChar char="•"/>
            </a:pPr>
            <a:r>
              <a:rPr lang="en-US" sz="1800"/>
              <a:t>Mô hình này cũng thể hiện hiệu suất dự đoán tốt ở các nhãn phổ biến và nhãn ít xuất hiện so với các mô hình còn lại với Precision lần lượt là 0.78, 0.70, 0.53</a:t>
            </a:r>
          </a:p>
          <a:p>
            <a:pPr marL="1339850" lvl="2" indent="-285750" algn="just">
              <a:buSzPts val="1400"/>
              <a:buFont typeface="Arial" panose="020B0604020202020204" pitchFamily="34" charset="0"/>
              <a:buChar char="•"/>
            </a:pPr>
            <a:r>
              <a:rPr lang="en-US" sz="1800"/>
              <a:t>Tuy nhiên Precision là 0.53 vẫn chưa là một con số ấn tượng và chấp nhận được, hiệu suất của cả 3 mô hình cần được cải thiện</a:t>
            </a:r>
          </a:p>
        </p:txBody>
      </p:sp>
    </p:spTree>
    <p:extLst>
      <p:ext uri="{BB962C8B-B14F-4D97-AF65-F5344CB8AC3E}">
        <p14:creationId xmlns:p14="http://schemas.microsoft.com/office/powerpoint/2010/main" val="1304586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a:latin typeface="Tahoma" panose="020B0604030504040204" pitchFamily="34" charset="0"/>
                <a:ea typeface="Tahoma" panose="020B0604030504040204" pitchFamily="34" charset="0"/>
                <a:cs typeface="Tahoma" panose="020B0604030504040204" pitchFamily="34" charset="0"/>
              </a:rPr>
              <a:t>Giới thiệu</a:t>
            </a:r>
            <a:endParaRPr b="1">
              <a:latin typeface="Tahoma" panose="020B0604030504040204" pitchFamily="34" charset="0"/>
              <a:ea typeface="Tahoma" panose="020B0604030504040204" pitchFamily="34" charset="0"/>
              <a:cs typeface="Tahoma" panose="020B0604030504040204" pitchFamily="34" charset="0"/>
            </a:endParaRPr>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 name="Google Shape;307;p35">
            <a:extLst>
              <a:ext uri="{FF2B5EF4-FFF2-40B4-BE49-F238E27FC236}">
                <a16:creationId xmlns:a16="http://schemas.microsoft.com/office/drawing/2014/main" id="{CB61D7E4-A123-4513-F46A-32D474544A7F}"/>
              </a:ext>
            </a:extLst>
          </p:cNvPr>
          <p:cNvSpPr txBox="1">
            <a:spLocks/>
          </p:cNvSpPr>
          <p:nvPr/>
        </p:nvSpPr>
        <p:spPr>
          <a:xfrm>
            <a:off x="7913272" y="4200929"/>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1519C053-CCF9-33EA-3B4D-F0026BCB32D6}"/>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A93511CA-83FE-80A0-E3CF-8C8C5A96E7C9}"/>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latin typeface="Tahoma" panose="020B0604030504040204" pitchFamily="34" charset="0"/>
                <a:ea typeface="Tahoma" panose="020B0604030504040204" pitchFamily="34" charset="0"/>
                <a:cs typeface="Tahoma" panose="020B0604030504040204" pitchFamily="34" charset="0"/>
              </a:rPr>
              <a:t>Đánh giá các mô hình trên các kịch bản</a:t>
            </a:r>
            <a:endParaRPr sz="3000" b="1" dirty="0">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A9523920-EA28-CBD3-DD62-AD63F3276113}"/>
              </a:ext>
            </a:extLst>
          </p:cNvPr>
          <p:cNvSpPr txBox="1">
            <a:spLocks/>
          </p:cNvSpPr>
          <p:nvPr/>
        </p:nvSpPr>
        <p:spPr>
          <a:xfrm>
            <a:off x="8326245" y="4490861"/>
            <a:ext cx="609600"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25</a:t>
            </a:r>
          </a:p>
        </p:txBody>
      </p:sp>
      <p:sp>
        <p:nvSpPr>
          <p:cNvPr id="2" name="Google Shape;596;p48">
            <a:extLst>
              <a:ext uri="{FF2B5EF4-FFF2-40B4-BE49-F238E27FC236}">
                <a16:creationId xmlns:a16="http://schemas.microsoft.com/office/drawing/2014/main" id="{555FBBC2-9DDA-F33E-2DD5-79E1879CC70D}"/>
              </a:ext>
            </a:extLst>
          </p:cNvPr>
          <p:cNvSpPr txBox="1">
            <a:spLocks noGrp="1"/>
          </p:cNvSpPr>
          <p:nvPr>
            <p:ph type="body" idx="1"/>
          </p:nvPr>
        </p:nvSpPr>
        <p:spPr>
          <a:xfrm>
            <a:off x="-73785" y="1098829"/>
            <a:ext cx="8667101" cy="2306505"/>
          </a:xfrm>
          <a:prstGeom prst="rect">
            <a:avLst/>
          </a:prstGeom>
        </p:spPr>
        <p:txBody>
          <a:bodyPr spcFirstLastPara="1" wrap="square" lIns="91425" tIns="91425" rIns="91425" bIns="91425" anchor="t" anchorCtr="0">
            <a:noAutofit/>
          </a:bodyPr>
          <a:lstStyle/>
          <a:p>
            <a:pPr marL="882650" lvl="1" indent="-285750" algn="just">
              <a:buSzPts val="1400"/>
              <a:buFont typeface="Arial" panose="020B0604020202020204" pitchFamily="34" charset="0"/>
              <a:buChar char="•"/>
            </a:pPr>
            <a:r>
              <a:rPr lang="en-US" sz="1800" dirty="0"/>
              <a:t>Khi </a:t>
            </a:r>
            <a:r>
              <a:rPr lang="en-US" sz="1800" dirty="0" err="1"/>
              <a:t>sử</a:t>
            </a:r>
            <a:r>
              <a:rPr lang="en-US" sz="1800" dirty="0"/>
              <a:t> </a:t>
            </a:r>
            <a:r>
              <a:rPr lang="en-US" sz="1800" dirty="0" err="1"/>
              <a:t>dụng</a:t>
            </a:r>
            <a:r>
              <a:rPr lang="en-US" sz="1800" dirty="0"/>
              <a:t> </a:t>
            </a:r>
            <a:r>
              <a:rPr lang="en-US" sz="1800" dirty="0" err="1"/>
              <a:t>đặc</a:t>
            </a:r>
            <a:r>
              <a:rPr lang="en-US" sz="1800" dirty="0"/>
              <a:t> </a:t>
            </a:r>
            <a:r>
              <a:rPr lang="en-US" sz="1800" dirty="0" err="1"/>
              <a:t>trưng</a:t>
            </a:r>
            <a:r>
              <a:rPr lang="en-US" sz="1800" dirty="0"/>
              <a:t> </a:t>
            </a:r>
            <a:r>
              <a:rPr lang="en-US" sz="1800" dirty="0" err="1"/>
              <a:t>gốc</a:t>
            </a:r>
            <a:r>
              <a:rPr lang="en-US" sz="1800" dirty="0"/>
              <a:t> </a:t>
            </a:r>
            <a:r>
              <a:rPr lang="en-US" sz="1800" dirty="0" err="1"/>
              <a:t>và</a:t>
            </a:r>
            <a:r>
              <a:rPr lang="en-US" sz="1800" dirty="0"/>
              <a:t> </a:t>
            </a:r>
            <a:r>
              <a:rPr lang="en-US" sz="1800" dirty="0" err="1"/>
              <a:t>đặc</a:t>
            </a:r>
            <a:r>
              <a:rPr lang="en-US" sz="1800" dirty="0"/>
              <a:t> </a:t>
            </a:r>
            <a:r>
              <a:rPr lang="en-US" sz="1800" dirty="0" err="1"/>
              <a:t>trưng</a:t>
            </a:r>
            <a:r>
              <a:rPr lang="en-US" sz="1800" dirty="0"/>
              <a:t> Rolling Windows </a:t>
            </a:r>
            <a:r>
              <a:rPr lang="en-US" sz="1800" dirty="0" err="1"/>
              <a:t>và</a:t>
            </a:r>
            <a:r>
              <a:rPr lang="en-US" sz="1800" dirty="0"/>
              <a:t> Form:</a:t>
            </a:r>
          </a:p>
          <a:p>
            <a:pPr marL="1339850" lvl="2" indent="-285750" algn="just">
              <a:buSzPts val="1400"/>
              <a:buFont typeface="Arial" panose="020B0604020202020204" pitchFamily="34" charset="0"/>
              <a:buChar char="•"/>
            </a:pPr>
            <a:r>
              <a:rPr lang="en-US" sz="1800" dirty="0"/>
              <a:t>Logistic Regression, Random Forest, </a:t>
            </a:r>
            <a:r>
              <a:rPr lang="en-US" sz="1800" dirty="0" err="1"/>
              <a:t>XGBoost</a:t>
            </a:r>
            <a:r>
              <a:rPr lang="en-US" sz="1800" dirty="0"/>
              <a:t> </a:t>
            </a:r>
            <a:r>
              <a:rPr lang="en-US" sz="1800" dirty="0" err="1"/>
              <a:t>lần</a:t>
            </a:r>
            <a:r>
              <a:rPr lang="en-US" sz="1800" dirty="0"/>
              <a:t> </a:t>
            </a:r>
            <a:r>
              <a:rPr lang="en-US" sz="1800" dirty="0" err="1"/>
              <a:t>lượt</a:t>
            </a:r>
            <a:r>
              <a:rPr lang="en-US" sz="1800" dirty="0"/>
              <a:t> </a:t>
            </a:r>
            <a:r>
              <a:rPr lang="en-US" sz="1800" dirty="0" err="1"/>
              <a:t>đạt</a:t>
            </a:r>
            <a:r>
              <a:rPr lang="en-US" sz="1800" dirty="0"/>
              <a:t> </a:t>
            </a:r>
            <a:r>
              <a:rPr lang="en-US" sz="1800" dirty="0" err="1"/>
              <a:t>độ</a:t>
            </a:r>
            <a:r>
              <a:rPr lang="en-US" sz="1800" dirty="0"/>
              <a:t> </a:t>
            </a:r>
            <a:r>
              <a:rPr lang="en-US" sz="1800" dirty="0" err="1"/>
              <a:t>chính</a:t>
            </a:r>
            <a:r>
              <a:rPr lang="en-US" sz="1800" dirty="0"/>
              <a:t> </a:t>
            </a:r>
            <a:r>
              <a:rPr lang="en-US" sz="1800" dirty="0" err="1"/>
              <a:t>xác</a:t>
            </a:r>
            <a:r>
              <a:rPr lang="en-US" sz="1800" dirty="0"/>
              <a:t> </a:t>
            </a:r>
            <a:r>
              <a:rPr lang="en-US" sz="1800" dirty="0" err="1"/>
              <a:t>là</a:t>
            </a:r>
            <a:r>
              <a:rPr lang="en-US" sz="1800" dirty="0"/>
              <a:t> 92%, 82% </a:t>
            </a:r>
            <a:r>
              <a:rPr lang="en-US" sz="1800" dirty="0" err="1"/>
              <a:t>và</a:t>
            </a:r>
            <a:r>
              <a:rPr lang="en-US" sz="1800" dirty="0"/>
              <a:t> 90%</a:t>
            </a:r>
          </a:p>
          <a:p>
            <a:pPr marL="1339850" lvl="2" indent="-285750" algn="just">
              <a:buSzPts val="1400"/>
              <a:buFont typeface="Arial" panose="020B0604020202020204" pitchFamily="34" charset="0"/>
              <a:buChar char="•"/>
            </a:pPr>
            <a:r>
              <a:rPr lang="en-US" sz="1800" dirty="0" err="1"/>
              <a:t>Cả</a:t>
            </a:r>
            <a:r>
              <a:rPr lang="en-US" sz="1800" dirty="0"/>
              <a:t> </a:t>
            </a:r>
            <a:r>
              <a:rPr lang="en-US" sz="1800" dirty="0" err="1"/>
              <a:t>ba</a:t>
            </a:r>
            <a:r>
              <a:rPr lang="en-US" sz="1800" dirty="0"/>
              <a:t> </a:t>
            </a:r>
            <a:r>
              <a:rPr lang="en-US" sz="1800" dirty="0" err="1"/>
              <a:t>mô</a:t>
            </a:r>
            <a:r>
              <a:rPr lang="en-US" sz="1800" dirty="0"/>
              <a:t> </a:t>
            </a:r>
            <a:r>
              <a:rPr lang="en-US" sz="1800" dirty="0" err="1"/>
              <a:t>hình</a:t>
            </a:r>
            <a:r>
              <a:rPr lang="en-US" sz="1800" dirty="0"/>
              <a:t> </a:t>
            </a:r>
            <a:r>
              <a:rPr lang="en-US" sz="1800" dirty="0" err="1"/>
              <a:t>đều</a:t>
            </a:r>
            <a:r>
              <a:rPr lang="en-US" sz="1800" dirty="0"/>
              <a:t> </a:t>
            </a:r>
            <a:r>
              <a:rPr lang="en-US" sz="1800" dirty="0" err="1"/>
              <a:t>có</a:t>
            </a:r>
            <a:r>
              <a:rPr lang="en-US" sz="1800" dirty="0"/>
              <a:t> </a:t>
            </a:r>
            <a:r>
              <a:rPr lang="en-US" sz="1800" dirty="0" err="1"/>
              <a:t>cải</a:t>
            </a:r>
            <a:r>
              <a:rPr lang="en-US" sz="1800" dirty="0"/>
              <a:t> </a:t>
            </a:r>
            <a:r>
              <a:rPr lang="en-US" sz="1800" dirty="0" err="1"/>
              <a:t>thiện</a:t>
            </a:r>
            <a:r>
              <a:rPr lang="en-US" sz="1800" dirty="0"/>
              <a:t> </a:t>
            </a:r>
            <a:r>
              <a:rPr lang="en-US" sz="1800" dirty="0" err="1"/>
              <a:t>đáng</a:t>
            </a:r>
            <a:r>
              <a:rPr lang="en-US" sz="1800" dirty="0"/>
              <a:t> </a:t>
            </a:r>
            <a:r>
              <a:rPr lang="en-US" sz="1800" dirty="0" err="1"/>
              <a:t>kể</a:t>
            </a:r>
            <a:r>
              <a:rPr lang="en-US" sz="1800" dirty="0"/>
              <a:t> </a:t>
            </a:r>
            <a:r>
              <a:rPr lang="en-US" sz="1800" dirty="0" err="1"/>
              <a:t>trên</a:t>
            </a:r>
            <a:r>
              <a:rPr lang="en-US" sz="1800" dirty="0"/>
              <a:t> </a:t>
            </a:r>
            <a:r>
              <a:rPr lang="en-US" sz="1800" dirty="0" err="1"/>
              <a:t>từng</a:t>
            </a:r>
            <a:r>
              <a:rPr lang="en-US" sz="1800" dirty="0"/>
              <a:t> </a:t>
            </a:r>
            <a:r>
              <a:rPr lang="en-US" sz="1800" dirty="0" err="1"/>
              <a:t>nhãn</a:t>
            </a:r>
            <a:r>
              <a:rPr lang="en-US" sz="1800" dirty="0"/>
              <a:t>, </a:t>
            </a:r>
            <a:r>
              <a:rPr lang="en-US" sz="1800" dirty="0" err="1"/>
              <a:t>phản</a:t>
            </a:r>
            <a:r>
              <a:rPr lang="en-US" sz="1800" dirty="0"/>
              <a:t> </a:t>
            </a:r>
            <a:r>
              <a:rPr lang="en-US" sz="1800" dirty="0" err="1"/>
              <a:t>ánh</a:t>
            </a:r>
            <a:r>
              <a:rPr lang="en-US" sz="1800" dirty="0"/>
              <a:t> </a:t>
            </a:r>
            <a:r>
              <a:rPr lang="en-US" sz="1800" dirty="0" err="1"/>
              <a:t>sự</a:t>
            </a:r>
            <a:r>
              <a:rPr lang="en-US" sz="1800" dirty="0"/>
              <a:t> </a:t>
            </a:r>
            <a:r>
              <a:rPr lang="en-US" sz="1800" dirty="0" err="1"/>
              <a:t>đóng</a:t>
            </a:r>
            <a:r>
              <a:rPr lang="en-US" sz="1800" dirty="0"/>
              <a:t> </a:t>
            </a:r>
            <a:r>
              <a:rPr lang="en-US" sz="1800" dirty="0" err="1"/>
              <a:t>góp</a:t>
            </a:r>
            <a:r>
              <a:rPr lang="en-US" sz="1800" dirty="0"/>
              <a:t> </a:t>
            </a:r>
            <a:r>
              <a:rPr lang="en-US" sz="1800" dirty="0" err="1"/>
              <a:t>rõ</a:t>
            </a:r>
            <a:r>
              <a:rPr lang="en-US" sz="1800" dirty="0"/>
              <a:t> </a:t>
            </a:r>
            <a:r>
              <a:rPr lang="en-US" sz="1800" dirty="0" err="1"/>
              <a:t>rệt</a:t>
            </a:r>
            <a:r>
              <a:rPr lang="en-US" sz="1800" dirty="0"/>
              <a:t> </a:t>
            </a:r>
            <a:r>
              <a:rPr lang="en-US" sz="1800" dirty="0" err="1"/>
              <a:t>của</a:t>
            </a:r>
            <a:r>
              <a:rPr lang="en-US" sz="1800" dirty="0"/>
              <a:t> </a:t>
            </a:r>
            <a:r>
              <a:rPr lang="en-US" sz="1800" dirty="0" err="1"/>
              <a:t>đặc</a:t>
            </a:r>
            <a:r>
              <a:rPr lang="en-US" sz="1800" dirty="0"/>
              <a:t> </a:t>
            </a:r>
            <a:r>
              <a:rPr lang="en-US" sz="1800" dirty="0" err="1"/>
              <a:t>trưng</a:t>
            </a:r>
            <a:r>
              <a:rPr lang="en-US" sz="1800" dirty="0"/>
              <a:t> Form</a:t>
            </a:r>
          </a:p>
          <a:p>
            <a:pPr marL="1339850" lvl="2" indent="-285750" algn="just">
              <a:buSzPts val="1400"/>
              <a:buFont typeface="Arial" panose="020B0604020202020204" pitchFamily="34" charset="0"/>
              <a:buChar char="•"/>
            </a:pPr>
            <a:r>
              <a:rPr lang="en-US" sz="1800" dirty="0"/>
              <a:t>Tuy </a:t>
            </a:r>
            <a:r>
              <a:rPr lang="en-US" sz="1800" dirty="0" err="1"/>
              <a:t>nhiên</a:t>
            </a:r>
            <a:r>
              <a:rPr lang="en-US" sz="1800" dirty="0"/>
              <a:t>, </a:t>
            </a:r>
            <a:r>
              <a:rPr lang="en-US" sz="1800" dirty="0" err="1"/>
              <a:t>với</a:t>
            </a:r>
            <a:r>
              <a:rPr lang="en-US" sz="1800" dirty="0"/>
              <a:t> </a:t>
            </a:r>
            <a:r>
              <a:rPr lang="en-US" sz="1800" dirty="0" err="1"/>
              <a:t>mục</a:t>
            </a:r>
            <a:r>
              <a:rPr lang="en-US" sz="1800" dirty="0"/>
              <a:t> </a:t>
            </a:r>
            <a:r>
              <a:rPr lang="en-US" sz="1800" dirty="0" err="1"/>
              <a:t>tiêu</a:t>
            </a:r>
            <a:r>
              <a:rPr lang="en-US" sz="1800" dirty="0"/>
              <a:t> </a:t>
            </a:r>
            <a:r>
              <a:rPr lang="en-US" sz="1800" dirty="0" err="1"/>
              <a:t>là</a:t>
            </a:r>
            <a:r>
              <a:rPr lang="en-US" sz="1800" dirty="0"/>
              <a:t> </a:t>
            </a:r>
            <a:r>
              <a:rPr lang="en-US" sz="1800" dirty="0" err="1"/>
              <a:t>đảm</a:t>
            </a:r>
            <a:r>
              <a:rPr lang="en-US" sz="1800" dirty="0"/>
              <a:t> </a:t>
            </a:r>
            <a:r>
              <a:rPr lang="en-US" sz="1800" dirty="0" err="1"/>
              <a:t>bảo</a:t>
            </a:r>
            <a:r>
              <a:rPr lang="en-US" sz="1800" dirty="0"/>
              <a:t> </a:t>
            </a:r>
            <a:r>
              <a:rPr lang="en-US" sz="1800" dirty="0" err="1"/>
              <a:t>độ</a:t>
            </a:r>
            <a:r>
              <a:rPr lang="en-US" sz="1800" dirty="0"/>
              <a:t> tin </a:t>
            </a:r>
            <a:r>
              <a:rPr lang="en-US" sz="1800" dirty="0" err="1"/>
              <a:t>cậy</a:t>
            </a:r>
            <a:r>
              <a:rPr lang="en-US" sz="1800" dirty="0"/>
              <a:t> </a:t>
            </a:r>
            <a:r>
              <a:rPr lang="en-US" sz="1800" dirty="0" err="1"/>
              <a:t>của</a:t>
            </a:r>
            <a:r>
              <a:rPr lang="en-US" sz="1800" dirty="0"/>
              <a:t> </a:t>
            </a:r>
            <a:r>
              <a:rPr lang="en-US" sz="1800" dirty="0" err="1"/>
              <a:t>mô</a:t>
            </a:r>
            <a:r>
              <a:rPr lang="en-US" sz="1800" dirty="0"/>
              <a:t> </a:t>
            </a:r>
            <a:r>
              <a:rPr lang="en-US" sz="1800" dirty="0" err="1"/>
              <a:t>hình</a:t>
            </a:r>
            <a:r>
              <a:rPr lang="en-US" sz="1800" dirty="0"/>
              <a:t>, </a:t>
            </a:r>
            <a:r>
              <a:rPr lang="en-US" sz="1800" dirty="0" err="1"/>
              <a:t>nhóm</a:t>
            </a:r>
            <a:r>
              <a:rPr lang="en-US" sz="1800" dirty="0"/>
              <a:t> </a:t>
            </a:r>
            <a:r>
              <a:rPr lang="en-US" sz="1800" dirty="0" err="1"/>
              <a:t>lựa</a:t>
            </a:r>
            <a:r>
              <a:rPr lang="en-US" sz="1800" dirty="0"/>
              <a:t> </a:t>
            </a:r>
            <a:r>
              <a:rPr lang="en-US" sz="1800" dirty="0" err="1"/>
              <a:t>chọn</a:t>
            </a:r>
            <a:r>
              <a:rPr lang="en-US" sz="1800" dirty="0"/>
              <a:t> </a:t>
            </a:r>
            <a:r>
              <a:rPr lang="en-US" sz="1800" b="1" dirty="0"/>
              <a:t>Precision</a:t>
            </a:r>
            <a:r>
              <a:rPr lang="en-US" sz="1800" dirty="0"/>
              <a:t> </a:t>
            </a:r>
            <a:r>
              <a:rPr lang="en-US" sz="1800" dirty="0" err="1"/>
              <a:t>làm</a:t>
            </a:r>
            <a:r>
              <a:rPr lang="en-US" sz="1800" dirty="0"/>
              <a:t> </a:t>
            </a:r>
            <a:r>
              <a:rPr lang="en-US" sz="1800" dirty="0" err="1"/>
              <a:t>tiêu</a:t>
            </a:r>
            <a:r>
              <a:rPr lang="en-US" sz="1800" dirty="0"/>
              <a:t> </a:t>
            </a:r>
            <a:r>
              <a:rPr lang="en-US" sz="1800" dirty="0" err="1"/>
              <a:t>chí</a:t>
            </a:r>
            <a:r>
              <a:rPr lang="en-US" sz="1800" dirty="0"/>
              <a:t> </a:t>
            </a:r>
            <a:r>
              <a:rPr lang="en-US" sz="1800" dirty="0" err="1"/>
              <a:t>chính</a:t>
            </a:r>
            <a:r>
              <a:rPr lang="en-US" sz="1800" dirty="0"/>
              <a:t> </a:t>
            </a:r>
            <a:r>
              <a:rPr lang="en-US" sz="1800" dirty="0" err="1"/>
              <a:t>đánh</a:t>
            </a:r>
            <a:r>
              <a:rPr lang="en-US" sz="1800" dirty="0"/>
              <a:t> </a:t>
            </a:r>
            <a:r>
              <a:rPr lang="en-US" sz="1800" dirty="0" err="1"/>
              <a:t>giá</a:t>
            </a:r>
            <a:r>
              <a:rPr lang="en-US" sz="1800" dirty="0"/>
              <a:t> </a:t>
            </a:r>
            <a:r>
              <a:rPr lang="en-US" sz="1800" dirty="0" err="1"/>
              <a:t>và</a:t>
            </a:r>
            <a:r>
              <a:rPr lang="en-US" sz="1800" dirty="0"/>
              <a:t> </a:t>
            </a:r>
            <a:r>
              <a:rPr lang="en-US" sz="1800" dirty="0" err="1"/>
              <a:t>lựa</a:t>
            </a:r>
            <a:r>
              <a:rPr lang="en-US" sz="1800" dirty="0"/>
              <a:t> </a:t>
            </a:r>
            <a:r>
              <a:rPr lang="en-US" sz="1800" dirty="0" err="1"/>
              <a:t>chọn</a:t>
            </a:r>
            <a:r>
              <a:rPr lang="en-US" sz="1800" dirty="0"/>
              <a:t> </a:t>
            </a:r>
            <a:r>
              <a:rPr lang="en-US" sz="1800" dirty="0" err="1"/>
              <a:t>mô</a:t>
            </a:r>
            <a:r>
              <a:rPr lang="en-US" sz="1800" dirty="0"/>
              <a:t> </a:t>
            </a:r>
            <a:r>
              <a:rPr lang="en-US" sz="1800" dirty="0" err="1"/>
              <a:t>hình</a:t>
            </a:r>
            <a:endParaRPr lang="en-US" sz="1800" dirty="0"/>
          </a:p>
          <a:p>
            <a:pPr marL="1339850" lvl="2" indent="-285750" algn="just">
              <a:buSzPts val="1400"/>
              <a:buFont typeface="Arial" panose="020B0604020202020204" pitchFamily="34" charset="0"/>
              <a:buChar char="•"/>
            </a:pPr>
            <a:r>
              <a:rPr lang="en-US" sz="1800" dirty="0" err="1"/>
              <a:t>Mặc</a:t>
            </a:r>
            <a:r>
              <a:rPr lang="en-US" sz="1800" dirty="0"/>
              <a:t> </a:t>
            </a:r>
            <a:r>
              <a:rPr lang="en-US" sz="1800" dirty="0" err="1"/>
              <a:t>dù</a:t>
            </a:r>
            <a:r>
              <a:rPr lang="en-US" sz="1800" dirty="0"/>
              <a:t> Logistic Regression </a:t>
            </a:r>
            <a:r>
              <a:rPr lang="en-US" sz="1800" dirty="0" err="1"/>
              <a:t>có</a:t>
            </a:r>
            <a:r>
              <a:rPr lang="en-US" sz="1800" dirty="0"/>
              <a:t> </a:t>
            </a:r>
            <a:r>
              <a:rPr lang="en-US" sz="1800" dirty="0" err="1"/>
              <a:t>độ</a:t>
            </a:r>
            <a:r>
              <a:rPr lang="en-US" sz="1800" dirty="0"/>
              <a:t> </a:t>
            </a:r>
            <a:r>
              <a:rPr lang="en-US" sz="1800" dirty="0" err="1"/>
              <a:t>chính</a:t>
            </a:r>
            <a:r>
              <a:rPr lang="en-US" sz="1800" dirty="0"/>
              <a:t> </a:t>
            </a:r>
            <a:r>
              <a:rPr lang="en-US" sz="1800" dirty="0" err="1"/>
              <a:t>xác</a:t>
            </a:r>
            <a:r>
              <a:rPr lang="en-US" sz="1800" dirty="0"/>
              <a:t> </a:t>
            </a:r>
            <a:r>
              <a:rPr lang="en-US" sz="1800" dirty="0" err="1"/>
              <a:t>cao</a:t>
            </a:r>
            <a:r>
              <a:rPr lang="en-US" sz="1800" dirty="0"/>
              <a:t> </a:t>
            </a:r>
            <a:r>
              <a:rPr lang="en-US" sz="1800" dirty="0" err="1"/>
              <a:t>nhưng</a:t>
            </a:r>
            <a:r>
              <a:rPr lang="en-US" sz="1800" dirty="0"/>
              <a:t> </a:t>
            </a:r>
            <a:r>
              <a:rPr lang="en-US" sz="1800" dirty="0" err="1"/>
              <a:t>Preicision</a:t>
            </a:r>
            <a:r>
              <a:rPr lang="en-US" sz="1800" dirty="0"/>
              <a:t> </a:t>
            </a:r>
            <a:r>
              <a:rPr lang="en-US" sz="1800" dirty="0" err="1"/>
              <a:t>trên</a:t>
            </a:r>
            <a:r>
              <a:rPr lang="en-US" sz="1800" dirty="0"/>
              <a:t> </a:t>
            </a:r>
            <a:r>
              <a:rPr lang="en-US" sz="1800" dirty="0" err="1"/>
              <a:t>lớp</a:t>
            </a:r>
            <a:r>
              <a:rPr lang="en-US" sz="1800" dirty="0"/>
              <a:t> </a:t>
            </a:r>
            <a:r>
              <a:rPr lang="en-US" sz="1800" dirty="0" err="1"/>
              <a:t>ít</a:t>
            </a:r>
            <a:r>
              <a:rPr lang="en-US" sz="1800" dirty="0"/>
              <a:t> </a:t>
            </a:r>
            <a:r>
              <a:rPr lang="en-US" sz="1800" dirty="0" err="1"/>
              <a:t>nhãn</a:t>
            </a:r>
            <a:r>
              <a:rPr lang="en-US" sz="1800" dirty="0"/>
              <a:t> </a:t>
            </a:r>
            <a:r>
              <a:rPr lang="en-US" sz="1800" dirty="0" err="1"/>
              <a:t>là</a:t>
            </a:r>
            <a:r>
              <a:rPr lang="en-US" sz="1800" dirty="0"/>
              <a:t> Draw </a:t>
            </a:r>
            <a:r>
              <a:rPr lang="en-US" sz="1800" dirty="0" err="1"/>
              <a:t>lại</a:t>
            </a:r>
            <a:r>
              <a:rPr lang="en-US" sz="1800" dirty="0"/>
              <a:t> </a:t>
            </a:r>
            <a:r>
              <a:rPr lang="en-US" sz="1800" dirty="0" err="1"/>
              <a:t>không</a:t>
            </a:r>
            <a:r>
              <a:rPr lang="en-US" sz="1800" dirty="0"/>
              <a:t> </a:t>
            </a:r>
            <a:r>
              <a:rPr lang="en-US" sz="1800" dirty="0" err="1"/>
              <a:t>cao</a:t>
            </a:r>
            <a:r>
              <a:rPr lang="en-US" sz="1800" dirty="0"/>
              <a:t> so </a:t>
            </a:r>
            <a:r>
              <a:rPr lang="en-US" sz="1800" dirty="0" err="1"/>
              <a:t>với</a:t>
            </a:r>
            <a:r>
              <a:rPr lang="en-US" sz="1800" dirty="0"/>
              <a:t> </a:t>
            </a:r>
            <a:r>
              <a:rPr lang="en-US" sz="1800" dirty="0" err="1"/>
              <a:t>hai</a:t>
            </a:r>
            <a:r>
              <a:rPr lang="en-US" sz="1800" dirty="0"/>
              <a:t> </a:t>
            </a:r>
            <a:r>
              <a:rPr lang="en-US" sz="1800" dirty="0" err="1"/>
              <a:t>nhãn</a:t>
            </a:r>
            <a:r>
              <a:rPr lang="en-US" sz="1800" dirty="0"/>
              <a:t> </a:t>
            </a:r>
            <a:r>
              <a:rPr lang="en-US" sz="1800" dirty="0" err="1"/>
              <a:t>còn</a:t>
            </a:r>
            <a:r>
              <a:rPr lang="en-US" sz="1800" dirty="0"/>
              <a:t> </a:t>
            </a:r>
            <a:r>
              <a:rPr lang="en-US" sz="1800" dirty="0" err="1"/>
              <a:t>lại</a:t>
            </a:r>
            <a:r>
              <a:rPr lang="en-US" sz="1800" dirty="0"/>
              <a:t>, </a:t>
            </a:r>
            <a:r>
              <a:rPr lang="en-US" sz="1800" dirty="0" err="1"/>
              <a:t>và</a:t>
            </a:r>
            <a:r>
              <a:rPr lang="en-US" sz="1800" dirty="0"/>
              <a:t> </a:t>
            </a:r>
            <a:r>
              <a:rPr lang="en-US" sz="1800" dirty="0" err="1"/>
              <a:t>XGBoost</a:t>
            </a:r>
            <a:r>
              <a:rPr lang="en-US" sz="1800" dirty="0"/>
              <a:t> </a:t>
            </a:r>
            <a:r>
              <a:rPr lang="en-US" sz="1800" dirty="0" err="1"/>
              <a:t>lại</a:t>
            </a:r>
            <a:r>
              <a:rPr lang="en-US" sz="1800" dirty="0"/>
              <a:t> </a:t>
            </a:r>
            <a:r>
              <a:rPr lang="en-US" sz="1800" dirty="0" err="1"/>
              <a:t>cho</a:t>
            </a:r>
            <a:r>
              <a:rPr lang="en-US" sz="1800" dirty="0"/>
              <a:t> </a:t>
            </a:r>
            <a:r>
              <a:rPr lang="en-US" sz="1800" dirty="0" err="1"/>
              <a:t>thấy</a:t>
            </a:r>
            <a:r>
              <a:rPr lang="en-US" sz="1800" dirty="0"/>
              <a:t> </a:t>
            </a:r>
            <a:r>
              <a:rPr lang="en-US" sz="1800" dirty="0" err="1"/>
              <a:t>sự</a:t>
            </a:r>
            <a:r>
              <a:rPr lang="en-US" sz="1800" dirty="0"/>
              <a:t> </a:t>
            </a:r>
            <a:r>
              <a:rPr lang="en-US" sz="1800" dirty="0" err="1"/>
              <a:t>đồng</a:t>
            </a:r>
            <a:r>
              <a:rPr lang="en-US" sz="1800" dirty="0"/>
              <a:t> </a:t>
            </a:r>
            <a:r>
              <a:rPr lang="en-US" sz="1800" dirty="0" err="1"/>
              <a:t>đều</a:t>
            </a:r>
            <a:r>
              <a:rPr lang="en-US" sz="1800" dirty="0"/>
              <a:t> </a:t>
            </a:r>
            <a:r>
              <a:rPr lang="en-US" sz="1800" dirty="0" err="1"/>
              <a:t>và</a:t>
            </a:r>
            <a:r>
              <a:rPr lang="en-US" sz="1800" dirty="0"/>
              <a:t> </a:t>
            </a:r>
            <a:r>
              <a:rPr lang="en-US" sz="1800" dirty="0" err="1"/>
              <a:t>cao</a:t>
            </a:r>
            <a:r>
              <a:rPr lang="en-US" sz="1800" dirty="0"/>
              <a:t> </a:t>
            </a:r>
            <a:r>
              <a:rPr lang="en-US" sz="1800" dirty="0" err="1"/>
              <a:t>trên</a:t>
            </a:r>
            <a:r>
              <a:rPr lang="en-US" sz="1800" dirty="0"/>
              <a:t> </a:t>
            </a:r>
            <a:r>
              <a:rPr lang="en-US" sz="1800" dirty="0" err="1"/>
              <a:t>cả</a:t>
            </a:r>
            <a:r>
              <a:rPr lang="en-US" sz="1800" dirty="0"/>
              <a:t> 3 </a:t>
            </a:r>
            <a:r>
              <a:rPr lang="en-US" sz="1800" dirty="0" err="1"/>
              <a:t>nhãn</a:t>
            </a:r>
            <a:r>
              <a:rPr lang="en-US" sz="1800" dirty="0"/>
              <a:t> =&gt; </a:t>
            </a:r>
            <a:r>
              <a:rPr lang="en-US" sz="1800" dirty="0" err="1"/>
              <a:t>XGBoost</a:t>
            </a:r>
            <a:r>
              <a:rPr lang="en-US" sz="1800" dirty="0"/>
              <a:t> </a:t>
            </a:r>
            <a:r>
              <a:rPr lang="en-US" sz="1800" dirty="0" err="1"/>
              <a:t>được</a:t>
            </a:r>
            <a:r>
              <a:rPr lang="en-US" sz="1800" dirty="0"/>
              <a:t> </a:t>
            </a:r>
            <a:r>
              <a:rPr lang="en-US" sz="1800" dirty="0" err="1"/>
              <a:t>lựa</a:t>
            </a:r>
            <a:r>
              <a:rPr lang="en-US" sz="1800" dirty="0"/>
              <a:t> </a:t>
            </a:r>
            <a:r>
              <a:rPr lang="en-US" sz="1800" dirty="0" err="1"/>
              <a:t>chọn</a:t>
            </a:r>
            <a:endParaRPr lang="en-US" sz="1800" dirty="0"/>
          </a:p>
        </p:txBody>
      </p:sp>
    </p:spTree>
    <p:extLst>
      <p:ext uri="{BB962C8B-B14F-4D97-AF65-F5344CB8AC3E}">
        <p14:creationId xmlns:p14="http://schemas.microsoft.com/office/powerpoint/2010/main" val="3898168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56C60C75-DA08-A6BB-3961-D35C6F56742F}"/>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360DB2FE-F23A-E204-55AB-EF8AC47D8C69}"/>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ahoma" panose="020B0604030504040204" pitchFamily="34" charset="0"/>
                <a:ea typeface="Tahoma" panose="020B0604030504040204" pitchFamily="34" charset="0"/>
                <a:cs typeface="Tahoma" panose="020B0604030504040204" pitchFamily="34" charset="0"/>
              </a:rPr>
              <a:t>Đánh giá trên Time Series Split Validation</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73457F98-B1F6-65D1-B170-ACECE780228C}"/>
              </a:ext>
            </a:extLst>
          </p:cNvPr>
          <p:cNvSpPr txBox="1">
            <a:spLocks/>
          </p:cNvSpPr>
          <p:nvPr/>
        </p:nvSpPr>
        <p:spPr>
          <a:xfrm>
            <a:off x="8326245" y="4490861"/>
            <a:ext cx="609600"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25</a:t>
            </a:r>
          </a:p>
        </p:txBody>
      </p:sp>
      <p:sp>
        <p:nvSpPr>
          <p:cNvPr id="2" name="Google Shape;596;p48">
            <a:extLst>
              <a:ext uri="{FF2B5EF4-FFF2-40B4-BE49-F238E27FC236}">
                <a16:creationId xmlns:a16="http://schemas.microsoft.com/office/drawing/2014/main" id="{F8B680A4-BC01-617A-395A-22CEDEC83F73}"/>
              </a:ext>
            </a:extLst>
          </p:cNvPr>
          <p:cNvSpPr txBox="1">
            <a:spLocks noGrp="1"/>
          </p:cNvSpPr>
          <p:nvPr>
            <p:ph type="body" idx="1"/>
          </p:nvPr>
        </p:nvSpPr>
        <p:spPr>
          <a:xfrm>
            <a:off x="-73785" y="1098829"/>
            <a:ext cx="8667101" cy="2306505"/>
          </a:xfrm>
          <a:prstGeom prst="rect">
            <a:avLst/>
          </a:prstGeom>
        </p:spPr>
        <p:txBody>
          <a:bodyPr spcFirstLastPara="1" wrap="square" lIns="91425" tIns="91425" rIns="91425" bIns="91425" anchor="t" anchorCtr="0">
            <a:noAutofit/>
          </a:bodyPr>
          <a:lstStyle/>
          <a:p>
            <a:pPr marL="882650" lvl="1" indent="-285750" algn="just">
              <a:buSzPts val="1400"/>
              <a:buFont typeface="Arial" panose="020B0604020202020204" pitchFamily="34" charset="0"/>
              <a:buChar char="•"/>
            </a:pPr>
            <a:r>
              <a:rPr lang="vi-VN" sz="1800" dirty="0"/>
              <a:t>Time Series Split (TSS) là phần mở rộng của kỹ</a:t>
            </a:r>
            <a:r>
              <a:rPr lang="en-US" sz="1800" dirty="0"/>
              <a:t> </a:t>
            </a:r>
            <a:r>
              <a:rPr lang="vi-VN" sz="1800" dirty="0"/>
              <a:t>thuật K-Fold Cross Validation (KFCV), được thiết</a:t>
            </a:r>
            <a:r>
              <a:rPr lang="en-US" sz="1800" dirty="0"/>
              <a:t> </a:t>
            </a:r>
            <a:r>
              <a:rPr lang="vi-VN" sz="1800" dirty="0"/>
              <a:t>kế riêng và phù hợp với dữ liệu có dạng chuỗi thời</a:t>
            </a:r>
            <a:r>
              <a:rPr lang="en-US" sz="1800" dirty="0"/>
              <a:t> </a:t>
            </a:r>
            <a:r>
              <a:rPr lang="vi-VN" sz="1800" dirty="0"/>
              <a:t>gian (Time Series). </a:t>
            </a:r>
            <a:endParaRPr lang="en-US" sz="1800" dirty="0"/>
          </a:p>
          <a:p>
            <a:pPr marL="882650" lvl="1" indent="-285750" algn="just">
              <a:buSzPts val="1400"/>
              <a:buFont typeface="Arial" panose="020B0604020202020204" pitchFamily="34" charset="0"/>
              <a:buChar char="•"/>
            </a:pPr>
            <a:r>
              <a:rPr lang="en-US" sz="1800" dirty="0"/>
              <a:t>T</a:t>
            </a:r>
            <a:r>
              <a:rPr lang="vi-VN" sz="1800" dirty="0"/>
              <a:t>ập dữ liệu được chia thành</a:t>
            </a:r>
            <a:r>
              <a:rPr lang="en-US" sz="1800" dirty="0"/>
              <a:t> </a:t>
            </a:r>
            <a:r>
              <a:rPr lang="vi-VN" sz="1800" dirty="0"/>
              <a:t>nhiều phần liên tiếp, trong đó mỗi phần sử dụng dữ</a:t>
            </a:r>
            <a:r>
              <a:rPr lang="en-US" sz="1800" dirty="0"/>
              <a:t> </a:t>
            </a:r>
            <a:r>
              <a:rPr lang="vi-VN" sz="1800" dirty="0"/>
              <a:t>liệu quá khứ để huấn</a:t>
            </a:r>
            <a:r>
              <a:rPr lang="en-US" sz="1800" dirty="0"/>
              <a:t> </a:t>
            </a:r>
            <a:r>
              <a:rPr lang="vi-VN" sz="1800" dirty="0"/>
              <a:t>luyện và dữ liệu tương lai để kiểm tra</a:t>
            </a:r>
            <a:r>
              <a:rPr lang="en-US" sz="1800" dirty="0"/>
              <a:t>.</a:t>
            </a:r>
          </a:p>
          <a:p>
            <a:pPr marL="596900" lvl="1" indent="0" algn="just">
              <a:buSzPts val="1400"/>
              <a:buNone/>
            </a:pPr>
            <a:r>
              <a:rPr lang="en-US" sz="1800" dirty="0"/>
              <a:t>=&gt; </a:t>
            </a:r>
            <a:r>
              <a:rPr lang="en-US" sz="1800" dirty="0" err="1"/>
              <a:t>Đảm</a:t>
            </a:r>
            <a:r>
              <a:rPr lang="en-US" sz="1800" dirty="0"/>
              <a:t> </a:t>
            </a:r>
            <a:r>
              <a:rPr lang="en-US" sz="1800" dirty="0" err="1"/>
              <a:t>bảo</a:t>
            </a:r>
            <a:r>
              <a:rPr lang="en-US" sz="1800" dirty="0"/>
              <a:t> </a:t>
            </a:r>
            <a:r>
              <a:rPr lang="en-US" sz="1800" dirty="0" err="1"/>
              <a:t>mô</a:t>
            </a:r>
            <a:r>
              <a:rPr lang="en-US" sz="1800" dirty="0"/>
              <a:t> </a:t>
            </a:r>
            <a:r>
              <a:rPr lang="en-US" sz="1800" dirty="0" err="1"/>
              <a:t>phỏng</a:t>
            </a:r>
            <a:r>
              <a:rPr lang="en-US" sz="1800" dirty="0"/>
              <a:t> </a:t>
            </a:r>
            <a:r>
              <a:rPr lang="en-US" sz="1800" dirty="0" err="1"/>
              <a:t>đúng</a:t>
            </a:r>
            <a:r>
              <a:rPr lang="en-US" sz="1800" dirty="0"/>
              <a:t> </a:t>
            </a:r>
            <a:r>
              <a:rPr lang="en-US" sz="1800" dirty="0" err="1"/>
              <a:t>với</a:t>
            </a:r>
            <a:r>
              <a:rPr lang="en-US" sz="1800" dirty="0"/>
              <a:t> </a:t>
            </a:r>
            <a:r>
              <a:rPr lang="en-US" sz="1800" dirty="0" err="1"/>
              <a:t>hướng</a:t>
            </a:r>
            <a:r>
              <a:rPr lang="en-US" sz="1800" dirty="0"/>
              <a:t> </a:t>
            </a:r>
            <a:r>
              <a:rPr lang="en-US" sz="1800" dirty="0" err="1"/>
              <a:t>bài</a:t>
            </a:r>
            <a:r>
              <a:rPr lang="en-US" sz="1800" dirty="0"/>
              <a:t> </a:t>
            </a:r>
            <a:r>
              <a:rPr lang="en-US" sz="1800" dirty="0" err="1"/>
              <a:t>toán</a:t>
            </a:r>
            <a:r>
              <a:rPr lang="en-US" sz="1800" dirty="0"/>
              <a:t> </a:t>
            </a:r>
            <a:r>
              <a:rPr lang="en-US" sz="1800" dirty="0" err="1"/>
              <a:t>đang</a:t>
            </a:r>
            <a:r>
              <a:rPr lang="en-US" sz="1800" dirty="0"/>
              <a:t> </a:t>
            </a:r>
            <a:r>
              <a:rPr lang="en-US" sz="1800" dirty="0" err="1"/>
              <a:t>thực</a:t>
            </a:r>
            <a:r>
              <a:rPr lang="en-US" sz="1800" dirty="0"/>
              <a:t> </a:t>
            </a:r>
            <a:r>
              <a:rPr lang="en-US" sz="1800" dirty="0" err="1"/>
              <a:t>hiện</a:t>
            </a:r>
            <a:r>
              <a:rPr lang="en-US" sz="1800" dirty="0"/>
              <a:t>.</a:t>
            </a:r>
          </a:p>
          <a:p>
            <a:pPr marL="882650" lvl="1" indent="-285750" algn="just">
              <a:buSzPts val="1400"/>
              <a:buFont typeface="Arial" panose="020B0604020202020204" pitchFamily="34" charset="0"/>
              <a:buChar char="•"/>
            </a:pPr>
            <a:r>
              <a:rPr lang="vi-VN" sz="1800" dirty="0"/>
              <a:t>Sau khi thực hiện GridSearchCV để tìm ra các</a:t>
            </a:r>
            <a:r>
              <a:rPr lang="en-US" sz="1800" dirty="0"/>
              <a:t> </a:t>
            </a:r>
            <a:r>
              <a:rPr lang="en-US" sz="1800" dirty="0" err="1"/>
              <a:t>siêu</a:t>
            </a:r>
            <a:r>
              <a:rPr lang="en-US" sz="1800" dirty="0"/>
              <a:t> </a:t>
            </a:r>
            <a:r>
              <a:rPr lang="vi-VN" sz="1800" dirty="0"/>
              <a:t>tham số tối ưu cho từng mô hình ở phần kịch bản,</a:t>
            </a:r>
            <a:r>
              <a:rPr lang="en-US" sz="1800" dirty="0"/>
              <a:t> </a:t>
            </a:r>
            <a:r>
              <a:rPr lang="vi-VN" sz="1800" dirty="0"/>
              <a:t>nhóm thực hiện bổ sung bằng cách đánh giá từng</a:t>
            </a:r>
            <a:r>
              <a:rPr lang="en-US" sz="1800" dirty="0"/>
              <a:t> </a:t>
            </a:r>
            <a:r>
              <a:rPr lang="vi-VN" sz="1800" dirty="0"/>
              <a:t>mô hình đã nêu trên TSS với </a:t>
            </a:r>
            <a:r>
              <a:rPr lang="vi-VN" sz="1800" b="1" dirty="0"/>
              <a:t>n_splits=10 </a:t>
            </a:r>
            <a:r>
              <a:rPr lang="vi-VN" sz="1800" dirty="0"/>
              <a:t>để đánh</a:t>
            </a:r>
            <a:r>
              <a:rPr lang="en-US" sz="1800" dirty="0"/>
              <a:t> </a:t>
            </a:r>
            <a:r>
              <a:rPr lang="vi-VN" sz="1800" dirty="0"/>
              <a:t>giá mức độ ổn định của các mô hình</a:t>
            </a:r>
            <a:r>
              <a:rPr lang="en-US" sz="1800" dirty="0"/>
              <a:t>.</a:t>
            </a:r>
          </a:p>
          <a:p>
            <a:pPr marL="596900" lvl="1" indent="0" algn="just">
              <a:buSzPts val="1400"/>
              <a:buNone/>
            </a:pPr>
            <a:endParaRPr lang="en-US" sz="1800" dirty="0"/>
          </a:p>
        </p:txBody>
      </p:sp>
    </p:spTree>
    <p:extLst>
      <p:ext uri="{BB962C8B-B14F-4D97-AF65-F5344CB8AC3E}">
        <p14:creationId xmlns:p14="http://schemas.microsoft.com/office/powerpoint/2010/main" val="25566889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443F0471-B58A-20A7-5F09-B16FCBB82B46}"/>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D1F8DAC6-307A-6005-C9C1-102817CFB9FD}"/>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ahoma" panose="020B0604030504040204" pitchFamily="34" charset="0"/>
                <a:ea typeface="Tahoma" panose="020B0604030504040204" pitchFamily="34" charset="0"/>
                <a:cs typeface="Tahoma" panose="020B0604030504040204" pitchFamily="34" charset="0"/>
              </a:rPr>
              <a:t>Đánh giá trên Time Series Split Validation</a:t>
            </a:r>
            <a:endParaRPr b="1" dirty="0">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BF00C76D-FF5B-C3A6-34BB-5E9E75812405}"/>
              </a:ext>
            </a:extLst>
          </p:cNvPr>
          <p:cNvSpPr txBox="1">
            <a:spLocks/>
          </p:cNvSpPr>
          <p:nvPr/>
        </p:nvSpPr>
        <p:spPr>
          <a:xfrm>
            <a:off x="8326245" y="4490861"/>
            <a:ext cx="609600"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25</a:t>
            </a:r>
          </a:p>
        </p:txBody>
      </p:sp>
      <p:sp>
        <p:nvSpPr>
          <p:cNvPr id="2" name="Google Shape;596;p48">
            <a:extLst>
              <a:ext uri="{FF2B5EF4-FFF2-40B4-BE49-F238E27FC236}">
                <a16:creationId xmlns:a16="http://schemas.microsoft.com/office/drawing/2014/main" id="{44190990-747C-0425-9A5F-8CEEC6EB82FF}"/>
              </a:ext>
            </a:extLst>
          </p:cNvPr>
          <p:cNvSpPr txBox="1">
            <a:spLocks noGrp="1"/>
          </p:cNvSpPr>
          <p:nvPr>
            <p:ph type="body" idx="1"/>
          </p:nvPr>
        </p:nvSpPr>
        <p:spPr>
          <a:xfrm>
            <a:off x="-73785" y="1098829"/>
            <a:ext cx="8667101" cy="2306505"/>
          </a:xfrm>
          <a:prstGeom prst="rect">
            <a:avLst/>
          </a:prstGeom>
        </p:spPr>
        <p:txBody>
          <a:bodyPr spcFirstLastPara="1" wrap="square" lIns="91425" tIns="91425" rIns="91425" bIns="91425" anchor="t" anchorCtr="0">
            <a:noAutofit/>
          </a:bodyPr>
          <a:lstStyle/>
          <a:p>
            <a:pPr marL="882650" lvl="1" indent="-285750" algn="just">
              <a:buSzPts val="1400"/>
              <a:buFont typeface="Arial" panose="020B0604020202020204" pitchFamily="34" charset="0"/>
              <a:buChar char="•"/>
            </a:pPr>
            <a:r>
              <a:rPr lang="vi-VN" sz="1800" dirty="0"/>
              <a:t>Kết quả về độ chính xác trung bình của các mô</a:t>
            </a:r>
            <a:r>
              <a:rPr lang="en-US" sz="1800" dirty="0"/>
              <a:t> </a:t>
            </a:r>
            <a:r>
              <a:rPr lang="vi-VN" sz="1800" dirty="0"/>
              <a:t>hình lần lượt là</a:t>
            </a:r>
            <a:r>
              <a:rPr lang="en-US" sz="1800" dirty="0"/>
              <a:t>:</a:t>
            </a:r>
            <a:r>
              <a:rPr lang="vi-VN" sz="1800" dirty="0"/>
              <a:t> </a:t>
            </a:r>
            <a:endParaRPr lang="en-US" sz="1800" dirty="0"/>
          </a:p>
          <a:p>
            <a:pPr marL="1339850" lvl="2" indent="-285750" algn="just">
              <a:buSzPts val="1400"/>
              <a:buFont typeface="Arial" panose="020B0604020202020204" pitchFamily="34" charset="0"/>
              <a:buChar char="•"/>
            </a:pPr>
            <a:r>
              <a:rPr lang="en-US" sz="1800" dirty="0"/>
              <a:t>Logistic Regression: </a:t>
            </a:r>
            <a:r>
              <a:rPr lang="vi-VN" sz="1800" b="1" dirty="0"/>
              <a:t>90.43%</a:t>
            </a:r>
            <a:endParaRPr lang="en-US" sz="1800" b="1" dirty="0"/>
          </a:p>
          <a:p>
            <a:pPr marL="1339850" lvl="2" indent="-285750" algn="just">
              <a:buSzPts val="1400"/>
              <a:buFont typeface="Arial" panose="020B0604020202020204" pitchFamily="34" charset="0"/>
              <a:buChar char="•"/>
            </a:pPr>
            <a:r>
              <a:rPr lang="en-US" sz="1800" dirty="0"/>
              <a:t>Random Forest: </a:t>
            </a:r>
            <a:r>
              <a:rPr lang="vi-VN" sz="1800" b="1" dirty="0"/>
              <a:t>81.22%</a:t>
            </a:r>
            <a:endParaRPr lang="en-US" sz="1800" b="1" dirty="0"/>
          </a:p>
          <a:p>
            <a:pPr marL="1339850" lvl="2" indent="-285750" algn="just">
              <a:buSzPts val="1400"/>
              <a:buFont typeface="Arial" panose="020B0604020202020204" pitchFamily="34" charset="0"/>
              <a:buChar char="•"/>
            </a:pPr>
            <a:r>
              <a:rPr lang="en-US" sz="1800" dirty="0" err="1"/>
              <a:t>XGBoost</a:t>
            </a:r>
            <a:r>
              <a:rPr lang="en-US" sz="1800" dirty="0"/>
              <a:t>: </a:t>
            </a:r>
            <a:r>
              <a:rPr lang="vi-VN" sz="1800" b="1" dirty="0"/>
              <a:t>90.36%</a:t>
            </a:r>
            <a:endParaRPr lang="en-US" sz="1800" b="1" dirty="0"/>
          </a:p>
          <a:p>
            <a:pPr marL="1054100" lvl="2" indent="0" algn="just">
              <a:buSzPts val="1400"/>
              <a:buNone/>
            </a:pPr>
            <a:r>
              <a:rPr lang="vi-VN" sz="1800" dirty="0"/>
              <a:t>Điều</a:t>
            </a:r>
            <a:r>
              <a:rPr lang="en-US" sz="1800" dirty="0"/>
              <a:t> </a:t>
            </a:r>
            <a:r>
              <a:rPr lang="vi-VN" sz="1800" dirty="0"/>
              <a:t>này cho thấy hai mô hình Logistic Regression và</a:t>
            </a:r>
            <a:r>
              <a:rPr lang="en-US" sz="1800" dirty="0"/>
              <a:t> </a:t>
            </a:r>
            <a:r>
              <a:rPr lang="vi-VN" sz="1800" dirty="0"/>
              <a:t>XGBoost có độ ổn định tốt hơn trên bộ dữ liệu so</a:t>
            </a:r>
            <a:r>
              <a:rPr lang="en-US" sz="1800" dirty="0"/>
              <a:t> </a:t>
            </a:r>
            <a:r>
              <a:rPr lang="vi-VN" sz="1800" dirty="0"/>
              <a:t>với Random Forest. </a:t>
            </a:r>
            <a:endParaRPr lang="en-US" sz="1800" dirty="0"/>
          </a:p>
          <a:p>
            <a:pPr marL="1054100" lvl="2" indent="0" algn="just">
              <a:buSzPts val="1400"/>
              <a:buNone/>
            </a:pPr>
            <a:r>
              <a:rPr lang="en-US" sz="1800" dirty="0"/>
              <a:t>=&gt; </a:t>
            </a:r>
            <a:r>
              <a:rPr lang="vi-VN" sz="1800" dirty="0"/>
              <a:t>Tuy nhiên dựa trên kết quả đã</a:t>
            </a:r>
            <a:r>
              <a:rPr lang="en-US" sz="1800" dirty="0"/>
              <a:t> </a:t>
            </a:r>
            <a:r>
              <a:rPr lang="vi-VN" sz="1800" dirty="0"/>
              <a:t>nêu ở phần kịch bản, nhóm vẫn quyết định lựa chọn</a:t>
            </a:r>
            <a:r>
              <a:rPr lang="en-US" sz="1800" dirty="0"/>
              <a:t> </a:t>
            </a:r>
            <a:r>
              <a:rPr lang="vi-VN" sz="1800" b="1" dirty="0"/>
              <a:t>mô hình XGBoost </a:t>
            </a:r>
            <a:r>
              <a:rPr lang="vi-VN" sz="1800" dirty="0"/>
              <a:t>để thực hiện dự đoán bởi độ ổn</a:t>
            </a:r>
            <a:r>
              <a:rPr lang="en-US" sz="1800" dirty="0"/>
              <a:t> </a:t>
            </a:r>
            <a:r>
              <a:rPr lang="vi-VN" sz="1800" dirty="0"/>
              <a:t>định trên các nhãn.</a:t>
            </a:r>
            <a:endParaRPr lang="en-US" sz="1800" dirty="0"/>
          </a:p>
        </p:txBody>
      </p:sp>
    </p:spTree>
    <p:extLst>
      <p:ext uri="{BB962C8B-B14F-4D97-AF65-F5344CB8AC3E}">
        <p14:creationId xmlns:p14="http://schemas.microsoft.com/office/powerpoint/2010/main" val="31301845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FC64139E-288E-B467-37F3-335703580542}"/>
            </a:ext>
          </a:extLst>
        </p:cNvPr>
        <p:cNvGrpSpPr/>
        <p:nvPr/>
      </p:nvGrpSpPr>
      <p:grpSpPr>
        <a:xfrm>
          <a:off x="0" y="0"/>
          <a:ext cx="0" cy="0"/>
          <a:chOff x="0" y="0"/>
          <a:chExt cx="0" cy="0"/>
        </a:xfrm>
      </p:grpSpPr>
      <p:sp>
        <p:nvSpPr>
          <p:cNvPr id="308" name="Google Shape;308;p35">
            <a:extLst>
              <a:ext uri="{FF2B5EF4-FFF2-40B4-BE49-F238E27FC236}">
                <a16:creationId xmlns:a16="http://schemas.microsoft.com/office/drawing/2014/main" id="{89EF5269-0CC3-23D9-70E0-7D8D7871250C}"/>
              </a:ext>
            </a:extLst>
          </p:cNvPr>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ea typeface="Tahoma" panose="020B0604030504040204" pitchFamily="34" charset="0"/>
                <a:cs typeface="Tahoma" panose="020B0604030504040204" pitchFamily="34" charset="0"/>
              </a:rPr>
              <a:t>Mục lục</a:t>
            </a:r>
            <a:endParaRPr b="1">
              <a:latin typeface="Tahoma" panose="020B0604030504040204" pitchFamily="34" charset="0"/>
              <a:ea typeface="Tahoma" panose="020B0604030504040204" pitchFamily="34" charset="0"/>
              <a:cs typeface="Tahoma" panose="020B0604030504040204" pitchFamily="34" charset="0"/>
            </a:endParaRPr>
          </a:p>
        </p:txBody>
      </p:sp>
      <p:sp>
        <p:nvSpPr>
          <p:cNvPr id="309" name="Google Shape;309;p35">
            <a:extLst>
              <a:ext uri="{FF2B5EF4-FFF2-40B4-BE49-F238E27FC236}">
                <a16:creationId xmlns:a16="http://schemas.microsoft.com/office/drawing/2014/main" id="{D6470F54-AF5B-E5E7-91BF-8B1AC31F827C}"/>
              </a:ext>
            </a:extLst>
          </p:cNvPr>
          <p:cNvSpPr txBox="1">
            <a:spLocks noGrp="1"/>
          </p:cNvSpPr>
          <p:nvPr>
            <p:ph type="subTitle" idx="3"/>
          </p:nvPr>
        </p:nvSpPr>
        <p:spPr>
          <a:xfrm>
            <a:off x="1405625" y="529913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You can describe the topic of the section here</a:t>
            </a:r>
            <a:endParaRPr sz="2200"/>
          </a:p>
        </p:txBody>
      </p:sp>
      <p:sp>
        <p:nvSpPr>
          <p:cNvPr id="307" name="Google Shape;307;p35">
            <a:extLst>
              <a:ext uri="{FF2B5EF4-FFF2-40B4-BE49-F238E27FC236}">
                <a16:creationId xmlns:a16="http://schemas.microsoft.com/office/drawing/2014/main" id="{CB761B57-7901-B19A-22BA-BC83AE0C9505}"/>
              </a:ext>
            </a:extLst>
          </p:cNvPr>
          <p:cNvSpPr txBox="1">
            <a:spLocks noGrp="1"/>
          </p:cNvSpPr>
          <p:nvPr>
            <p:ph type="title" idx="5"/>
          </p:nvPr>
        </p:nvSpPr>
        <p:spPr>
          <a:xfrm>
            <a:off x="983097" y="1323762"/>
            <a:ext cx="845056" cy="7432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01</a:t>
            </a:r>
            <a:endParaRPr sz="3000"/>
          </a:p>
        </p:txBody>
      </p:sp>
      <p:sp>
        <p:nvSpPr>
          <p:cNvPr id="314" name="Google Shape;314;p35">
            <a:extLst>
              <a:ext uri="{FF2B5EF4-FFF2-40B4-BE49-F238E27FC236}">
                <a16:creationId xmlns:a16="http://schemas.microsoft.com/office/drawing/2014/main" id="{2494846E-56E1-6934-8E90-4DEA3CE830FC}"/>
              </a:ext>
            </a:extLst>
          </p:cNvPr>
          <p:cNvSpPr txBox="1">
            <a:spLocks noGrp="1"/>
          </p:cNvSpPr>
          <p:nvPr>
            <p:ph type="title" idx="7"/>
          </p:nvPr>
        </p:nvSpPr>
        <p:spPr>
          <a:xfrm>
            <a:off x="983097"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04</a:t>
            </a:r>
            <a:endParaRPr sz="3000"/>
          </a:p>
        </p:txBody>
      </p:sp>
      <p:sp>
        <p:nvSpPr>
          <p:cNvPr id="315" name="Google Shape;315;p35">
            <a:extLst>
              <a:ext uri="{FF2B5EF4-FFF2-40B4-BE49-F238E27FC236}">
                <a16:creationId xmlns:a16="http://schemas.microsoft.com/office/drawing/2014/main" id="{563F3537-B5FF-5008-4F0A-B0E3DBD7E0CB}"/>
              </a:ext>
            </a:extLst>
          </p:cNvPr>
          <p:cNvSpPr txBox="1">
            <a:spLocks noGrp="1"/>
          </p:cNvSpPr>
          <p:nvPr>
            <p:ph type="title" idx="8"/>
          </p:nvPr>
        </p:nvSpPr>
        <p:spPr>
          <a:xfrm>
            <a:off x="4092672" y="1322581"/>
            <a:ext cx="845056" cy="7456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318" name="Google Shape;318;p35">
            <a:extLst>
              <a:ext uri="{FF2B5EF4-FFF2-40B4-BE49-F238E27FC236}">
                <a16:creationId xmlns:a16="http://schemas.microsoft.com/office/drawing/2014/main" id="{EFB3F5B5-59A7-C1E8-1211-AE2D8027AAF2}"/>
              </a:ext>
            </a:extLst>
          </p:cNvPr>
          <p:cNvSpPr txBox="1">
            <a:spLocks noGrp="1"/>
          </p:cNvSpPr>
          <p:nvPr>
            <p:ph type="title" idx="15"/>
          </p:nvPr>
        </p:nvSpPr>
        <p:spPr>
          <a:xfrm>
            <a:off x="4092672"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05</a:t>
            </a:r>
            <a:endParaRPr sz="3000"/>
          </a:p>
        </p:txBody>
      </p:sp>
      <p:sp>
        <p:nvSpPr>
          <p:cNvPr id="319" name="Google Shape;319;p35">
            <a:extLst>
              <a:ext uri="{FF2B5EF4-FFF2-40B4-BE49-F238E27FC236}">
                <a16:creationId xmlns:a16="http://schemas.microsoft.com/office/drawing/2014/main" id="{3933A5C3-1E2C-F463-9B53-FD3D28A0CAC1}"/>
              </a:ext>
            </a:extLst>
          </p:cNvPr>
          <p:cNvSpPr txBox="1">
            <a:spLocks noGrp="1"/>
          </p:cNvSpPr>
          <p:nvPr>
            <p:ph type="subTitle" idx="16"/>
          </p:nvPr>
        </p:nvSpPr>
        <p:spPr>
          <a:xfrm>
            <a:off x="663200" y="2239955"/>
            <a:ext cx="1566008"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Giới thiệu</a:t>
            </a:r>
            <a:endParaRPr sz="2200" b="1">
              <a:latin typeface="Tahoma" panose="020B0604030504040204" pitchFamily="34" charset="0"/>
            </a:endParaRPr>
          </a:p>
        </p:txBody>
      </p:sp>
      <p:sp>
        <p:nvSpPr>
          <p:cNvPr id="320" name="Google Shape;320;p35">
            <a:extLst>
              <a:ext uri="{FF2B5EF4-FFF2-40B4-BE49-F238E27FC236}">
                <a16:creationId xmlns:a16="http://schemas.microsoft.com/office/drawing/2014/main" id="{4881336C-CA6F-8CA4-546A-AF5BF4C0367E}"/>
              </a:ext>
            </a:extLst>
          </p:cNvPr>
          <p:cNvSpPr txBox="1">
            <a:spLocks noGrp="1"/>
          </p:cNvSpPr>
          <p:nvPr>
            <p:ph type="subTitle" idx="17"/>
          </p:nvPr>
        </p:nvSpPr>
        <p:spPr>
          <a:xfrm>
            <a:off x="520390" y="3899212"/>
            <a:ext cx="2096430" cy="385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Phương pháp</a:t>
            </a:r>
            <a:endParaRPr sz="2200" b="1">
              <a:latin typeface="Tahoma" panose="020B0604030504040204" pitchFamily="34" charset="0"/>
            </a:endParaRPr>
          </a:p>
        </p:txBody>
      </p:sp>
      <p:sp>
        <p:nvSpPr>
          <p:cNvPr id="322" name="Google Shape;322;p35">
            <a:extLst>
              <a:ext uri="{FF2B5EF4-FFF2-40B4-BE49-F238E27FC236}">
                <a16:creationId xmlns:a16="http://schemas.microsoft.com/office/drawing/2014/main" id="{582A486D-FC78-6139-A48C-6FBC89679994}"/>
              </a:ext>
            </a:extLst>
          </p:cNvPr>
          <p:cNvSpPr txBox="1">
            <a:spLocks noGrp="1"/>
          </p:cNvSpPr>
          <p:nvPr>
            <p:ph type="subTitle" idx="19"/>
          </p:nvPr>
        </p:nvSpPr>
        <p:spPr>
          <a:xfrm>
            <a:off x="3214224" y="2239955"/>
            <a:ext cx="2601951"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Thu thập dữ liệu</a:t>
            </a:r>
            <a:endParaRPr sz="2200" b="1">
              <a:latin typeface="Tahoma" panose="020B0604030504040204" pitchFamily="34" charset="0"/>
            </a:endParaRPr>
          </a:p>
        </p:txBody>
      </p:sp>
      <p:sp>
        <p:nvSpPr>
          <p:cNvPr id="324" name="Google Shape;324;p35">
            <a:extLst>
              <a:ext uri="{FF2B5EF4-FFF2-40B4-BE49-F238E27FC236}">
                <a16:creationId xmlns:a16="http://schemas.microsoft.com/office/drawing/2014/main" id="{D11CA282-4263-217A-C27C-8F1256A6D52C}"/>
              </a:ext>
            </a:extLst>
          </p:cNvPr>
          <p:cNvSpPr txBox="1">
            <a:spLocks noGrp="1"/>
          </p:cNvSpPr>
          <p:nvPr>
            <p:ph type="subTitle" idx="21"/>
          </p:nvPr>
        </p:nvSpPr>
        <p:spPr>
          <a:xfrm>
            <a:off x="3819751" y="3889917"/>
            <a:ext cx="1607175"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Đánh giá</a:t>
            </a:r>
          </a:p>
        </p:txBody>
      </p:sp>
      <p:sp>
        <p:nvSpPr>
          <p:cNvPr id="3" name="Google Shape;307;p35">
            <a:extLst>
              <a:ext uri="{FF2B5EF4-FFF2-40B4-BE49-F238E27FC236}">
                <a16:creationId xmlns:a16="http://schemas.microsoft.com/office/drawing/2014/main" id="{4573CDB0-8824-72E3-C3F1-75E9FB1F0F55}"/>
              </a:ext>
            </a:extLst>
          </p:cNvPr>
          <p:cNvSpPr txBox="1">
            <a:spLocks/>
          </p:cNvSpPr>
          <p:nvPr/>
        </p:nvSpPr>
        <p:spPr>
          <a:xfrm>
            <a:off x="7176067" y="2960997"/>
            <a:ext cx="845056" cy="767443"/>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06</a:t>
            </a:r>
          </a:p>
        </p:txBody>
      </p:sp>
      <p:sp>
        <p:nvSpPr>
          <p:cNvPr id="4" name="Google Shape;307;p35">
            <a:extLst>
              <a:ext uri="{FF2B5EF4-FFF2-40B4-BE49-F238E27FC236}">
                <a16:creationId xmlns:a16="http://schemas.microsoft.com/office/drawing/2014/main" id="{8E739570-C927-B6C6-B933-36CA49A333F7}"/>
              </a:ext>
            </a:extLst>
          </p:cNvPr>
          <p:cNvSpPr txBox="1">
            <a:spLocks/>
          </p:cNvSpPr>
          <p:nvPr/>
        </p:nvSpPr>
        <p:spPr>
          <a:xfrm>
            <a:off x="7176067" y="1323762"/>
            <a:ext cx="845056" cy="743284"/>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03</a:t>
            </a:r>
          </a:p>
        </p:txBody>
      </p:sp>
      <p:sp>
        <p:nvSpPr>
          <p:cNvPr id="5" name="Google Shape;322;p35">
            <a:extLst>
              <a:ext uri="{FF2B5EF4-FFF2-40B4-BE49-F238E27FC236}">
                <a16:creationId xmlns:a16="http://schemas.microsoft.com/office/drawing/2014/main" id="{53BDFE9B-43C5-5D0B-0C37-A07E317ED0DE}"/>
              </a:ext>
            </a:extLst>
          </p:cNvPr>
          <p:cNvSpPr txBox="1">
            <a:spLocks/>
          </p:cNvSpPr>
          <p:nvPr/>
        </p:nvSpPr>
        <p:spPr>
          <a:xfrm>
            <a:off x="6660995" y="2276991"/>
            <a:ext cx="2252417" cy="6892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Phân tích và  xử lý dữ liệu</a:t>
            </a:r>
          </a:p>
        </p:txBody>
      </p:sp>
      <p:sp>
        <p:nvSpPr>
          <p:cNvPr id="6" name="Google Shape;324;p35">
            <a:extLst>
              <a:ext uri="{FF2B5EF4-FFF2-40B4-BE49-F238E27FC236}">
                <a16:creationId xmlns:a16="http://schemas.microsoft.com/office/drawing/2014/main" id="{81414A43-7D4A-655D-33D8-780B2FA569D6}"/>
              </a:ext>
            </a:extLst>
          </p:cNvPr>
          <p:cNvSpPr txBox="1">
            <a:spLocks/>
          </p:cNvSpPr>
          <p:nvPr/>
        </p:nvSpPr>
        <p:spPr>
          <a:xfrm>
            <a:off x="6872547" y="3889917"/>
            <a:ext cx="1607175" cy="38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Kết luận</a:t>
            </a:r>
          </a:p>
        </p:txBody>
      </p:sp>
    </p:spTree>
    <p:extLst>
      <p:ext uri="{BB962C8B-B14F-4D97-AF65-F5344CB8AC3E}">
        <p14:creationId xmlns:p14="http://schemas.microsoft.com/office/powerpoint/2010/main" val="1932680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BDC266EF-DAEB-7D90-CE1C-2DDCA20D7E19}"/>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22DB015F-FB33-D506-4A7D-68771284B6E1}"/>
              </a:ext>
            </a:extLst>
          </p:cNvPr>
          <p:cNvSpPr txBox="1">
            <a:spLocks noGrp="1"/>
          </p:cNvSpPr>
          <p:nvPr>
            <p:ph type="title"/>
          </p:nvPr>
        </p:nvSpPr>
        <p:spPr>
          <a:xfrm>
            <a:off x="1132200" y="2150850"/>
            <a:ext cx="612352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Tahoma" panose="020B0604030504040204" pitchFamily="34" charset="0"/>
              </a:rPr>
              <a:t>Kết luận</a:t>
            </a:r>
            <a:endParaRPr b="1">
              <a:latin typeface="Tahoma" panose="020B0604030504040204" pitchFamily="34" charset="0"/>
            </a:endParaRPr>
          </a:p>
        </p:txBody>
      </p:sp>
      <p:sp>
        <p:nvSpPr>
          <p:cNvPr id="330" name="Google Shape;330;p36">
            <a:extLst>
              <a:ext uri="{FF2B5EF4-FFF2-40B4-BE49-F238E27FC236}">
                <a16:creationId xmlns:a16="http://schemas.microsoft.com/office/drawing/2014/main" id="{AC18550C-6E9E-4B36-E409-C889A686BBC8}"/>
              </a:ext>
            </a:extLst>
          </p:cNvPr>
          <p:cNvSpPr txBox="1">
            <a:spLocks noGrp="1"/>
          </p:cNvSpPr>
          <p:nvPr>
            <p:ph type="subTitle" idx="1"/>
          </p:nvPr>
        </p:nvSpPr>
        <p:spPr>
          <a:xfrm>
            <a:off x="0" y="5243492"/>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31" name="Google Shape;331;p36">
            <a:extLst>
              <a:ext uri="{FF2B5EF4-FFF2-40B4-BE49-F238E27FC236}">
                <a16:creationId xmlns:a16="http://schemas.microsoft.com/office/drawing/2014/main" id="{AD7FF1F3-50B6-3DC0-A33F-3A76293D0E0B}"/>
              </a:ext>
            </a:extLst>
          </p:cNvPr>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2" name="Google Shape;307;p35">
            <a:extLst>
              <a:ext uri="{FF2B5EF4-FFF2-40B4-BE49-F238E27FC236}">
                <a16:creationId xmlns:a16="http://schemas.microsoft.com/office/drawing/2014/main" id="{BDB7A000-BB45-8796-026C-154A667EE159}"/>
              </a:ext>
            </a:extLst>
          </p:cNvPr>
          <p:cNvSpPr txBox="1">
            <a:spLocks/>
          </p:cNvSpPr>
          <p:nvPr/>
        </p:nvSpPr>
        <p:spPr>
          <a:xfrm>
            <a:off x="7872761" y="4200929"/>
            <a:ext cx="557561"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26</a:t>
            </a:r>
          </a:p>
        </p:txBody>
      </p:sp>
    </p:spTree>
    <p:extLst>
      <p:ext uri="{BB962C8B-B14F-4D97-AF65-F5344CB8AC3E}">
        <p14:creationId xmlns:p14="http://schemas.microsoft.com/office/powerpoint/2010/main" val="1115307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4553B0C4-702B-44C4-BE7F-4860AC49AC97}"/>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17BB8781-8469-59AE-D7BE-C7F9306437CF}"/>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latin typeface="Tahoma" panose="020B0604030504040204" pitchFamily="34" charset="0"/>
                <a:ea typeface="Tahoma" panose="020B0604030504040204" pitchFamily="34" charset="0"/>
                <a:cs typeface="Tahoma" panose="020B0604030504040204" pitchFamily="34" charset="0"/>
              </a:rPr>
              <a:t>Xây dựng giao diện thử nghiệm</a:t>
            </a:r>
            <a:endParaRPr sz="3000" b="1" dirty="0">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C6420E71-842D-A068-C461-0D8A25E03A7A}"/>
              </a:ext>
            </a:extLst>
          </p:cNvPr>
          <p:cNvSpPr txBox="1">
            <a:spLocks/>
          </p:cNvSpPr>
          <p:nvPr/>
        </p:nvSpPr>
        <p:spPr>
          <a:xfrm>
            <a:off x="8363415" y="4490861"/>
            <a:ext cx="572429"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27</a:t>
            </a:r>
          </a:p>
        </p:txBody>
      </p:sp>
      <p:sp>
        <p:nvSpPr>
          <p:cNvPr id="2" name="Google Shape;596;p48">
            <a:extLst>
              <a:ext uri="{FF2B5EF4-FFF2-40B4-BE49-F238E27FC236}">
                <a16:creationId xmlns:a16="http://schemas.microsoft.com/office/drawing/2014/main" id="{7241F069-7006-C398-04A0-377A4F38A2F5}"/>
              </a:ext>
            </a:extLst>
          </p:cNvPr>
          <p:cNvSpPr txBox="1">
            <a:spLocks noGrp="1"/>
          </p:cNvSpPr>
          <p:nvPr>
            <p:ph type="body" idx="1"/>
          </p:nvPr>
        </p:nvSpPr>
        <p:spPr>
          <a:xfrm>
            <a:off x="-341414" y="1054225"/>
            <a:ext cx="5575052" cy="2306505"/>
          </a:xfrm>
          <a:prstGeom prst="rect">
            <a:avLst/>
          </a:prstGeom>
        </p:spPr>
        <p:txBody>
          <a:bodyPr spcFirstLastPara="1" wrap="square" lIns="91425" tIns="91425" rIns="91425" bIns="91425" anchor="t" anchorCtr="0">
            <a:noAutofit/>
          </a:bodyPr>
          <a:lstStyle/>
          <a:p>
            <a:pPr marL="882650" lvl="1" indent="-285750" algn="just">
              <a:buSzPts val="1400"/>
              <a:buFont typeface="Arial" panose="020B0604020202020204" pitchFamily="34" charset="0"/>
              <a:buChar char="•"/>
            </a:pPr>
            <a:r>
              <a:rPr lang="en-US" sz="1800"/>
              <a:t>Nhóm sử dụng Streamlit để xây dựng giao diện nhỏ với hàm </a:t>
            </a:r>
            <a:r>
              <a:rPr lang="en-US" sz="1800" b="1"/>
              <a:t>predict_future_match</a:t>
            </a:r>
            <a:r>
              <a:rPr lang="en-US" sz="1800"/>
              <a:t> cho phép dự đoán kết quả của một trận đấu sắp diễn ra. Ý tưởng hoạt động chính:</a:t>
            </a:r>
          </a:p>
          <a:p>
            <a:pPr marL="1339850" lvl="2" indent="-285750" algn="just">
              <a:buSzPts val="1400"/>
              <a:buFont typeface="Arial" panose="020B0604020202020204" pitchFamily="34" charset="0"/>
              <a:buChar char="•"/>
            </a:pPr>
            <a:r>
              <a:rPr lang="vi-VN" sz="1800"/>
              <a:t>Mã hóa các đội chủ nhà, đội khách</a:t>
            </a:r>
          </a:p>
          <a:p>
            <a:pPr marL="1339850" lvl="2" indent="-285750" algn="just">
              <a:buSzPts val="1400"/>
              <a:buFont typeface="Arial" panose="020B0604020202020204" pitchFamily="34" charset="0"/>
              <a:buChar char="•"/>
            </a:pPr>
            <a:r>
              <a:rPr lang="vi-VN" sz="1800"/>
              <a:t>Lọc dữ liệu, giữ lại các trận đấu đã diễn ra trước ngày cần dự đoán</a:t>
            </a:r>
          </a:p>
          <a:p>
            <a:pPr marL="1339850" lvl="2" indent="-285750" algn="just">
              <a:buSzPts val="1400"/>
              <a:buFont typeface="Arial" panose="020B0604020202020204" pitchFamily="34" charset="0"/>
              <a:buChar char="•"/>
            </a:pPr>
            <a:r>
              <a:rPr lang="vi-VN" sz="1800"/>
              <a:t>Lưu các đặc trưng và giá trị tương ứng vào một DataFrame và thực hiện dự đoán</a:t>
            </a:r>
            <a:r>
              <a:rPr lang="en-US" sz="1800"/>
              <a:t>, </a:t>
            </a:r>
            <a:r>
              <a:rPr lang="vi-VN" sz="1800"/>
              <a:t>kết quả trả về gồm nhãn dự đoán và xác suất theo từng </a:t>
            </a:r>
            <a:r>
              <a:rPr lang="en-US" sz="1800"/>
              <a:t>nhãn</a:t>
            </a:r>
          </a:p>
        </p:txBody>
      </p:sp>
      <p:pic>
        <p:nvPicPr>
          <p:cNvPr id="5" name="Picture 4">
            <a:extLst>
              <a:ext uri="{FF2B5EF4-FFF2-40B4-BE49-F238E27FC236}">
                <a16:creationId xmlns:a16="http://schemas.microsoft.com/office/drawing/2014/main" id="{CE36A553-FF8C-B372-D024-0BCBBE89D928}"/>
              </a:ext>
            </a:extLst>
          </p:cNvPr>
          <p:cNvPicPr>
            <a:picLocks noChangeAspect="1"/>
          </p:cNvPicPr>
          <p:nvPr/>
        </p:nvPicPr>
        <p:blipFill>
          <a:blip r:embed="rId3"/>
          <a:stretch>
            <a:fillRect/>
          </a:stretch>
        </p:blipFill>
        <p:spPr>
          <a:xfrm>
            <a:off x="5997153" y="1054225"/>
            <a:ext cx="1997371" cy="3285675"/>
          </a:xfrm>
          <a:prstGeom prst="rect">
            <a:avLst/>
          </a:prstGeom>
        </p:spPr>
      </p:pic>
    </p:spTree>
    <p:extLst>
      <p:ext uri="{BB962C8B-B14F-4D97-AF65-F5344CB8AC3E}">
        <p14:creationId xmlns:p14="http://schemas.microsoft.com/office/powerpoint/2010/main" val="10624188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72B3ABF1-4DE4-807B-0B36-00BA20C932ED}"/>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1FDBD95D-A3F7-5116-23FF-45C9AE10B693}"/>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Kết luận</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4" name="Google Shape;307;p35">
            <a:extLst>
              <a:ext uri="{FF2B5EF4-FFF2-40B4-BE49-F238E27FC236}">
                <a16:creationId xmlns:a16="http://schemas.microsoft.com/office/drawing/2014/main" id="{1AC845E9-6B47-5464-A56C-1431E84E6682}"/>
              </a:ext>
            </a:extLst>
          </p:cNvPr>
          <p:cNvSpPr txBox="1">
            <a:spLocks/>
          </p:cNvSpPr>
          <p:nvPr/>
        </p:nvSpPr>
        <p:spPr>
          <a:xfrm>
            <a:off x="8348547" y="4490861"/>
            <a:ext cx="587298"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28</a:t>
            </a:r>
          </a:p>
        </p:txBody>
      </p:sp>
      <p:graphicFrame>
        <p:nvGraphicFramePr>
          <p:cNvPr id="3" name="Table 2">
            <a:extLst>
              <a:ext uri="{FF2B5EF4-FFF2-40B4-BE49-F238E27FC236}">
                <a16:creationId xmlns:a16="http://schemas.microsoft.com/office/drawing/2014/main" id="{DD969F94-B19D-379C-35E7-03BD3BEF2947}"/>
              </a:ext>
            </a:extLst>
          </p:cNvPr>
          <p:cNvGraphicFramePr>
            <a:graphicFrameLocks noGrp="1"/>
          </p:cNvGraphicFramePr>
          <p:nvPr>
            <p:extLst>
              <p:ext uri="{D42A27DB-BD31-4B8C-83A1-F6EECF244321}">
                <p14:modId xmlns:p14="http://schemas.microsoft.com/office/powerpoint/2010/main" val="2479946678"/>
              </p:ext>
            </p:extLst>
          </p:nvPr>
        </p:nvGraphicFramePr>
        <p:xfrm>
          <a:off x="568712" y="1261110"/>
          <a:ext cx="8006576" cy="2621280"/>
        </p:xfrm>
        <a:graphic>
          <a:graphicData uri="http://schemas.openxmlformats.org/drawingml/2006/table">
            <a:tbl>
              <a:tblPr firstRow="1" bandRow="1">
                <a:tableStyleId>{8FC8B74A-8D45-454B-8BA8-65A9FE6C5365}</a:tableStyleId>
              </a:tblPr>
              <a:tblGrid>
                <a:gridCol w="1754459">
                  <a:extLst>
                    <a:ext uri="{9D8B030D-6E8A-4147-A177-3AD203B41FA5}">
                      <a16:colId xmlns:a16="http://schemas.microsoft.com/office/drawing/2014/main" val="630717975"/>
                    </a:ext>
                  </a:extLst>
                </a:gridCol>
                <a:gridCol w="6252117">
                  <a:extLst>
                    <a:ext uri="{9D8B030D-6E8A-4147-A177-3AD203B41FA5}">
                      <a16:colId xmlns:a16="http://schemas.microsoft.com/office/drawing/2014/main" val="223210070"/>
                    </a:ext>
                  </a:extLst>
                </a:gridCol>
              </a:tblGrid>
              <a:tr h="370840">
                <a:tc>
                  <a:txBody>
                    <a:bodyPr/>
                    <a:lstStyle/>
                    <a:p>
                      <a:r>
                        <a:rPr lang="en-US" sz="1500" b="1">
                          <a:latin typeface="Hanken Grotesk" panose="020B0604020202020204" charset="0"/>
                          <a:ea typeface="Tahoma" panose="020B0604030504040204" pitchFamily="34" charset="0"/>
                          <a:cs typeface="Tahoma" panose="020B0604030504040204" pitchFamily="34" charset="0"/>
                        </a:rPr>
                        <a:t>Kết quả đạt được</a:t>
                      </a:r>
                    </a:p>
                  </a:txBody>
                  <a:tcPr/>
                </a:tc>
                <a:tc>
                  <a:txBody>
                    <a:bodyPr/>
                    <a:lstStyle/>
                    <a:p>
                      <a:r>
                        <a:rPr lang="en-US">
                          <a:latin typeface="Tahoma" panose="020B0604030504040204" pitchFamily="34" charset="0"/>
                          <a:ea typeface="Tahoma" panose="020B0604030504040204" pitchFamily="34" charset="0"/>
                          <a:cs typeface="Tahoma" panose="020B0604030504040204" pitchFamily="34" charset="0"/>
                        </a:rPr>
                        <a:t>Thu thập, tiền xử lý dữ liệu từ trang web về bóng đá</a:t>
                      </a:r>
                    </a:p>
                    <a:p>
                      <a:r>
                        <a:rPr lang="en-US">
                          <a:latin typeface="Tahoma" panose="020B0604030504040204" pitchFamily="34" charset="0"/>
                          <a:ea typeface="Tahoma" panose="020B0604030504040204" pitchFamily="34" charset="0"/>
                          <a:cs typeface="Tahoma" panose="020B0604030504040204" pitchFamily="34" charset="0"/>
                        </a:rPr>
                        <a:t>Huấn luyện được mô hình máy học có khả năng dự đoán kết quả</a:t>
                      </a:r>
                    </a:p>
                    <a:p>
                      <a:r>
                        <a:rPr lang="en-US">
                          <a:latin typeface="Tahoma" panose="020B0604030504040204" pitchFamily="34" charset="0"/>
                          <a:ea typeface="Tahoma" panose="020B0604030504040204" pitchFamily="34" charset="0"/>
                          <a:cs typeface="Tahoma" panose="020B0604030504040204" pitchFamily="34" charset="0"/>
                        </a:rPr>
                        <a:t>Xây dựng giao diện đơn giản cho phép người dùng nhập dữ liệu và nhận kết quả dự đoán</a:t>
                      </a:r>
                    </a:p>
                  </a:txBody>
                  <a:tcPr/>
                </a:tc>
                <a:extLst>
                  <a:ext uri="{0D108BD9-81ED-4DB2-BD59-A6C34878D82A}">
                    <a16:rowId xmlns:a16="http://schemas.microsoft.com/office/drawing/2014/main" val="4273550558"/>
                  </a:ext>
                </a:extLst>
              </a:tr>
              <a:tr h="370840">
                <a:tc>
                  <a:txBody>
                    <a:bodyPr/>
                    <a:lstStyle/>
                    <a:p>
                      <a:r>
                        <a:rPr lang="en-US" sz="1500" b="1">
                          <a:latin typeface="Hanken Grotesk" panose="020B0604020202020204" charset="0"/>
                          <a:ea typeface="Tahoma" panose="020B0604030504040204" pitchFamily="34" charset="0"/>
                          <a:cs typeface="Tahoma" panose="020B0604030504040204" pitchFamily="34" charset="0"/>
                        </a:rPr>
                        <a:t>Hạn chế</a:t>
                      </a:r>
                    </a:p>
                  </a:txBody>
                  <a:tcPr/>
                </a:tc>
                <a:tc>
                  <a:txBody>
                    <a:bodyPr/>
                    <a:lstStyle/>
                    <a:p>
                      <a:r>
                        <a:rPr lang="en-US">
                          <a:latin typeface="Tahoma" panose="020B0604030504040204" pitchFamily="34" charset="0"/>
                          <a:ea typeface="Tahoma" panose="020B0604030504040204" pitchFamily="34" charset="0"/>
                          <a:cs typeface="Tahoma" panose="020B0604030504040204" pitchFamily="34" charset="0"/>
                        </a:rPr>
                        <a:t>Quy mô dữ liệu còn hạn chế</a:t>
                      </a:r>
                    </a:p>
                    <a:p>
                      <a:r>
                        <a:rPr lang="en-US">
                          <a:latin typeface="Tahoma" panose="020B0604030504040204" pitchFamily="34" charset="0"/>
                          <a:ea typeface="Tahoma" panose="020B0604030504040204" pitchFamily="34" charset="0"/>
                          <a:cs typeface="Tahoma" panose="020B0604030504040204" pitchFamily="34" charset="0"/>
                        </a:rPr>
                        <a:t>Đặc trưng ban đầu còn đơn giản</a:t>
                      </a:r>
                    </a:p>
                    <a:p>
                      <a:r>
                        <a:rPr lang="en-US">
                          <a:latin typeface="Tahoma" panose="020B0604030504040204" pitchFamily="34" charset="0"/>
                          <a:ea typeface="Tahoma" panose="020B0604030504040204" pitchFamily="34" charset="0"/>
                          <a:cs typeface="Tahoma" panose="020B0604030504040204" pitchFamily="34" charset="0"/>
                        </a:rPr>
                        <a:t>Các đặc trưng mới phần lớn còn cơ bản</a:t>
                      </a:r>
                    </a:p>
                  </a:txBody>
                  <a:tcPr/>
                </a:tc>
                <a:extLst>
                  <a:ext uri="{0D108BD9-81ED-4DB2-BD59-A6C34878D82A}">
                    <a16:rowId xmlns:a16="http://schemas.microsoft.com/office/drawing/2014/main" val="2680412643"/>
                  </a:ext>
                </a:extLst>
              </a:tr>
              <a:tr h="370840">
                <a:tc>
                  <a:txBody>
                    <a:bodyPr/>
                    <a:lstStyle/>
                    <a:p>
                      <a:r>
                        <a:rPr lang="en-US" sz="1500" b="1">
                          <a:latin typeface="Hanken Grotesk" panose="020B0604020202020204" charset="0"/>
                          <a:ea typeface="Tahoma" panose="020B0604030504040204" pitchFamily="34" charset="0"/>
                          <a:cs typeface="Tahoma" panose="020B0604030504040204" pitchFamily="34" charset="0"/>
                        </a:rPr>
                        <a:t>Hướng phát triển</a:t>
                      </a:r>
                    </a:p>
                  </a:txBody>
                  <a:tcPr/>
                </a:tc>
                <a:tc>
                  <a:txBody>
                    <a:bodyPr/>
                    <a:lstStyle/>
                    <a:p>
                      <a:r>
                        <a:rPr lang="en-US">
                          <a:latin typeface="Tahoma" panose="020B0604030504040204" pitchFamily="34" charset="0"/>
                          <a:ea typeface="Tahoma" panose="020B0604030504040204" pitchFamily="34" charset="0"/>
                          <a:cs typeface="Tahoma" panose="020B0604030504040204" pitchFamily="34" charset="0"/>
                        </a:rPr>
                        <a:t>Mở rộng tập dữ liệu</a:t>
                      </a:r>
                    </a:p>
                    <a:p>
                      <a:r>
                        <a:rPr lang="en-US">
                          <a:latin typeface="Tahoma" panose="020B0604030504040204" pitchFamily="34" charset="0"/>
                          <a:ea typeface="Tahoma" panose="020B0604030504040204" pitchFamily="34" charset="0"/>
                          <a:cs typeface="Tahoma" panose="020B0604030504040204" pitchFamily="34" charset="0"/>
                        </a:rPr>
                        <a:t>Tăng độ sâu của các đặc trưng</a:t>
                      </a:r>
                    </a:p>
                    <a:p>
                      <a:r>
                        <a:rPr lang="en-US">
                          <a:latin typeface="Tahoma" panose="020B0604030504040204" pitchFamily="34" charset="0"/>
                          <a:ea typeface="Tahoma" panose="020B0604030504040204" pitchFamily="34" charset="0"/>
                          <a:cs typeface="Tahoma" panose="020B0604030504040204" pitchFamily="34" charset="0"/>
                        </a:rPr>
                        <a:t>Thử nghiệm các mô hình nâng cao</a:t>
                      </a:r>
                    </a:p>
                    <a:p>
                      <a:r>
                        <a:rPr lang="en-US">
                          <a:latin typeface="Tahoma" panose="020B0604030504040204" pitchFamily="34" charset="0"/>
                          <a:ea typeface="Tahoma" panose="020B0604030504040204" pitchFamily="34" charset="0"/>
                          <a:cs typeface="Tahoma" panose="020B0604030504040204" pitchFamily="34" charset="0"/>
                        </a:rPr>
                        <a:t>Phát triển thành ứng dụng hoàn chỉnh </a:t>
                      </a:r>
                    </a:p>
                  </a:txBody>
                  <a:tcPr/>
                </a:tc>
                <a:extLst>
                  <a:ext uri="{0D108BD9-81ED-4DB2-BD59-A6C34878D82A}">
                    <a16:rowId xmlns:a16="http://schemas.microsoft.com/office/drawing/2014/main" val="742426155"/>
                  </a:ext>
                </a:extLst>
              </a:tr>
            </a:tbl>
          </a:graphicData>
        </a:graphic>
      </p:graphicFrame>
    </p:spTree>
    <p:extLst>
      <p:ext uri="{BB962C8B-B14F-4D97-AF65-F5344CB8AC3E}">
        <p14:creationId xmlns:p14="http://schemas.microsoft.com/office/powerpoint/2010/main" val="147075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1219138" y="1472029"/>
            <a:ext cx="6705723" cy="136714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dirty="0">
                <a:latin typeface="Tahoma" panose="020B0604030504040204" pitchFamily="34" charset="0"/>
                <a:ea typeface="Tahoma" panose="020B0604030504040204" pitchFamily="34" charset="0"/>
                <a:cs typeface="Tahoma" panose="020B0604030504040204" pitchFamily="34" charset="0"/>
              </a:rPr>
              <a:t>Cảm ơn thầy và các bạn đã lắng nghe!</a:t>
            </a:r>
            <a:endParaRPr b="1"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8"/>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a:latin typeface="Tahoma" panose="020B0604030504040204" pitchFamily="34" charset="0"/>
                <a:ea typeface="Tahoma" panose="020B0604030504040204" pitchFamily="34" charset="0"/>
                <a:cs typeface="Tahoma" panose="020B0604030504040204" pitchFamily="34" charset="0"/>
              </a:rPr>
              <a:t>Giới thiệu </a:t>
            </a:r>
            <a:endParaRPr sz="3000" b="1">
              <a:latin typeface="Tahoma" panose="020B0604030504040204" pitchFamily="34" charset="0"/>
              <a:ea typeface="Tahoma" panose="020B0604030504040204" pitchFamily="34" charset="0"/>
              <a:cs typeface="Tahoma" panose="020B0604030504040204" pitchFamily="34" charset="0"/>
            </a:endParaRPr>
          </a:p>
        </p:txBody>
      </p:sp>
      <p:sp>
        <p:nvSpPr>
          <p:cNvPr id="596" name="Google Shape;596;p48"/>
          <p:cNvSpPr txBox="1">
            <a:spLocks noGrp="1"/>
          </p:cNvSpPr>
          <p:nvPr>
            <p:ph type="body" idx="1"/>
          </p:nvPr>
        </p:nvSpPr>
        <p:spPr>
          <a:xfrm>
            <a:off x="194031" y="1091415"/>
            <a:ext cx="5232895" cy="2224966"/>
          </a:xfrm>
          <a:prstGeom prst="rect">
            <a:avLst/>
          </a:prstGeom>
        </p:spPr>
        <p:txBody>
          <a:bodyPr spcFirstLastPara="1" wrap="square" lIns="91425" tIns="91425" rIns="91425" bIns="91425" anchor="t" anchorCtr="0">
            <a:noAutofit/>
          </a:bodyPr>
          <a:lstStyle/>
          <a:p>
            <a:pPr marL="139700" indent="0" algn="just">
              <a:buSzPts val="1400"/>
              <a:buNone/>
            </a:pPr>
            <a:r>
              <a:rPr lang="en-US" sz="1900" b="1"/>
              <a:t>Lý do lựa chọn đề tài</a:t>
            </a:r>
            <a:r>
              <a:rPr lang="en-US" sz="1900"/>
              <a:t>:</a:t>
            </a:r>
          </a:p>
          <a:p>
            <a:pPr marL="482600" indent="-342900" algn="just">
              <a:buSzPts val="1400"/>
              <a:buFont typeface="Arial" panose="020B0604020202020204" pitchFamily="34" charset="0"/>
              <a:buChar char="•"/>
            </a:pPr>
            <a:r>
              <a:rPr lang="vi-VN" sz="1800"/>
              <a:t>Bóng đá, môn thể thao vua, được hàng triệu người yêu thích và theo dõi trên toàn thế giới</a:t>
            </a:r>
            <a:endParaRPr lang="en-US" sz="1800"/>
          </a:p>
          <a:p>
            <a:pPr marL="482600" indent="-342900" algn="just">
              <a:buSzPts val="1400"/>
              <a:buFont typeface="Arial" panose="020B0604020202020204" pitchFamily="34" charset="0"/>
              <a:buChar char="•"/>
            </a:pPr>
            <a:r>
              <a:rPr lang="en-US" sz="1800"/>
              <a:t>Mỗi trận đấu không chỉ mang lại cảm xúc mà còn là nguồn dữ liệu phong phú cho việc phân tích</a:t>
            </a:r>
          </a:p>
          <a:p>
            <a:pPr marL="482600" indent="-342900" algn="just">
              <a:buSzPts val="1400"/>
              <a:buFont typeface="Arial" panose="020B0604020202020204" pitchFamily="34" charset="0"/>
              <a:buChar char="•"/>
            </a:pPr>
            <a:r>
              <a:rPr lang="vi-VN" sz="1800"/>
              <a:t>Dự đoán kết quả bóng đá từ dữ liệu quá khứ giúp người xem có cái nhìn khách quan và là ứng dụng thực tiễn trong phân tích dữ liệu thể thao, hỗ trợ ra quyết định.</a:t>
            </a:r>
            <a:endParaRPr lang="en-US" sz="1800"/>
          </a:p>
        </p:txBody>
      </p:sp>
      <p:sp>
        <p:nvSpPr>
          <p:cNvPr id="4" name="Google Shape;307;p35">
            <a:extLst>
              <a:ext uri="{FF2B5EF4-FFF2-40B4-BE49-F238E27FC236}">
                <a16:creationId xmlns:a16="http://schemas.microsoft.com/office/drawing/2014/main" id="{71224A91-F312-02D7-69DD-F0A51C6DC187}"/>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3</a:t>
            </a:r>
          </a:p>
        </p:txBody>
      </p:sp>
      <p:pic>
        <p:nvPicPr>
          <p:cNvPr id="2050" name="Picture 2" descr="London Accommodation for Sports Fans - LondonNet">
            <a:extLst>
              <a:ext uri="{FF2B5EF4-FFF2-40B4-BE49-F238E27FC236}">
                <a16:creationId xmlns:a16="http://schemas.microsoft.com/office/drawing/2014/main" id="{8AC55EE9-D555-89CB-C862-066CCC62B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1320" y="1603526"/>
            <a:ext cx="3149716" cy="193644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596;p48">
            <a:extLst>
              <a:ext uri="{FF2B5EF4-FFF2-40B4-BE49-F238E27FC236}">
                <a16:creationId xmlns:a16="http://schemas.microsoft.com/office/drawing/2014/main" id="{6EC4DE74-1601-0313-669E-14663B6F8313}"/>
              </a:ext>
            </a:extLst>
          </p:cNvPr>
          <p:cNvSpPr txBox="1">
            <a:spLocks/>
          </p:cNvSpPr>
          <p:nvPr/>
        </p:nvSpPr>
        <p:spPr>
          <a:xfrm>
            <a:off x="6177777" y="3480583"/>
            <a:ext cx="1781144" cy="3109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lgn="just">
              <a:buSzPts val="1400"/>
              <a:buNone/>
            </a:pPr>
            <a:r>
              <a:rPr lang="en-US" sz="1000"/>
              <a:t>Nguồn: londonnet.co.uk</a:t>
            </a:r>
          </a:p>
        </p:txBody>
      </p:sp>
    </p:spTree>
    <p:extLst>
      <p:ext uri="{BB962C8B-B14F-4D97-AF65-F5344CB8AC3E}">
        <p14:creationId xmlns:p14="http://schemas.microsoft.com/office/powerpoint/2010/main" val="1628005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0FF788A1-7479-01C9-9B9C-44A0B6D140C8}"/>
            </a:ext>
          </a:extLst>
        </p:cNvPr>
        <p:cNvGrpSpPr/>
        <p:nvPr/>
      </p:nvGrpSpPr>
      <p:grpSpPr>
        <a:xfrm>
          <a:off x="0" y="0"/>
          <a:ext cx="0" cy="0"/>
          <a:chOff x="0" y="0"/>
          <a:chExt cx="0" cy="0"/>
        </a:xfrm>
      </p:grpSpPr>
      <p:sp>
        <p:nvSpPr>
          <p:cNvPr id="595" name="Google Shape;595;p48">
            <a:extLst>
              <a:ext uri="{FF2B5EF4-FFF2-40B4-BE49-F238E27FC236}">
                <a16:creationId xmlns:a16="http://schemas.microsoft.com/office/drawing/2014/main" id="{7B35F18E-AA22-1C02-7A56-8E7A7B75E142}"/>
              </a:ext>
            </a:extLst>
          </p:cNvPr>
          <p:cNvSpPr txBox="1">
            <a:spLocks noGrp="1"/>
          </p:cNvSpPr>
          <p:nvPr>
            <p:ph type="title"/>
          </p:nvPr>
        </p:nvSpPr>
        <p:spPr>
          <a:xfrm>
            <a:off x="720000" y="36324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latin typeface="Tahoma" panose="020B0604030504040204" pitchFamily="34" charset="0"/>
                <a:ea typeface="Tahoma" panose="020B0604030504040204" pitchFamily="34" charset="0"/>
                <a:cs typeface="Tahoma" panose="020B0604030504040204" pitchFamily="34" charset="0"/>
              </a:rPr>
              <a:t>Phát biểu bài toán</a:t>
            </a:r>
            <a:endParaRPr sz="3000" b="1" dirty="0">
              <a:latin typeface="Tahoma" panose="020B0604030504040204" pitchFamily="34" charset="0"/>
              <a:ea typeface="Tahoma" panose="020B0604030504040204" pitchFamily="34" charset="0"/>
              <a:cs typeface="Tahoma" panose="020B0604030504040204" pitchFamily="34" charset="0"/>
            </a:endParaRPr>
          </a:p>
        </p:txBody>
      </p:sp>
      <p:sp>
        <p:nvSpPr>
          <p:cNvPr id="2" name="Google Shape;596;p48">
            <a:extLst>
              <a:ext uri="{FF2B5EF4-FFF2-40B4-BE49-F238E27FC236}">
                <a16:creationId xmlns:a16="http://schemas.microsoft.com/office/drawing/2014/main" id="{5472DFD9-C0EF-ACC3-1B48-589936121EE2}"/>
              </a:ext>
            </a:extLst>
          </p:cNvPr>
          <p:cNvSpPr txBox="1">
            <a:spLocks/>
          </p:cNvSpPr>
          <p:nvPr/>
        </p:nvSpPr>
        <p:spPr>
          <a:xfrm>
            <a:off x="125857" y="1024760"/>
            <a:ext cx="6632775" cy="1182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482600" indent="-342900" algn="just">
              <a:buSzPts val="1400"/>
              <a:buFont typeface="Arial" panose="020B0604020202020204" pitchFamily="34" charset="0"/>
              <a:buChar char="•"/>
            </a:pPr>
            <a:r>
              <a:rPr lang="en-US" sz="1850" b="1" dirty="0"/>
              <a:t>Input: </a:t>
            </a:r>
            <a:endParaRPr lang="en-US" sz="1850" dirty="0"/>
          </a:p>
          <a:p>
            <a:pPr marL="939800" lvl="1" indent="-342900" algn="just">
              <a:buSzPts val="1400"/>
              <a:buFont typeface="Arial" panose="020B0604020202020204" pitchFamily="34" charset="0"/>
              <a:buChar char="•"/>
            </a:pPr>
            <a:r>
              <a:rPr lang="en-US" sz="1850" dirty="0" err="1"/>
              <a:t>Dữ</a:t>
            </a:r>
            <a:r>
              <a:rPr lang="en-US" sz="1850" dirty="0"/>
              <a:t> </a:t>
            </a:r>
            <a:r>
              <a:rPr lang="en-US" sz="1850" dirty="0" err="1"/>
              <a:t>liệu</a:t>
            </a:r>
            <a:r>
              <a:rPr lang="en-US" sz="1850" dirty="0"/>
              <a:t> </a:t>
            </a:r>
            <a:r>
              <a:rPr lang="en-US" sz="1850" dirty="0" err="1"/>
              <a:t>lịch</a:t>
            </a:r>
            <a:r>
              <a:rPr lang="en-US" sz="1850" dirty="0"/>
              <a:t> </a:t>
            </a:r>
            <a:r>
              <a:rPr lang="en-US" sz="1850" dirty="0" err="1"/>
              <a:t>sử</a:t>
            </a:r>
            <a:r>
              <a:rPr lang="en-US" sz="1850" dirty="0"/>
              <a:t> </a:t>
            </a:r>
            <a:r>
              <a:rPr lang="en-US" sz="1850" dirty="0" err="1"/>
              <a:t>về</a:t>
            </a:r>
            <a:r>
              <a:rPr lang="en-US" sz="1850" dirty="0"/>
              <a:t> </a:t>
            </a:r>
            <a:r>
              <a:rPr lang="en-US" sz="1850" dirty="0" err="1"/>
              <a:t>các</a:t>
            </a:r>
            <a:r>
              <a:rPr lang="en-US" sz="1850" dirty="0"/>
              <a:t> </a:t>
            </a:r>
            <a:r>
              <a:rPr lang="en-US" sz="1850" dirty="0" err="1"/>
              <a:t>trận</a:t>
            </a:r>
            <a:r>
              <a:rPr lang="en-US" sz="1850" dirty="0"/>
              <a:t> </a:t>
            </a:r>
            <a:r>
              <a:rPr lang="en-US" sz="1850" dirty="0" err="1"/>
              <a:t>đấu</a:t>
            </a:r>
            <a:r>
              <a:rPr lang="en-US" sz="1850" dirty="0"/>
              <a:t> </a:t>
            </a:r>
            <a:r>
              <a:rPr lang="en-US" sz="1850" dirty="0" err="1"/>
              <a:t>bóng</a:t>
            </a:r>
            <a:r>
              <a:rPr lang="en-US" sz="1850" dirty="0"/>
              <a:t> </a:t>
            </a:r>
            <a:r>
              <a:rPr lang="en-US" sz="1850" dirty="0" err="1"/>
              <a:t>đá</a:t>
            </a:r>
            <a:r>
              <a:rPr lang="en-US" sz="1850" dirty="0"/>
              <a:t> </a:t>
            </a:r>
            <a:r>
              <a:rPr lang="vi-VN" sz="1800" dirty="0"/>
              <a:t>của </a:t>
            </a:r>
            <a:r>
              <a:rPr lang="en-US" sz="1800" dirty="0" err="1"/>
              <a:t>các</a:t>
            </a:r>
            <a:r>
              <a:rPr lang="en-US" sz="1800" dirty="0"/>
              <a:t> </a:t>
            </a:r>
            <a:r>
              <a:rPr lang="en-US" sz="1800" dirty="0" err="1"/>
              <a:t>đội</a:t>
            </a:r>
            <a:endParaRPr lang="en-US" sz="1800" dirty="0"/>
          </a:p>
          <a:p>
            <a:pPr marL="939800" lvl="1" indent="-342900" algn="just">
              <a:buSzPts val="1400"/>
              <a:buFont typeface="Arial" panose="020B0604020202020204" pitchFamily="34" charset="0"/>
              <a:buChar char="•"/>
            </a:pPr>
            <a:r>
              <a:rPr lang="en-US" sz="1800" dirty="0" err="1"/>
              <a:t>Tên</a:t>
            </a:r>
            <a:r>
              <a:rPr lang="en-US" sz="1800" dirty="0"/>
              <a:t> </a:t>
            </a:r>
            <a:r>
              <a:rPr lang="en-US" sz="1800" dirty="0" err="1"/>
              <a:t>của</a:t>
            </a:r>
            <a:r>
              <a:rPr lang="en-US" sz="1800" dirty="0"/>
              <a:t> </a:t>
            </a:r>
            <a:r>
              <a:rPr lang="en-US" sz="1800" dirty="0" err="1"/>
              <a:t>hai</a:t>
            </a:r>
            <a:r>
              <a:rPr lang="en-US" sz="1800" dirty="0"/>
              <a:t> </a:t>
            </a:r>
            <a:r>
              <a:rPr lang="en-US" sz="1800" dirty="0" err="1"/>
              <a:t>đội</a:t>
            </a:r>
            <a:r>
              <a:rPr lang="en-US" sz="1800" dirty="0"/>
              <a:t> </a:t>
            </a:r>
            <a:r>
              <a:rPr lang="en-US" sz="1800" dirty="0" err="1"/>
              <a:t>cần</a:t>
            </a:r>
            <a:r>
              <a:rPr lang="en-US" sz="1800" dirty="0"/>
              <a:t> </a:t>
            </a:r>
            <a:r>
              <a:rPr lang="en-US" sz="1800" dirty="0" err="1"/>
              <a:t>dự</a:t>
            </a:r>
            <a:r>
              <a:rPr lang="en-US" sz="1800" dirty="0"/>
              <a:t> </a:t>
            </a:r>
            <a:r>
              <a:rPr lang="en-US" sz="1800" dirty="0" err="1"/>
              <a:t>đoán</a:t>
            </a:r>
            <a:r>
              <a:rPr lang="en-US" sz="1800" dirty="0"/>
              <a:t>, </a:t>
            </a:r>
            <a:r>
              <a:rPr lang="en-US" sz="1800" dirty="0" err="1"/>
              <a:t>kèm</a:t>
            </a:r>
            <a:r>
              <a:rPr lang="en-US" sz="1800" dirty="0"/>
              <a:t> </a:t>
            </a:r>
            <a:r>
              <a:rPr lang="en-US" sz="1800" dirty="0" err="1"/>
              <a:t>thông</a:t>
            </a:r>
            <a:r>
              <a:rPr lang="en-US" sz="1800" dirty="0"/>
              <a:t> tin </a:t>
            </a:r>
            <a:r>
              <a:rPr lang="en-US" sz="1800" dirty="0" err="1"/>
              <a:t>về</a:t>
            </a:r>
            <a:r>
              <a:rPr lang="en-US" sz="1800" dirty="0"/>
              <a:t> </a:t>
            </a:r>
            <a:r>
              <a:rPr lang="en-US" sz="1800" dirty="0" err="1"/>
              <a:t>ngày</a:t>
            </a:r>
            <a:r>
              <a:rPr lang="en-US" sz="1800" dirty="0"/>
              <a:t> </a:t>
            </a:r>
            <a:r>
              <a:rPr lang="en-US" sz="1800" dirty="0" err="1"/>
              <a:t>diễn</a:t>
            </a:r>
            <a:r>
              <a:rPr lang="en-US" sz="1800" dirty="0"/>
              <a:t> </a:t>
            </a:r>
            <a:r>
              <a:rPr lang="en-US" sz="1800" dirty="0" err="1"/>
              <a:t>ra</a:t>
            </a:r>
            <a:r>
              <a:rPr lang="en-US" sz="1800" dirty="0"/>
              <a:t> </a:t>
            </a:r>
            <a:r>
              <a:rPr lang="en-US" sz="1800" dirty="0" err="1"/>
              <a:t>và</a:t>
            </a:r>
            <a:r>
              <a:rPr lang="en-US" sz="1800" dirty="0"/>
              <a:t> </a:t>
            </a:r>
            <a:r>
              <a:rPr lang="en-US" sz="1800" dirty="0" err="1"/>
              <a:t>đội</a:t>
            </a:r>
            <a:r>
              <a:rPr lang="en-US" sz="1800" dirty="0"/>
              <a:t> </a:t>
            </a:r>
            <a:r>
              <a:rPr lang="en-US" sz="1800" dirty="0" err="1"/>
              <a:t>nào</a:t>
            </a:r>
            <a:r>
              <a:rPr lang="en-US" sz="1800" dirty="0"/>
              <a:t> </a:t>
            </a:r>
            <a:r>
              <a:rPr lang="en-US" sz="1800" dirty="0" err="1"/>
              <a:t>thi</a:t>
            </a:r>
            <a:r>
              <a:rPr lang="en-US" sz="1800" dirty="0"/>
              <a:t> </a:t>
            </a:r>
            <a:r>
              <a:rPr lang="en-US" sz="1800" dirty="0" err="1"/>
              <a:t>đấu</a:t>
            </a:r>
            <a:r>
              <a:rPr lang="en-US" sz="1800" dirty="0"/>
              <a:t> </a:t>
            </a:r>
            <a:r>
              <a:rPr lang="en-US" sz="1800" dirty="0" err="1"/>
              <a:t>trên</a:t>
            </a:r>
            <a:r>
              <a:rPr lang="en-US" sz="1800" dirty="0"/>
              <a:t> </a:t>
            </a:r>
            <a:r>
              <a:rPr lang="en-US" sz="1800" dirty="0" err="1"/>
              <a:t>sân</a:t>
            </a:r>
            <a:r>
              <a:rPr lang="en-US" sz="1800" dirty="0"/>
              <a:t> </a:t>
            </a:r>
            <a:r>
              <a:rPr lang="en-US" sz="1800" dirty="0" err="1"/>
              <a:t>nhà</a:t>
            </a:r>
            <a:endParaRPr lang="en-US" sz="1800" dirty="0"/>
          </a:p>
          <a:p>
            <a:pPr marL="482600" indent="-342900" algn="just">
              <a:buSzPts val="1400"/>
              <a:buFont typeface="Arial" panose="020B0604020202020204" pitchFamily="34" charset="0"/>
              <a:buChar char="•"/>
            </a:pPr>
            <a:r>
              <a:rPr lang="en-US" sz="1850" b="1" dirty="0"/>
              <a:t>Output:</a:t>
            </a:r>
          </a:p>
          <a:p>
            <a:pPr lvl="1">
              <a:buFont typeface="Arial" panose="020B0604020202020204" pitchFamily="34" charset="0"/>
              <a:buChar char="•"/>
            </a:pPr>
            <a:r>
              <a:rPr lang="en-US" sz="1800"/>
              <a:t>K</a:t>
            </a:r>
            <a:r>
              <a:rPr lang="vi-VN" sz="1800"/>
              <a:t>ết </a:t>
            </a:r>
            <a:r>
              <a:rPr lang="vi-VN" sz="1800" dirty="0"/>
              <a:t>quả của đội chủ nhà với ba khả năng là: Thắng (W), Hòa (D) và Thua (L)</a:t>
            </a:r>
          </a:p>
          <a:p>
            <a:pPr lvl="1">
              <a:buFont typeface="Arial" panose="020B0604020202020204" pitchFamily="34" charset="0"/>
              <a:buChar char="•"/>
            </a:pPr>
            <a:r>
              <a:rPr lang="vi-VN" sz="1800" dirty="0"/>
              <a:t>Mỗi kết quả được mô hình gán một xác suất phản ánh mức độ tin cậy của dự đoán</a:t>
            </a:r>
          </a:p>
          <a:p>
            <a:pPr marL="939800" lvl="1" indent="-342900" algn="just">
              <a:buSzPts val="1400"/>
              <a:buFont typeface="Arial" panose="020B0604020202020204" pitchFamily="34" charset="0"/>
              <a:buChar char="•"/>
            </a:pPr>
            <a:endParaRPr lang="en-US" sz="1850" b="1" dirty="0"/>
          </a:p>
        </p:txBody>
      </p:sp>
      <p:sp>
        <p:nvSpPr>
          <p:cNvPr id="3" name="Google Shape;596;p48">
            <a:extLst>
              <a:ext uri="{FF2B5EF4-FFF2-40B4-BE49-F238E27FC236}">
                <a16:creationId xmlns:a16="http://schemas.microsoft.com/office/drawing/2014/main" id="{BA663D4B-BE36-B1DA-C787-8F60E7385F0E}"/>
              </a:ext>
            </a:extLst>
          </p:cNvPr>
          <p:cNvSpPr txBox="1">
            <a:spLocks/>
          </p:cNvSpPr>
          <p:nvPr/>
        </p:nvSpPr>
        <p:spPr>
          <a:xfrm>
            <a:off x="6758633" y="3339335"/>
            <a:ext cx="1824417" cy="3109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139700" indent="0" algn="just">
              <a:buSzPts val="1400"/>
              <a:buNone/>
            </a:pPr>
            <a:r>
              <a:rPr lang="en-US" sz="1000"/>
              <a:t>Nguồn: stock.adobe.com</a:t>
            </a:r>
          </a:p>
        </p:txBody>
      </p:sp>
      <p:sp>
        <p:nvSpPr>
          <p:cNvPr id="4" name="Google Shape;307;p35">
            <a:extLst>
              <a:ext uri="{FF2B5EF4-FFF2-40B4-BE49-F238E27FC236}">
                <a16:creationId xmlns:a16="http://schemas.microsoft.com/office/drawing/2014/main" id="{8844B747-2F14-D3F9-3BA7-DC88302395B9}"/>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4</a:t>
            </a:r>
          </a:p>
        </p:txBody>
      </p:sp>
      <p:pic>
        <p:nvPicPr>
          <p:cNvPr id="3074" name="Picture 2" descr="Image result for problem statement image">
            <a:extLst>
              <a:ext uri="{FF2B5EF4-FFF2-40B4-BE49-F238E27FC236}">
                <a16:creationId xmlns:a16="http://schemas.microsoft.com/office/drawing/2014/main" id="{228B976D-20F6-91E4-C31C-1816BBECF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8632" y="1271239"/>
            <a:ext cx="2068096" cy="2068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086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BF323F1C-8F5C-EE5C-82E6-20593C764A46}"/>
            </a:ext>
          </a:extLst>
        </p:cNvPr>
        <p:cNvGrpSpPr/>
        <p:nvPr/>
      </p:nvGrpSpPr>
      <p:grpSpPr>
        <a:xfrm>
          <a:off x="0" y="0"/>
          <a:ext cx="0" cy="0"/>
          <a:chOff x="0" y="0"/>
          <a:chExt cx="0" cy="0"/>
        </a:xfrm>
      </p:grpSpPr>
      <p:sp>
        <p:nvSpPr>
          <p:cNvPr id="308" name="Google Shape;308;p35">
            <a:extLst>
              <a:ext uri="{FF2B5EF4-FFF2-40B4-BE49-F238E27FC236}">
                <a16:creationId xmlns:a16="http://schemas.microsoft.com/office/drawing/2014/main" id="{D9EDD499-BE46-5551-7087-FCF68567C0F6}"/>
              </a:ext>
            </a:extLst>
          </p:cNvPr>
          <p:cNvSpPr txBox="1">
            <a:spLocks noGrp="1"/>
          </p:cNvSpPr>
          <p:nvPr>
            <p:ph type="title"/>
          </p:nvPr>
        </p:nvSpPr>
        <p:spPr>
          <a:xfrm>
            <a:off x="6632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ahoma" panose="020B0604030504040204" pitchFamily="34" charset="0"/>
                <a:ea typeface="Tahoma" panose="020B0604030504040204" pitchFamily="34" charset="0"/>
                <a:cs typeface="Tahoma" panose="020B0604030504040204" pitchFamily="34" charset="0"/>
              </a:rPr>
              <a:t>Mục lục</a:t>
            </a:r>
            <a:endParaRPr b="1">
              <a:latin typeface="Tahoma" panose="020B0604030504040204" pitchFamily="34" charset="0"/>
              <a:ea typeface="Tahoma" panose="020B0604030504040204" pitchFamily="34" charset="0"/>
              <a:cs typeface="Tahoma" panose="020B0604030504040204" pitchFamily="34" charset="0"/>
            </a:endParaRPr>
          </a:p>
        </p:txBody>
      </p:sp>
      <p:sp>
        <p:nvSpPr>
          <p:cNvPr id="309" name="Google Shape;309;p35">
            <a:extLst>
              <a:ext uri="{FF2B5EF4-FFF2-40B4-BE49-F238E27FC236}">
                <a16:creationId xmlns:a16="http://schemas.microsoft.com/office/drawing/2014/main" id="{AC78BDFE-D111-AAAA-C12A-8C9682168B49}"/>
              </a:ext>
            </a:extLst>
          </p:cNvPr>
          <p:cNvSpPr txBox="1">
            <a:spLocks noGrp="1"/>
          </p:cNvSpPr>
          <p:nvPr>
            <p:ph type="subTitle" idx="3"/>
          </p:nvPr>
        </p:nvSpPr>
        <p:spPr>
          <a:xfrm>
            <a:off x="1405625" y="5299132"/>
            <a:ext cx="2305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You can describe the topic of the section here</a:t>
            </a:r>
            <a:endParaRPr sz="2200"/>
          </a:p>
        </p:txBody>
      </p:sp>
      <p:sp>
        <p:nvSpPr>
          <p:cNvPr id="307" name="Google Shape;307;p35">
            <a:extLst>
              <a:ext uri="{FF2B5EF4-FFF2-40B4-BE49-F238E27FC236}">
                <a16:creationId xmlns:a16="http://schemas.microsoft.com/office/drawing/2014/main" id="{775D62FD-BCC3-5C2E-446C-FADE30273457}"/>
              </a:ext>
            </a:extLst>
          </p:cNvPr>
          <p:cNvSpPr txBox="1">
            <a:spLocks noGrp="1"/>
          </p:cNvSpPr>
          <p:nvPr>
            <p:ph type="title" idx="5"/>
          </p:nvPr>
        </p:nvSpPr>
        <p:spPr>
          <a:xfrm>
            <a:off x="983097" y="1323762"/>
            <a:ext cx="845056" cy="74328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01</a:t>
            </a:r>
            <a:endParaRPr sz="3000"/>
          </a:p>
        </p:txBody>
      </p:sp>
      <p:sp>
        <p:nvSpPr>
          <p:cNvPr id="314" name="Google Shape;314;p35">
            <a:extLst>
              <a:ext uri="{FF2B5EF4-FFF2-40B4-BE49-F238E27FC236}">
                <a16:creationId xmlns:a16="http://schemas.microsoft.com/office/drawing/2014/main" id="{D0240FCB-149B-F841-4855-BDD77B95ECDB}"/>
              </a:ext>
            </a:extLst>
          </p:cNvPr>
          <p:cNvSpPr txBox="1">
            <a:spLocks noGrp="1"/>
          </p:cNvSpPr>
          <p:nvPr>
            <p:ph type="title" idx="7"/>
          </p:nvPr>
        </p:nvSpPr>
        <p:spPr>
          <a:xfrm>
            <a:off x="983097"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04</a:t>
            </a:r>
            <a:endParaRPr sz="3000"/>
          </a:p>
        </p:txBody>
      </p:sp>
      <p:sp>
        <p:nvSpPr>
          <p:cNvPr id="315" name="Google Shape;315;p35">
            <a:extLst>
              <a:ext uri="{FF2B5EF4-FFF2-40B4-BE49-F238E27FC236}">
                <a16:creationId xmlns:a16="http://schemas.microsoft.com/office/drawing/2014/main" id="{19953C73-BBBB-8DE4-EC73-169B067630E3}"/>
              </a:ext>
            </a:extLst>
          </p:cNvPr>
          <p:cNvSpPr txBox="1">
            <a:spLocks noGrp="1"/>
          </p:cNvSpPr>
          <p:nvPr>
            <p:ph type="title" idx="8"/>
          </p:nvPr>
        </p:nvSpPr>
        <p:spPr>
          <a:xfrm>
            <a:off x="4092672" y="1322581"/>
            <a:ext cx="845056" cy="7456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02</a:t>
            </a:r>
            <a:endParaRPr sz="3000"/>
          </a:p>
        </p:txBody>
      </p:sp>
      <p:sp>
        <p:nvSpPr>
          <p:cNvPr id="318" name="Google Shape;318;p35">
            <a:extLst>
              <a:ext uri="{FF2B5EF4-FFF2-40B4-BE49-F238E27FC236}">
                <a16:creationId xmlns:a16="http://schemas.microsoft.com/office/drawing/2014/main" id="{CD259B6F-BC46-4F7E-5DEA-969176A2F5FA}"/>
              </a:ext>
            </a:extLst>
          </p:cNvPr>
          <p:cNvSpPr txBox="1">
            <a:spLocks noGrp="1"/>
          </p:cNvSpPr>
          <p:nvPr>
            <p:ph type="title" idx="15"/>
          </p:nvPr>
        </p:nvSpPr>
        <p:spPr>
          <a:xfrm>
            <a:off x="4092672" y="2960998"/>
            <a:ext cx="845056" cy="767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05</a:t>
            </a:r>
            <a:endParaRPr sz="3000"/>
          </a:p>
        </p:txBody>
      </p:sp>
      <p:sp>
        <p:nvSpPr>
          <p:cNvPr id="319" name="Google Shape;319;p35">
            <a:extLst>
              <a:ext uri="{FF2B5EF4-FFF2-40B4-BE49-F238E27FC236}">
                <a16:creationId xmlns:a16="http://schemas.microsoft.com/office/drawing/2014/main" id="{2000DC2E-9C40-74EB-4938-321DD6435607}"/>
              </a:ext>
            </a:extLst>
          </p:cNvPr>
          <p:cNvSpPr txBox="1">
            <a:spLocks noGrp="1"/>
          </p:cNvSpPr>
          <p:nvPr>
            <p:ph type="subTitle" idx="16"/>
          </p:nvPr>
        </p:nvSpPr>
        <p:spPr>
          <a:xfrm>
            <a:off x="663200" y="2239955"/>
            <a:ext cx="1566008"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Giới thiệu</a:t>
            </a:r>
            <a:endParaRPr sz="2200" b="1">
              <a:latin typeface="Tahoma" panose="020B0604030504040204" pitchFamily="34" charset="0"/>
            </a:endParaRPr>
          </a:p>
        </p:txBody>
      </p:sp>
      <p:sp>
        <p:nvSpPr>
          <p:cNvPr id="320" name="Google Shape;320;p35">
            <a:extLst>
              <a:ext uri="{FF2B5EF4-FFF2-40B4-BE49-F238E27FC236}">
                <a16:creationId xmlns:a16="http://schemas.microsoft.com/office/drawing/2014/main" id="{C1E9194E-4D6C-7D17-CDB6-7342E2B95C02}"/>
              </a:ext>
            </a:extLst>
          </p:cNvPr>
          <p:cNvSpPr txBox="1">
            <a:spLocks noGrp="1"/>
          </p:cNvSpPr>
          <p:nvPr>
            <p:ph type="subTitle" idx="17"/>
          </p:nvPr>
        </p:nvSpPr>
        <p:spPr>
          <a:xfrm>
            <a:off x="520390" y="3899212"/>
            <a:ext cx="2096430" cy="38519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200" b="1">
                <a:latin typeface="Tahoma" panose="020B0604030504040204" pitchFamily="34" charset="0"/>
              </a:rPr>
              <a:t>Phương pháp</a:t>
            </a:r>
            <a:endParaRPr sz="2200" b="1">
              <a:latin typeface="Tahoma" panose="020B0604030504040204" pitchFamily="34" charset="0"/>
            </a:endParaRPr>
          </a:p>
        </p:txBody>
      </p:sp>
      <p:sp>
        <p:nvSpPr>
          <p:cNvPr id="322" name="Google Shape;322;p35">
            <a:extLst>
              <a:ext uri="{FF2B5EF4-FFF2-40B4-BE49-F238E27FC236}">
                <a16:creationId xmlns:a16="http://schemas.microsoft.com/office/drawing/2014/main" id="{F65AEDC1-E2DF-15FE-F942-CC57A7063766}"/>
              </a:ext>
            </a:extLst>
          </p:cNvPr>
          <p:cNvSpPr txBox="1">
            <a:spLocks noGrp="1"/>
          </p:cNvSpPr>
          <p:nvPr>
            <p:ph type="subTitle" idx="19"/>
          </p:nvPr>
        </p:nvSpPr>
        <p:spPr>
          <a:xfrm>
            <a:off x="3214224" y="2239955"/>
            <a:ext cx="2601951"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Thu thập dữ liệu</a:t>
            </a:r>
            <a:endParaRPr sz="2200" b="1">
              <a:latin typeface="Tahoma" panose="020B0604030504040204" pitchFamily="34" charset="0"/>
            </a:endParaRPr>
          </a:p>
        </p:txBody>
      </p:sp>
      <p:sp>
        <p:nvSpPr>
          <p:cNvPr id="324" name="Google Shape;324;p35">
            <a:extLst>
              <a:ext uri="{FF2B5EF4-FFF2-40B4-BE49-F238E27FC236}">
                <a16:creationId xmlns:a16="http://schemas.microsoft.com/office/drawing/2014/main" id="{D1A85ADB-9665-2C48-4295-4244234030EC}"/>
              </a:ext>
            </a:extLst>
          </p:cNvPr>
          <p:cNvSpPr txBox="1">
            <a:spLocks noGrp="1"/>
          </p:cNvSpPr>
          <p:nvPr>
            <p:ph type="subTitle" idx="21"/>
          </p:nvPr>
        </p:nvSpPr>
        <p:spPr>
          <a:xfrm>
            <a:off x="3819751" y="3889917"/>
            <a:ext cx="1607175" cy="3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200" b="1">
                <a:latin typeface="Tahoma" panose="020B0604030504040204" pitchFamily="34" charset="0"/>
              </a:rPr>
              <a:t>Đánh giá</a:t>
            </a:r>
          </a:p>
        </p:txBody>
      </p:sp>
      <p:sp>
        <p:nvSpPr>
          <p:cNvPr id="3" name="Google Shape;307;p35">
            <a:extLst>
              <a:ext uri="{FF2B5EF4-FFF2-40B4-BE49-F238E27FC236}">
                <a16:creationId xmlns:a16="http://schemas.microsoft.com/office/drawing/2014/main" id="{2849B9AE-D676-DE81-98FB-431E2D22527D}"/>
              </a:ext>
            </a:extLst>
          </p:cNvPr>
          <p:cNvSpPr txBox="1">
            <a:spLocks/>
          </p:cNvSpPr>
          <p:nvPr/>
        </p:nvSpPr>
        <p:spPr>
          <a:xfrm>
            <a:off x="7176067" y="2960997"/>
            <a:ext cx="845056" cy="767443"/>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06</a:t>
            </a:r>
          </a:p>
        </p:txBody>
      </p:sp>
      <p:sp>
        <p:nvSpPr>
          <p:cNvPr id="4" name="Google Shape;307;p35">
            <a:extLst>
              <a:ext uri="{FF2B5EF4-FFF2-40B4-BE49-F238E27FC236}">
                <a16:creationId xmlns:a16="http://schemas.microsoft.com/office/drawing/2014/main" id="{0A94F911-989C-DB38-B24F-3950E6F9BD6D}"/>
              </a:ext>
            </a:extLst>
          </p:cNvPr>
          <p:cNvSpPr txBox="1">
            <a:spLocks/>
          </p:cNvSpPr>
          <p:nvPr/>
        </p:nvSpPr>
        <p:spPr>
          <a:xfrm>
            <a:off x="7176067" y="1323762"/>
            <a:ext cx="845056" cy="743284"/>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3000"/>
              <a:t>03</a:t>
            </a:r>
          </a:p>
        </p:txBody>
      </p:sp>
      <p:sp>
        <p:nvSpPr>
          <p:cNvPr id="5" name="Google Shape;322;p35">
            <a:extLst>
              <a:ext uri="{FF2B5EF4-FFF2-40B4-BE49-F238E27FC236}">
                <a16:creationId xmlns:a16="http://schemas.microsoft.com/office/drawing/2014/main" id="{F60EC724-D927-75A0-1AAC-59968FD51223}"/>
              </a:ext>
            </a:extLst>
          </p:cNvPr>
          <p:cNvSpPr txBox="1">
            <a:spLocks/>
          </p:cNvSpPr>
          <p:nvPr/>
        </p:nvSpPr>
        <p:spPr>
          <a:xfrm>
            <a:off x="6660995" y="2276991"/>
            <a:ext cx="2252417" cy="68923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Phân tích và  xử lý dữ liệu</a:t>
            </a:r>
          </a:p>
        </p:txBody>
      </p:sp>
      <p:sp>
        <p:nvSpPr>
          <p:cNvPr id="6" name="Google Shape;324;p35">
            <a:extLst>
              <a:ext uri="{FF2B5EF4-FFF2-40B4-BE49-F238E27FC236}">
                <a16:creationId xmlns:a16="http://schemas.microsoft.com/office/drawing/2014/main" id="{F257EC04-70A5-FE5D-EDE4-8998BD64ACDC}"/>
              </a:ext>
            </a:extLst>
          </p:cNvPr>
          <p:cNvSpPr txBox="1">
            <a:spLocks/>
          </p:cNvSpPr>
          <p:nvPr/>
        </p:nvSpPr>
        <p:spPr>
          <a:xfrm>
            <a:off x="6872547" y="3889917"/>
            <a:ext cx="1607175" cy="385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Figtree Black"/>
              <a:buNone/>
              <a:defRPr sz="1800" b="0" i="0" u="none" strike="noStrike" cap="none">
                <a:solidFill>
                  <a:schemeClr val="dk1"/>
                </a:solidFill>
                <a:latin typeface="Figtree Black"/>
                <a:ea typeface="Figtree Black"/>
                <a:cs typeface="Figtree Black"/>
                <a:sym typeface="Figtree Black"/>
              </a:defRPr>
            </a:lvl1pPr>
            <a:lvl2pPr marL="914400" marR="0" lvl="1"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2pPr>
            <a:lvl3pPr marL="1371600" marR="0" lvl="2"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3pPr>
            <a:lvl4pPr marL="1828800" marR="0" lvl="3"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4pPr>
            <a:lvl5pPr marL="2286000" marR="0" lvl="4"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5pPr>
            <a:lvl6pPr marL="2743200" marR="0" lvl="5"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6pPr>
            <a:lvl7pPr marL="3200400" marR="0" lvl="6"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7pPr>
            <a:lvl8pPr marL="3657600" marR="0" lvl="7"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8pPr>
            <a:lvl9pPr marL="4114800" marR="0" lvl="8" indent="-317500" algn="ctr" rtl="0">
              <a:lnSpc>
                <a:spcPct val="115000"/>
              </a:lnSpc>
              <a:spcBef>
                <a:spcPts val="0"/>
              </a:spcBef>
              <a:spcAft>
                <a:spcPts val="0"/>
              </a:spcAft>
              <a:buClr>
                <a:schemeClr val="dk1"/>
              </a:buClr>
              <a:buSzPts val="2400"/>
              <a:buFont typeface="Figtree Black"/>
              <a:buNone/>
              <a:defRPr sz="2400" b="0" i="0" u="none" strike="noStrike" cap="none">
                <a:solidFill>
                  <a:schemeClr val="dk1"/>
                </a:solidFill>
                <a:latin typeface="Figtree Black"/>
                <a:ea typeface="Figtree Black"/>
                <a:cs typeface="Figtree Black"/>
                <a:sym typeface="Figtree Black"/>
              </a:defRPr>
            </a:lvl9pPr>
          </a:lstStyle>
          <a:p>
            <a:pPr marL="0" indent="0"/>
            <a:r>
              <a:rPr lang="en-US" sz="2200" b="1">
                <a:latin typeface="Tahoma" panose="020B0604030504040204" pitchFamily="34" charset="0"/>
              </a:rPr>
              <a:t>Kết luận</a:t>
            </a:r>
          </a:p>
        </p:txBody>
      </p:sp>
    </p:spTree>
    <p:extLst>
      <p:ext uri="{BB962C8B-B14F-4D97-AF65-F5344CB8AC3E}">
        <p14:creationId xmlns:p14="http://schemas.microsoft.com/office/powerpoint/2010/main" val="218621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title"/>
          </p:nvPr>
        </p:nvSpPr>
        <p:spPr>
          <a:xfrm>
            <a:off x="1216474" y="1977150"/>
            <a:ext cx="5689847"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a:latin typeface="Tahoma" panose="020B0604030504040204" pitchFamily="34" charset="0"/>
              </a:rPr>
              <a:t>Thu thập dữ liệu</a:t>
            </a:r>
            <a:endParaRPr b="1">
              <a:latin typeface="Tahoma" panose="020B0604030504040204" pitchFamily="34" charset="0"/>
            </a:endParaRPr>
          </a:p>
        </p:txBody>
      </p:sp>
      <p:sp>
        <p:nvSpPr>
          <p:cNvPr id="330" name="Google Shape;330;p36"/>
          <p:cNvSpPr txBox="1">
            <a:spLocks noGrp="1"/>
          </p:cNvSpPr>
          <p:nvPr>
            <p:ph type="subTitle" idx="1"/>
          </p:nvPr>
        </p:nvSpPr>
        <p:spPr>
          <a:xfrm>
            <a:off x="0" y="5243492"/>
            <a:ext cx="5067600" cy="4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describe the topic of the section here</a:t>
            </a:r>
            <a:endParaRPr/>
          </a:p>
        </p:txBody>
      </p:sp>
      <p:sp>
        <p:nvSpPr>
          <p:cNvPr id="331" name="Google Shape;331;p36"/>
          <p:cNvSpPr txBox="1">
            <a:spLocks noGrp="1"/>
          </p:cNvSpPr>
          <p:nvPr>
            <p:ph type="title" idx="2"/>
          </p:nvPr>
        </p:nvSpPr>
        <p:spPr>
          <a:xfrm>
            <a:off x="720000" y="533550"/>
            <a:ext cx="824400" cy="70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 name="Google Shape;307;p35">
            <a:extLst>
              <a:ext uri="{FF2B5EF4-FFF2-40B4-BE49-F238E27FC236}">
                <a16:creationId xmlns:a16="http://schemas.microsoft.com/office/drawing/2014/main" id="{0055E8B4-E9CC-1FE2-5D89-AD2F460881F4}"/>
              </a:ext>
            </a:extLst>
          </p:cNvPr>
          <p:cNvSpPr txBox="1">
            <a:spLocks/>
          </p:cNvSpPr>
          <p:nvPr/>
        </p:nvSpPr>
        <p:spPr>
          <a:xfrm>
            <a:off x="7920707" y="4200929"/>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a:t>5</a:t>
            </a:r>
          </a:p>
        </p:txBody>
      </p:sp>
    </p:spTree>
    <p:extLst>
      <p:ext uri="{BB962C8B-B14F-4D97-AF65-F5344CB8AC3E}">
        <p14:creationId xmlns:p14="http://schemas.microsoft.com/office/powerpoint/2010/main" val="431541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7E63A832-67C2-41E3-324C-2AE3E1E04615}"/>
            </a:ext>
          </a:extLst>
        </p:cNvPr>
        <p:cNvGrpSpPr/>
        <p:nvPr/>
      </p:nvGrpSpPr>
      <p:grpSpPr>
        <a:xfrm>
          <a:off x="0" y="0"/>
          <a:ext cx="0" cy="0"/>
          <a:chOff x="0" y="0"/>
          <a:chExt cx="0" cy="0"/>
        </a:xfrm>
      </p:grpSpPr>
      <p:sp>
        <p:nvSpPr>
          <p:cNvPr id="4" name="Google Shape;307;p35">
            <a:extLst>
              <a:ext uri="{FF2B5EF4-FFF2-40B4-BE49-F238E27FC236}">
                <a16:creationId xmlns:a16="http://schemas.microsoft.com/office/drawing/2014/main" id="{4756218C-C4B3-3298-8734-7780BD10586F}"/>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dirty="0"/>
              <a:t>6</a:t>
            </a:r>
          </a:p>
        </p:txBody>
      </p:sp>
      <p:sp>
        <p:nvSpPr>
          <p:cNvPr id="7" name="Title 6">
            <a:extLst>
              <a:ext uri="{FF2B5EF4-FFF2-40B4-BE49-F238E27FC236}">
                <a16:creationId xmlns:a16="http://schemas.microsoft.com/office/drawing/2014/main" id="{B00CD515-500A-067B-2807-7DA75A1CC042}"/>
              </a:ext>
            </a:extLst>
          </p:cNvPr>
          <p:cNvSpPr>
            <a:spLocks noGrp="1"/>
          </p:cNvSpPr>
          <p:nvPr>
            <p:ph type="title"/>
          </p:nvPr>
        </p:nvSpPr>
        <p:spPr/>
        <p:txBody>
          <a:bodyPr/>
          <a:lstStyle/>
          <a:p>
            <a:r>
              <a:rPr lang="en-US" b="1" dirty="0" err="1">
                <a:latin typeface="Tahoma" panose="020B0604030504040204" pitchFamily="34" charset="0"/>
                <a:ea typeface="Tahoma" panose="020B0604030504040204" pitchFamily="34" charset="0"/>
                <a:cs typeface="Tahoma" panose="020B0604030504040204" pitchFamily="34" charset="0"/>
              </a:rPr>
              <a:t>Cách</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thập</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dữ</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8" name="Google Shape;596;p48">
            <a:extLst>
              <a:ext uri="{FF2B5EF4-FFF2-40B4-BE49-F238E27FC236}">
                <a16:creationId xmlns:a16="http://schemas.microsoft.com/office/drawing/2014/main" id="{93F14D17-93E3-C696-9343-944334DD5E9B}"/>
              </a:ext>
            </a:extLst>
          </p:cNvPr>
          <p:cNvSpPr txBox="1">
            <a:spLocks/>
          </p:cNvSpPr>
          <p:nvPr/>
        </p:nvSpPr>
        <p:spPr>
          <a:xfrm>
            <a:off x="173650" y="1227930"/>
            <a:ext cx="7970890" cy="2687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882650" lvl="1" indent="-285750" algn="just">
              <a:buSzPts val="1400"/>
              <a:buFont typeface="Arial" panose="020B0604020202020204" pitchFamily="34" charset="0"/>
              <a:buChar char="•"/>
            </a:pPr>
            <a:r>
              <a:rPr lang="en-US" sz="1800" dirty="0" err="1"/>
              <a:t>Sử</a:t>
            </a:r>
            <a:r>
              <a:rPr lang="en-US" sz="1800" dirty="0"/>
              <a:t> </a:t>
            </a:r>
            <a:r>
              <a:rPr lang="en-US" sz="1800" dirty="0" err="1"/>
              <a:t>dụng</a:t>
            </a:r>
            <a:r>
              <a:rPr lang="en-US" sz="1800" dirty="0"/>
              <a:t> </a:t>
            </a:r>
            <a:r>
              <a:rPr lang="en-US" sz="1800" dirty="0" err="1"/>
              <a:t>công</a:t>
            </a:r>
            <a:r>
              <a:rPr lang="en-US" sz="1800" dirty="0"/>
              <a:t> </a:t>
            </a:r>
            <a:r>
              <a:rPr lang="en-US" sz="1800" dirty="0" err="1"/>
              <a:t>cụ</a:t>
            </a:r>
            <a:r>
              <a:rPr lang="en-US" sz="1800" dirty="0"/>
              <a:t> </a:t>
            </a:r>
            <a:r>
              <a:rPr lang="en-US" sz="1800" b="1" dirty="0" err="1"/>
              <a:t>ScrapingBee</a:t>
            </a:r>
            <a:endParaRPr lang="en-US" sz="1800" b="1" dirty="0"/>
          </a:p>
          <a:p>
            <a:pPr marL="882650" lvl="1" indent="-285750" algn="just">
              <a:buSzPts val="1400"/>
              <a:buFont typeface="Arial" panose="020B0604020202020204" pitchFamily="34" charset="0"/>
              <a:buChar char="•"/>
            </a:pPr>
            <a:r>
              <a:rPr lang="en-US" sz="1800" dirty="0"/>
              <a:t>Công </a:t>
            </a:r>
            <a:r>
              <a:rPr lang="en-US" sz="1800" dirty="0" err="1"/>
              <a:t>cụ</a:t>
            </a:r>
            <a:r>
              <a:rPr lang="en-US" sz="1800" dirty="0"/>
              <a:t> </a:t>
            </a:r>
            <a:r>
              <a:rPr lang="en-US" sz="1800" dirty="0" err="1"/>
              <a:t>cung</a:t>
            </a:r>
            <a:r>
              <a:rPr lang="en-US" sz="1800" dirty="0"/>
              <a:t> </a:t>
            </a:r>
            <a:r>
              <a:rPr lang="en-US" sz="1800" dirty="0" err="1"/>
              <a:t>cấp</a:t>
            </a:r>
            <a:r>
              <a:rPr lang="en-US" sz="1800" dirty="0"/>
              <a:t> </a:t>
            </a:r>
            <a:r>
              <a:rPr lang="en-US" sz="1800" dirty="0" err="1"/>
              <a:t>một</a:t>
            </a:r>
            <a:r>
              <a:rPr lang="en-US" sz="1800" dirty="0"/>
              <a:t> </a:t>
            </a:r>
            <a:r>
              <a:rPr lang="en-US" sz="1800" b="1" dirty="0"/>
              <a:t>API key</a:t>
            </a:r>
            <a:r>
              <a:rPr lang="en-US" sz="1800" dirty="0"/>
              <a:t> </a:t>
            </a:r>
            <a:r>
              <a:rPr lang="en-US" sz="1800" dirty="0" err="1"/>
              <a:t>để</a:t>
            </a:r>
            <a:r>
              <a:rPr lang="en-US" sz="1800" dirty="0"/>
              <a:t> </a:t>
            </a:r>
            <a:r>
              <a:rPr lang="en-US" sz="1800" dirty="0" err="1"/>
              <a:t>lấy</a:t>
            </a:r>
            <a:r>
              <a:rPr lang="en-US" sz="1800" dirty="0"/>
              <a:t> </a:t>
            </a:r>
            <a:r>
              <a:rPr lang="en-US" sz="1800" dirty="0" err="1"/>
              <a:t>dữ</a:t>
            </a:r>
            <a:r>
              <a:rPr lang="en-US" sz="1800" dirty="0"/>
              <a:t> </a:t>
            </a:r>
            <a:r>
              <a:rPr lang="en-US" sz="1800" dirty="0" err="1"/>
              <a:t>liệu</a:t>
            </a:r>
            <a:r>
              <a:rPr lang="en-US" sz="1800" dirty="0"/>
              <a:t> </a:t>
            </a:r>
            <a:r>
              <a:rPr lang="en-US" sz="1800" dirty="0" err="1"/>
              <a:t>từ</a:t>
            </a:r>
            <a:r>
              <a:rPr lang="en-US" sz="1800" dirty="0"/>
              <a:t> </a:t>
            </a:r>
            <a:r>
              <a:rPr lang="en-US" sz="1800" dirty="0" err="1"/>
              <a:t>một</a:t>
            </a:r>
            <a:r>
              <a:rPr lang="en-US" sz="1800" dirty="0"/>
              <a:t> </a:t>
            </a:r>
            <a:r>
              <a:rPr lang="en-US" sz="1800" dirty="0" err="1"/>
              <a:t>trang</a:t>
            </a:r>
            <a:r>
              <a:rPr lang="en-US" sz="1800" dirty="0"/>
              <a:t> web, </a:t>
            </a:r>
            <a:r>
              <a:rPr lang="en-US" sz="1800" dirty="0" err="1"/>
              <a:t>công</a:t>
            </a:r>
            <a:r>
              <a:rPr lang="en-US" sz="1800" dirty="0"/>
              <a:t> </a:t>
            </a:r>
            <a:r>
              <a:rPr lang="en-US" sz="1800" dirty="0" err="1"/>
              <a:t>cụ</a:t>
            </a:r>
            <a:r>
              <a:rPr lang="en-US" sz="1800" dirty="0"/>
              <a:t> </a:t>
            </a:r>
            <a:r>
              <a:rPr lang="en-US" sz="1800" dirty="0" err="1"/>
              <a:t>sẽ</a:t>
            </a:r>
            <a:r>
              <a:rPr lang="en-US" sz="1800" dirty="0"/>
              <a:t> </a:t>
            </a:r>
            <a:r>
              <a:rPr lang="en-US" sz="1800" dirty="0" err="1"/>
              <a:t>xử</a:t>
            </a:r>
            <a:r>
              <a:rPr lang="en-US" sz="1800" dirty="0"/>
              <a:t> </a:t>
            </a:r>
            <a:r>
              <a:rPr lang="en-US" sz="1800" dirty="0" err="1"/>
              <a:t>lý</a:t>
            </a:r>
            <a:r>
              <a:rPr lang="en-US" sz="1800" dirty="0"/>
              <a:t> </a:t>
            </a:r>
            <a:r>
              <a:rPr lang="en-US" sz="1800" dirty="0" err="1"/>
              <a:t>các</a:t>
            </a:r>
            <a:r>
              <a:rPr lang="en-US" sz="1800" dirty="0"/>
              <a:t> </a:t>
            </a:r>
            <a:r>
              <a:rPr lang="en-US" sz="1800" dirty="0" err="1"/>
              <a:t>vấn</a:t>
            </a:r>
            <a:r>
              <a:rPr lang="en-US" sz="1800" dirty="0"/>
              <a:t> </a:t>
            </a:r>
            <a:r>
              <a:rPr lang="en-US" sz="1800" dirty="0" err="1"/>
              <a:t>đề</a:t>
            </a:r>
            <a:r>
              <a:rPr lang="en-US" sz="1800" dirty="0"/>
              <a:t> </a:t>
            </a:r>
            <a:r>
              <a:rPr lang="en-US" sz="1800" dirty="0" err="1"/>
              <a:t>liên</a:t>
            </a:r>
            <a:r>
              <a:rPr lang="en-US" sz="1800" dirty="0"/>
              <a:t> </a:t>
            </a:r>
            <a:r>
              <a:rPr lang="en-US" sz="1800" dirty="0" err="1"/>
              <a:t>quan</a:t>
            </a:r>
            <a:r>
              <a:rPr lang="en-US" sz="1800" dirty="0"/>
              <a:t> </a:t>
            </a:r>
            <a:r>
              <a:rPr lang="en-US" sz="1800" dirty="0" err="1"/>
              <a:t>đến</a:t>
            </a:r>
            <a:r>
              <a:rPr lang="en-US" sz="1800" dirty="0"/>
              <a:t> proxy, hay </a:t>
            </a:r>
            <a:r>
              <a:rPr lang="en-US" sz="1800" dirty="0" err="1"/>
              <a:t>các</a:t>
            </a:r>
            <a:r>
              <a:rPr lang="en-US" sz="1800" dirty="0"/>
              <a:t> </a:t>
            </a:r>
            <a:r>
              <a:rPr lang="en-US" sz="1800" dirty="0" err="1"/>
              <a:t>biện</a:t>
            </a:r>
            <a:r>
              <a:rPr lang="en-US" sz="1800" dirty="0"/>
              <a:t> </a:t>
            </a:r>
            <a:r>
              <a:rPr lang="en-US" sz="1800" dirty="0" err="1"/>
              <a:t>pháp</a:t>
            </a:r>
            <a:r>
              <a:rPr lang="en-US" sz="1800" dirty="0"/>
              <a:t> </a:t>
            </a:r>
            <a:r>
              <a:rPr lang="en-US" sz="1800" dirty="0" err="1"/>
              <a:t>bảo</a:t>
            </a:r>
            <a:r>
              <a:rPr lang="en-US" sz="1800" dirty="0"/>
              <a:t> </a:t>
            </a:r>
            <a:r>
              <a:rPr lang="en-US" sz="1800" dirty="0" err="1"/>
              <a:t>vệ</a:t>
            </a:r>
            <a:r>
              <a:rPr lang="en-US" sz="1800" dirty="0"/>
              <a:t> </a:t>
            </a:r>
            <a:r>
              <a:rPr lang="en-US" sz="1800" dirty="0" err="1"/>
              <a:t>chống</a:t>
            </a:r>
            <a:r>
              <a:rPr lang="en-US" sz="1800" dirty="0"/>
              <a:t> bot (</a:t>
            </a:r>
            <a:r>
              <a:rPr lang="en-US" sz="1800" dirty="0" err="1"/>
              <a:t>như</a:t>
            </a:r>
            <a:r>
              <a:rPr lang="en-US" sz="1800" dirty="0"/>
              <a:t> CAPTCHA) </a:t>
            </a:r>
            <a:r>
              <a:rPr lang="en-US" sz="1800" dirty="0" err="1"/>
              <a:t>để</a:t>
            </a:r>
            <a:r>
              <a:rPr lang="en-US" sz="1800" dirty="0"/>
              <a:t> </a:t>
            </a:r>
            <a:r>
              <a:rPr lang="en-US" sz="1800" dirty="0" err="1"/>
              <a:t>đảm</a:t>
            </a:r>
            <a:r>
              <a:rPr lang="en-US" sz="1800" dirty="0"/>
              <a:t> </a:t>
            </a:r>
            <a:r>
              <a:rPr lang="en-US" sz="1800" dirty="0" err="1"/>
              <a:t>bảo</a:t>
            </a:r>
            <a:r>
              <a:rPr lang="en-US" sz="1800" dirty="0"/>
              <a:t> </a:t>
            </a:r>
            <a:r>
              <a:rPr lang="en-US" sz="1800" dirty="0" err="1"/>
              <a:t>rằng</a:t>
            </a:r>
            <a:r>
              <a:rPr lang="en-US" sz="1800" dirty="0"/>
              <a:t> </a:t>
            </a:r>
            <a:r>
              <a:rPr lang="en-US" sz="1800" dirty="0" err="1"/>
              <a:t>có</a:t>
            </a:r>
            <a:r>
              <a:rPr lang="en-US" sz="1800" dirty="0"/>
              <a:t> </a:t>
            </a:r>
            <a:r>
              <a:rPr lang="en-US" sz="1800" dirty="0" err="1"/>
              <a:t>thể</a:t>
            </a:r>
            <a:r>
              <a:rPr lang="en-US" sz="1800" dirty="0"/>
              <a:t> </a:t>
            </a:r>
            <a:r>
              <a:rPr lang="en-US" sz="1800" dirty="0" err="1"/>
              <a:t>thu</a:t>
            </a:r>
            <a:r>
              <a:rPr lang="en-US" sz="1800" dirty="0"/>
              <a:t> </a:t>
            </a:r>
            <a:r>
              <a:rPr lang="en-US" sz="1800" dirty="0" err="1"/>
              <a:t>thập</a:t>
            </a:r>
            <a:r>
              <a:rPr lang="en-US" sz="1800" dirty="0"/>
              <a:t> </a:t>
            </a:r>
            <a:r>
              <a:rPr lang="en-US" sz="1800" dirty="0" err="1"/>
              <a:t>dữ</a:t>
            </a:r>
            <a:r>
              <a:rPr lang="en-US" sz="1800" dirty="0"/>
              <a:t> </a:t>
            </a:r>
            <a:r>
              <a:rPr lang="en-US" sz="1800" dirty="0" err="1"/>
              <a:t>liệu</a:t>
            </a:r>
            <a:r>
              <a:rPr lang="en-US" sz="1800" dirty="0"/>
              <a:t> </a:t>
            </a:r>
            <a:r>
              <a:rPr lang="en-US" sz="1800" dirty="0" err="1"/>
              <a:t>mà</a:t>
            </a:r>
            <a:r>
              <a:rPr lang="en-US" sz="1800" dirty="0"/>
              <a:t> </a:t>
            </a:r>
            <a:r>
              <a:rPr lang="en-US" sz="1800" dirty="0" err="1"/>
              <a:t>không</a:t>
            </a:r>
            <a:r>
              <a:rPr lang="en-US" sz="1800" dirty="0"/>
              <a:t> </a:t>
            </a:r>
            <a:r>
              <a:rPr lang="en-US" sz="1800" dirty="0" err="1"/>
              <a:t>bị</a:t>
            </a:r>
            <a:r>
              <a:rPr lang="en-US" sz="1800" dirty="0"/>
              <a:t> </a:t>
            </a:r>
            <a:r>
              <a:rPr lang="en-US" sz="1800" dirty="0" err="1"/>
              <a:t>hạn</a:t>
            </a:r>
            <a:r>
              <a:rPr lang="en-US" sz="1800" dirty="0"/>
              <a:t> </a:t>
            </a:r>
            <a:r>
              <a:rPr lang="en-US" sz="1800" dirty="0" err="1"/>
              <a:t>chế</a:t>
            </a:r>
            <a:r>
              <a:rPr lang="en-US" sz="1800" dirty="0"/>
              <a:t>.</a:t>
            </a:r>
          </a:p>
        </p:txBody>
      </p:sp>
      <p:pic>
        <p:nvPicPr>
          <p:cNvPr id="9" name="Picture 8">
            <a:extLst>
              <a:ext uri="{FF2B5EF4-FFF2-40B4-BE49-F238E27FC236}">
                <a16:creationId xmlns:a16="http://schemas.microsoft.com/office/drawing/2014/main" id="{8EF21DDC-15E4-87F8-C149-8A68ED096BF2}"/>
              </a:ext>
            </a:extLst>
          </p:cNvPr>
          <p:cNvPicPr>
            <a:picLocks noChangeAspect="1"/>
          </p:cNvPicPr>
          <p:nvPr/>
        </p:nvPicPr>
        <p:blipFill>
          <a:blip r:embed="rId3"/>
          <a:stretch>
            <a:fillRect/>
          </a:stretch>
        </p:blipFill>
        <p:spPr>
          <a:xfrm>
            <a:off x="1937708" y="3043699"/>
            <a:ext cx="5268583" cy="1743739"/>
          </a:xfrm>
          <a:prstGeom prst="rect">
            <a:avLst/>
          </a:prstGeom>
        </p:spPr>
      </p:pic>
    </p:spTree>
    <p:extLst>
      <p:ext uri="{BB962C8B-B14F-4D97-AF65-F5344CB8AC3E}">
        <p14:creationId xmlns:p14="http://schemas.microsoft.com/office/powerpoint/2010/main" val="4158800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4">
          <a:extLst>
            <a:ext uri="{FF2B5EF4-FFF2-40B4-BE49-F238E27FC236}">
              <a16:creationId xmlns:a16="http://schemas.microsoft.com/office/drawing/2014/main" id="{338B26C9-09FD-3267-1946-54D631E9EBF7}"/>
            </a:ext>
          </a:extLst>
        </p:cNvPr>
        <p:cNvGrpSpPr/>
        <p:nvPr/>
      </p:nvGrpSpPr>
      <p:grpSpPr>
        <a:xfrm>
          <a:off x="0" y="0"/>
          <a:ext cx="0" cy="0"/>
          <a:chOff x="0" y="0"/>
          <a:chExt cx="0" cy="0"/>
        </a:xfrm>
      </p:grpSpPr>
      <p:sp>
        <p:nvSpPr>
          <p:cNvPr id="4" name="Google Shape;307;p35">
            <a:extLst>
              <a:ext uri="{FF2B5EF4-FFF2-40B4-BE49-F238E27FC236}">
                <a16:creationId xmlns:a16="http://schemas.microsoft.com/office/drawing/2014/main" id="{7EA25D03-70A6-F9F6-DF41-8C096CB6A074}"/>
              </a:ext>
            </a:extLst>
          </p:cNvPr>
          <p:cNvSpPr txBox="1">
            <a:spLocks/>
          </p:cNvSpPr>
          <p:nvPr/>
        </p:nvSpPr>
        <p:spPr>
          <a:xfrm>
            <a:off x="8426229" y="4490861"/>
            <a:ext cx="509615" cy="415228"/>
          </a:xfrm>
          <a:prstGeom prst="rect">
            <a:avLst/>
          </a:pr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15000"/>
              </a:lnSpc>
              <a:spcBef>
                <a:spcPts val="0"/>
              </a:spcBef>
              <a:spcAft>
                <a:spcPts val="0"/>
              </a:spcAft>
              <a:buClr>
                <a:schemeClr val="dk1"/>
              </a:buClr>
              <a:buSzPts val="3000"/>
              <a:buFont typeface="Figtree Black"/>
              <a:buNone/>
              <a:defRPr sz="1100" b="0" i="0" u="none" strike="noStrike" cap="none">
                <a:solidFill>
                  <a:schemeClr val="lt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Figtree Black"/>
                <a:ea typeface="Figtree Black"/>
                <a:cs typeface="Figtree Black"/>
                <a:sym typeface="Figtree Black"/>
              </a:defRPr>
            </a:lvl9pPr>
          </a:lstStyle>
          <a:p>
            <a:r>
              <a:rPr lang="en" sz="2200" dirty="0"/>
              <a:t>7</a:t>
            </a:r>
          </a:p>
        </p:txBody>
      </p:sp>
      <p:sp>
        <p:nvSpPr>
          <p:cNvPr id="7" name="Title 6">
            <a:extLst>
              <a:ext uri="{FF2B5EF4-FFF2-40B4-BE49-F238E27FC236}">
                <a16:creationId xmlns:a16="http://schemas.microsoft.com/office/drawing/2014/main" id="{A3B19B4C-AA7F-EC8C-91A2-90163CF9B992}"/>
              </a:ext>
            </a:extLst>
          </p:cNvPr>
          <p:cNvSpPr>
            <a:spLocks noGrp="1"/>
          </p:cNvSpPr>
          <p:nvPr>
            <p:ph type="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Phạm vi </a:t>
            </a:r>
            <a:r>
              <a:rPr lang="en-US" b="1" dirty="0" err="1">
                <a:latin typeface="Tahoma" panose="020B0604030504040204" pitchFamily="34" charset="0"/>
                <a:ea typeface="Tahoma" panose="020B0604030504040204" pitchFamily="34" charset="0"/>
                <a:cs typeface="Tahoma" panose="020B0604030504040204" pitchFamily="34" charset="0"/>
              </a:rPr>
              <a:t>và</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kích</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thước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dữ</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liệu</a:t>
            </a:r>
            <a:endParaRPr lang="en-US" b="1" dirty="0">
              <a:latin typeface="Tahoma" panose="020B0604030504040204" pitchFamily="34" charset="0"/>
              <a:ea typeface="Tahoma" panose="020B0604030504040204" pitchFamily="34" charset="0"/>
              <a:cs typeface="Tahoma" panose="020B0604030504040204" pitchFamily="34" charset="0"/>
            </a:endParaRPr>
          </a:p>
        </p:txBody>
      </p:sp>
      <p:sp>
        <p:nvSpPr>
          <p:cNvPr id="5" name="Google Shape;596;p48">
            <a:extLst>
              <a:ext uri="{FF2B5EF4-FFF2-40B4-BE49-F238E27FC236}">
                <a16:creationId xmlns:a16="http://schemas.microsoft.com/office/drawing/2014/main" id="{1C08A44B-50D1-FBA2-9924-3733D3533FEB}"/>
              </a:ext>
            </a:extLst>
          </p:cNvPr>
          <p:cNvSpPr txBox="1">
            <a:spLocks/>
          </p:cNvSpPr>
          <p:nvPr/>
        </p:nvSpPr>
        <p:spPr>
          <a:xfrm>
            <a:off x="122612" y="1147122"/>
            <a:ext cx="7430481" cy="26876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79400" algn="l" rtl="0">
              <a:lnSpc>
                <a:spcPct val="115000"/>
              </a:lnSpc>
              <a:spcBef>
                <a:spcPts val="0"/>
              </a:spcBef>
              <a:spcAft>
                <a:spcPts val="0"/>
              </a:spcAft>
              <a:buClr>
                <a:schemeClr val="dk1"/>
              </a:buClr>
              <a:buSzPts val="800"/>
              <a:buFont typeface="Hanken Grotesk"/>
              <a:buChar char="●"/>
              <a:defRPr sz="1400" b="0" i="0" u="none" strike="noStrike" cap="none">
                <a:solidFill>
                  <a:schemeClr val="dk1"/>
                </a:solidFill>
                <a:latin typeface="Hanken Grotesk"/>
                <a:ea typeface="Hanken Grotesk"/>
                <a:cs typeface="Hanken Grotesk"/>
                <a:sym typeface="Hanken Grotesk"/>
              </a:defRPr>
            </a:lvl1pPr>
            <a:lvl2pPr marL="914400" marR="0" lvl="1"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2pPr>
            <a:lvl3pPr marL="1371600" marR="0" lvl="2"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3pPr>
            <a:lvl4pPr marL="1828800" marR="0" lvl="3"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4pPr>
            <a:lvl5pPr marL="2286000" marR="0" lvl="4"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5pPr>
            <a:lvl6pPr marL="2743200" marR="0" lvl="5"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6pPr>
            <a:lvl7pPr marL="3200400" marR="0" lvl="6"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7pPr>
            <a:lvl8pPr marL="3657600" marR="0" lvl="7"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8pPr>
            <a:lvl9pPr marL="4114800" marR="0" lvl="8" indent="-304800" algn="l" rtl="0">
              <a:lnSpc>
                <a:spcPct val="115000"/>
              </a:lnSpc>
              <a:spcBef>
                <a:spcPts val="0"/>
              </a:spcBef>
              <a:spcAft>
                <a:spcPts val="0"/>
              </a:spcAft>
              <a:buClr>
                <a:schemeClr val="dk1"/>
              </a:buClr>
              <a:buSzPts val="1200"/>
              <a:buFont typeface="Hanken Grotesk"/>
              <a:buChar char="■"/>
              <a:defRPr sz="1400" b="0" i="0" u="none" strike="noStrike" cap="none">
                <a:solidFill>
                  <a:schemeClr val="dk1"/>
                </a:solidFill>
                <a:latin typeface="Hanken Grotesk"/>
                <a:ea typeface="Hanken Grotesk"/>
                <a:cs typeface="Hanken Grotesk"/>
                <a:sym typeface="Hanken Grotesk"/>
              </a:defRPr>
            </a:lvl9pPr>
          </a:lstStyle>
          <a:p>
            <a:pPr marL="882650" lvl="1" indent="-285750" algn="just">
              <a:buSzPts val="1400"/>
              <a:buFont typeface="Arial" panose="020B0604020202020204" pitchFamily="34" charset="0"/>
              <a:buChar char="•"/>
            </a:pPr>
            <a:r>
              <a:rPr lang="vi-VN" sz="1800" dirty="0">
                <a:latin typeface="Hanken Grotesk" panose="020B0604020202020204" charset="0"/>
                <a:ea typeface="Tahoma" panose="020B0604030504040204" pitchFamily="34" charset="0"/>
                <a:cs typeface="Tahoma" panose="020B0604030504040204" pitchFamily="34" charset="0"/>
              </a:rPr>
              <a:t>Dữ liệu được thu thập từ trang web fbref, xét giải đấu premier league (ngoại hạng anh), trong vòng 7 mùa đấu liên tục (từ mùa 2017-2018 đến hết mùa 2023-2024), và bao gồm các đội xuất hiện liên tục trong các mùa giải đó (</a:t>
            </a:r>
            <a:r>
              <a:rPr lang="vi-VN" sz="1800" b="1" dirty="0">
                <a:latin typeface="Hanken Grotesk" panose="020B0604020202020204" charset="0"/>
                <a:ea typeface="Tahoma" panose="020B0604030504040204" pitchFamily="34" charset="0"/>
                <a:cs typeface="Tahoma" panose="020B0604030504040204" pitchFamily="34" charset="0"/>
              </a:rPr>
              <a:t>không bị rớt hạng</a:t>
            </a:r>
            <a:r>
              <a:rPr lang="vi-VN" sz="1800" dirty="0">
                <a:latin typeface="Hanken Grotesk" panose="020B0604020202020204" charset="0"/>
                <a:ea typeface="Tahoma" panose="020B0604030504040204" pitchFamily="34" charset="0"/>
                <a:cs typeface="Tahoma" panose="020B0604030504040204" pitchFamily="34" charset="0"/>
              </a:rPr>
              <a:t>).</a:t>
            </a:r>
            <a:endParaRPr lang="en-US" sz="1800" dirty="0">
              <a:latin typeface="Hanken Grotesk" panose="020B0604020202020204" charset="0"/>
              <a:ea typeface="Tahoma" panose="020B0604030504040204" pitchFamily="34" charset="0"/>
              <a:cs typeface="Tahoma" panose="020B0604030504040204" pitchFamily="34" charset="0"/>
            </a:endParaRPr>
          </a:p>
          <a:p>
            <a:pPr marL="882650" lvl="1" indent="-285750" algn="just">
              <a:buSzPts val="1400"/>
              <a:buFont typeface="Arial" panose="020B0604020202020204" pitchFamily="34" charset="0"/>
              <a:buChar char="•"/>
            </a:pPr>
            <a:endParaRPr lang="en-US" sz="1800" dirty="0">
              <a:latin typeface="Hanken Grotesk" panose="020B0604020202020204" charset="0"/>
              <a:ea typeface="Tahoma" panose="020B0604030504040204" pitchFamily="34" charset="0"/>
              <a:cs typeface="Tahoma" panose="020B0604030504040204" pitchFamily="34" charset="0"/>
            </a:endParaRPr>
          </a:p>
          <a:p>
            <a:pPr marL="882650" lvl="1" indent="-285750" algn="just">
              <a:buSzPts val="1400"/>
              <a:buFont typeface="Arial" panose="020B0604020202020204" pitchFamily="34" charset="0"/>
              <a:buChar char="•"/>
            </a:pPr>
            <a:r>
              <a:rPr lang="en-US" sz="1800" dirty="0">
                <a:latin typeface="Hanken Grotesk" panose="020B0604020202020204" charset="0"/>
                <a:ea typeface="Tahoma" panose="020B0604030504040204" pitchFamily="34" charset="0"/>
                <a:cs typeface="Tahoma" panose="020B0604030504040204" pitchFamily="34" charset="0"/>
              </a:rPr>
              <a:t>Sau </a:t>
            </a:r>
            <a:r>
              <a:rPr lang="en-US" sz="1800" dirty="0" err="1">
                <a:latin typeface="Hanken Grotesk" panose="020B0604020202020204" charset="0"/>
                <a:ea typeface="Tahoma" panose="020B0604030504040204" pitchFamily="34" charset="0"/>
                <a:cs typeface="Tahoma" panose="020B0604030504040204" pitchFamily="34" charset="0"/>
              </a:rPr>
              <a:t>quá</a:t>
            </a:r>
            <a:r>
              <a:rPr lang="en-US" sz="1800" dirty="0">
                <a:latin typeface="Hanken Grotesk" panose="020B0604020202020204" charset="0"/>
                <a:ea typeface="Tahoma" panose="020B0604030504040204" pitchFamily="34" charset="0"/>
                <a:cs typeface="Tahoma" panose="020B0604030504040204" pitchFamily="34" charset="0"/>
              </a:rPr>
              <a:t> </a:t>
            </a:r>
            <a:r>
              <a:rPr lang="en-US" sz="1800" dirty="0" err="1">
                <a:latin typeface="Hanken Grotesk" panose="020B0604020202020204" charset="0"/>
                <a:ea typeface="Tahoma" panose="020B0604030504040204" pitchFamily="34" charset="0"/>
                <a:cs typeface="Tahoma" panose="020B0604030504040204" pitchFamily="34" charset="0"/>
              </a:rPr>
              <a:t>trình</a:t>
            </a:r>
            <a:r>
              <a:rPr lang="en-US" sz="1800" dirty="0">
                <a:latin typeface="Hanken Grotesk" panose="020B0604020202020204" charset="0"/>
                <a:ea typeface="Tahoma" panose="020B0604030504040204" pitchFamily="34" charset="0"/>
                <a:cs typeface="Tahoma" panose="020B0604030504040204" pitchFamily="34" charset="0"/>
              </a:rPr>
              <a:t> </a:t>
            </a:r>
            <a:r>
              <a:rPr lang="en-US" sz="1800" dirty="0" err="1">
                <a:latin typeface="Hanken Grotesk" panose="020B0604020202020204" charset="0"/>
                <a:ea typeface="Tahoma" panose="020B0604030504040204" pitchFamily="34" charset="0"/>
                <a:cs typeface="Tahoma" panose="020B0604030504040204" pitchFamily="34" charset="0"/>
              </a:rPr>
              <a:t>chọn</a:t>
            </a:r>
            <a:r>
              <a:rPr lang="en-US" sz="1800" dirty="0">
                <a:latin typeface="Hanken Grotesk" panose="020B0604020202020204" charset="0"/>
                <a:ea typeface="Tahoma" panose="020B0604030504040204" pitchFamily="34" charset="0"/>
                <a:cs typeface="Tahoma" panose="020B0604030504040204" pitchFamily="34" charset="0"/>
              </a:rPr>
              <a:t> </a:t>
            </a:r>
            <a:r>
              <a:rPr lang="en-US" sz="1800" dirty="0" err="1">
                <a:latin typeface="Hanken Grotesk" panose="020B0604020202020204" charset="0"/>
                <a:ea typeface="Tahoma" panose="020B0604030504040204" pitchFamily="34" charset="0"/>
                <a:cs typeface="Tahoma" panose="020B0604030504040204" pitchFamily="34" charset="0"/>
              </a:rPr>
              <a:t>lọc</a:t>
            </a:r>
            <a:r>
              <a:rPr lang="en-US" sz="1800" dirty="0">
                <a:latin typeface="Hanken Grotesk" panose="020B0604020202020204" charset="0"/>
                <a:ea typeface="Tahoma" panose="020B0604030504040204" pitchFamily="34" charset="0"/>
                <a:cs typeface="Tahoma" panose="020B0604030504040204" pitchFamily="34" charset="0"/>
              </a:rPr>
              <a:t>, 11 </a:t>
            </a:r>
            <a:r>
              <a:rPr lang="en-US" sz="1800" dirty="0" err="1">
                <a:latin typeface="Hanken Grotesk" panose="020B0604020202020204" charset="0"/>
                <a:ea typeface="Tahoma" panose="020B0604030504040204" pitchFamily="34" charset="0"/>
                <a:cs typeface="Tahoma" panose="020B0604030504040204" pitchFamily="34" charset="0"/>
              </a:rPr>
              <a:t>đội</a:t>
            </a:r>
            <a:r>
              <a:rPr lang="en-US" sz="1800" dirty="0">
                <a:latin typeface="Hanken Grotesk" panose="020B0604020202020204" charset="0"/>
                <a:ea typeface="Tahoma" panose="020B0604030504040204" pitchFamily="34" charset="0"/>
                <a:cs typeface="Tahoma" panose="020B0604030504040204" pitchFamily="34" charset="0"/>
              </a:rPr>
              <a:t> </a:t>
            </a:r>
            <a:r>
              <a:rPr lang="en-US" sz="1800" dirty="0" err="1">
                <a:latin typeface="Hanken Grotesk" panose="020B0604020202020204" charset="0"/>
                <a:ea typeface="Tahoma" panose="020B0604030504040204" pitchFamily="34" charset="0"/>
                <a:cs typeface="Tahoma" panose="020B0604030504040204" pitchFamily="34" charset="0"/>
              </a:rPr>
              <a:t>được</a:t>
            </a:r>
            <a:r>
              <a:rPr lang="en-US" sz="1800" dirty="0">
                <a:latin typeface="Hanken Grotesk" panose="020B0604020202020204" charset="0"/>
                <a:ea typeface="Tahoma" panose="020B0604030504040204" pitchFamily="34" charset="0"/>
                <a:cs typeface="Tahoma" panose="020B0604030504040204" pitchFamily="34" charset="0"/>
              </a:rPr>
              <a:t> </a:t>
            </a:r>
            <a:r>
              <a:rPr lang="en-US" sz="1800" dirty="0" err="1">
                <a:latin typeface="Hanken Grotesk" panose="020B0604020202020204" charset="0"/>
                <a:ea typeface="Tahoma" panose="020B0604030504040204" pitchFamily="34" charset="0"/>
                <a:cs typeface="Tahoma" panose="020B0604030504040204" pitchFamily="34" charset="0"/>
              </a:rPr>
              <a:t>chọn</a:t>
            </a:r>
            <a:r>
              <a:rPr lang="en-US" sz="1800" dirty="0">
                <a:latin typeface="Hanken Grotesk" panose="020B0604020202020204" charset="0"/>
                <a:ea typeface="Tahoma" panose="020B0604030504040204" pitchFamily="34" charset="0"/>
                <a:cs typeface="Tahoma" panose="020B0604030504040204" pitchFamily="34" charset="0"/>
              </a:rPr>
              <a:t> </a:t>
            </a:r>
            <a:r>
              <a:rPr lang="en-US" sz="1800" dirty="0" err="1">
                <a:latin typeface="Hanken Grotesk" panose="020B0604020202020204" charset="0"/>
                <a:ea typeface="Tahoma" panose="020B0604030504040204" pitchFamily="34" charset="0"/>
                <a:cs typeface="Tahoma" panose="020B0604030504040204" pitchFamily="34" charset="0"/>
              </a:rPr>
              <a:t>ra</a:t>
            </a:r>
            <a:r>
              <a:rPr lang="en-US" sz="1800" dirty="0">
                <a:latin typeface="Hanken Grotesk" panose="020B0604020202020204" charset="0"/>
                <a:ea typeface="Tahoma" panose="020B0604030504040204" pitchFamily="34" charset="0"/>
                <a:cs typeface="Tahoma" panose="020B0604030504040204" pitchFamily="34" charset="0"/>
              </a:rPr>
              <a:t> </a:t>
            </a:r>
            <a:r>
              <a:rPr lang="en-US" sz="1800" dirty="0" err="1">
                <a:latin typeface="Hanken Grotesk" panose="020B0604020202020204" charset="0"/>
                <a:ea typeface="Tahoma" panose="020B0604030504040204" pitchFamily="34" charset="0"/>
                <a:cs typeface="Tahoma" panose="020B0604030504040204" pitchFamily="34" charset="0"/>
              </a:rPr>
              <a:t>như</a:t>
            </a:r>
            <a:r>
              <a:rPr lang="en-US" sz="1800" dirty="0">
                <a:latin typeface="Hanken Grotesk" panose="020B0604020202020204" charset="0"/>
                <a:ea typeface="Tahoma" panose="020B0604030504040204" pitchFamily="34" charset="0"/>
                <a:cs typeface="Tahoma" panose="020B0604030504040204" pitchFamily="34" charset="0"/>
              </a:rPr>
              <a:t> </a:t>
            </a:r>
            <a:r>
              <a:rPr lang="en-US" sz="1800" dirty="0" err="1">
                <a:latin typeface="Hanken Grotesk" panose="020B0604020202020204" charset="0"/>
                <a:ea typeface="Tahoma" panose="020B0604030504040204" pitchFamily="34" charset="0"/>
                <a:cs typeface="Tahoma" panose="020B0604030504040204" pitchFamily="34" charset="0"/>
              </a:rPr>
              <a:t>sau</a:t>
            </a:r>
            <a:r>
              <a:rPr lang="en-US" sz="1800" dirty="0">
                <a:latin typeface="Hanken Grotesk" panose="020B0604020202020204" charset="0"/>
                <a:ea typeface="Tahoma" panose="020B0604030504040204" pitchFamily="34" charset="0"/>
                <a:cs typeface="Tahoma" panose="020B0604030504040204" pitchFamily="34" charset="0"/>
              </a:rPr>
              <a:t>:</a:t>
            </a:r>
          </a:p>
          <a:p>
            <a:pPr marL="882650" lvl="1" indent="-285750" algn="just">
              <a:buSzPts val="1400"/>
              <a:buFont typeface="Arial" panose="020B0604020202020204" pitchFamily="34" charset="0"/>
              <a:buChar char="•"/>
            </a:pPr>
            <a:endParaRPr lang="en-US" sz="1800" dirty="0"/>
          </a:p>
        </p:txBody>
      </p:sp>
      <p:pic>
        <p:nvPicPr>
          <p:cNvPr id="8" name="Picture 7">
            <a:extLst>
              <a:ext uri="{FF2B5EF4-FFF2-40B4-BE49-F238E27FC236}">
                <a16:creationId xmlns:a16="http://schemas.microsoft.com/office/drawing/2014/main" id="{5B0E0FC1-15AB-0865-5D5E-668B35DA34BD}"/>
              </a:ext>
            </a:extLst>
          </p:cNvPr>
          <p:cNvPicPr>
            <a:picLocks noChangeAspect="1"/>
          </p:cNvPicPr>
          <p:nvPr/>
        </p:nvPicPr>
        <p:blipFill>
          <a:blip r:embed="rId3"/>
          <a:stretch>
            <a:fillRect/>
          </a:stretch>
        </p:blipFill>
        <p:spPr>
          <a:xfrm>
            <a:off x="620578" y="3360294"/>
            <a:ext cx="7902843" cy="948934"/>
          </a:xfrm>
          <a:prstGeom prst="rect">
            <a:avLst/>
          </a:prstGeom>
        </p:spPr>
      </p:pic>
    </p:spTree>
    <p:extLst>
      <p:ext uri="{BB962C8B-B14F-4D97-AF65-F5344CB8AC3E}">
        <p14:creationId xmlns:p14="http://schemas.microsoft.com/office/powerpoint/2010/main" val="1562586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1923</TotalTime>
  <Words>2284</Words>
  <Application>Microsoft Office PowerPoint</Application>
  <PresentationFormat>On-screen Show (16:9)</PresentationFormat>
  <Paragraphs>310</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Tahoma</vt:lpstr>
      <vt:lpstr>Figtree Black</vt:lpstr>
      <vt:lpstr>Arial</vt:lpstr>
      <vt:lpstr>Hanken Grotesk</vt:lpstr>
      <vt:lpstr>Elegant Black &amp; White Thesis Defense by Slidesgo</vt:lpstr>
      <vt:lpstr>ĐỀ TÀI: PHÂN TÍCH VÀ DỰ ĐOÁN  KẾT QUẢ BÓNG ĐÁ TỪ DỮ LIỆU LỊCH SỬ</vt:lpstr>
      <vt:lpstr>Mục lục</vt:lpstr>
      <vt:lpstr>Giới thiệu</vt:lpstr>
      <vt:lpstr>Giới thiệu </vt:lpstr>
      <vt:lpstr>Phát biểu bài toán</vt:lpstr>
      <vt:lpstr>Mục lục</vt:lpstr>
      <vt:lpstr>Thu thập dữ liệu</vt:lpstr>
      <vt:lpstr>Cách thu thập dữ liệu</vt:lpstr>
      <vt:lpstr>Phạm vi và kích thước dữ liệu</vt:lpstr>
      <vt:lpstr>Phạm vi và kích thước dữ liệu</vt:lpstr>
      <vt:lpstr>Các thuộc tính và ý nghĩa</vt:lpstr>
      <vt:lpstr>Mục lục</vt:lpstr>
      <vt:lpstr>Phân tích và xử lý dữ liệu</vt:lpstr>
      <vt:lpstr>Tổng quan về dữ liệu</vt:lpstr>
      <vt:lpstr>Tổng quan về dữ liệu</vt:lpstr>
      <vt:lpstr>Tiền xử lý dữ liệu </vt:lpstr>
      <vt:lpstr>Tiền xử lý dữ liệu </vt:lpstr>
      <vt:lpstr>Tạo đặc trưng</vt:lpstr>
      <vt:lpstr>Tạo đặc trưng</vt:lpstr>
      <vt:lpstr>Tạo đặc trưng</vt:lpstr>
      <vt:lpstr>Phân chia bộ dữ liệu</vt:lpstr>
      <vt:lpstr>Mục lục</vt:lpstr>
      <vt:lpstr>Phương pháp</vt:lpstr>
      <vt:lpstr>Các mô hình được sử dụng</vt:lpstr>
      <vt:lpstr>Các kịch bản huấn luyện và kiểm thử</vt:lpstr>
      <vt:lpstr>Mô hình lựa chọn cuối cùng</vt:lpstr>
      <vt:lpstr>Mục lục</vt:lpstr>
      <vt:lpstr>Đánh giá</vt:lpstr>
      <vt:lpstr>Đánh giá các mô hình trên các kịch bản</vt:lpstr>
      <vt:lpstr>Đánh giá các mô hình trên các kịch bản</vt:lpstr>
      <vt:lpstr>Đánh giá trên Time Series Split Validation</vt:lpstr>
      <vt:lpstr>Đánh giá trên Time Series Split Validation</vt:lpstr>
      <vt:lpstr>Mục lục</vt:lpstr>
      <vt:lpstr>Kết luận</vt:lpstr>
      <vt:lpstr>Xây dựng giao diện thử nghiệm</vt:lpstr>
      <vt:lpstr>Kết luận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the  Pattern Growth Approach  for detecting spam mail</dc:title>
  <dc:creator>Huy Luong</dc:creator>
  <cp:lastModifiedBy>Phan Công Minh</cp:lastModifiedBy>
  <cp:revision>31</cp:revision>
  <dcterms:modified xsi:type="dcterms:W3CDTF">2025-06-17T05:53:58Z</dcterms:modified>
</cp:coreProperties>
</file>