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8" r:id="rId1"/>
  </p:sldMasterIdLst>
  <p:notesMasterIdLst>
    <p:notesMasterId r:id="rId63"/>
  </p:notesMasterIdLst>
  <p:sldIdLst>
    <p:sldId id="256" r:id="rId2"/>
    <p:sldId id="349" r:id="rId3"/>
    <p:sldId id="351" r:id="rId4"/>
    <p:sldId id="359" r:id="rId5"/>
    <p:sldId id="258" r:id="rId6"/>
    <p:sldId id="371" r:id="rId7"/>
    <p:sldId id="366" r:id="rId8"/>
    <p:sldId id="412" r:id="rId9"/>
    <p:sldId id="413" r:id="rId10"/>
    <p:sldId id="377" r:id="rId11"/>
    <p:sldId id="414" r:id="rId12"/>
    <p:sldId id="418" r:id="rId13"/>
    <p:sldId id="378" r:id="rId14"/>
    <p:sldId id="419" r:id="rId15"/>
    <p:sldId id="379" r:id="rId16"/>
    <p:sldId id="353" r:id="rId17"/>
    <p:sldId id="380" r:id="rId18"/>
    <p:sldId id="385" r:id="rId19"/>
    <p:sldId id="400" r:id="rId20"/>
    <p:sldId id="401" r:id="rId21"/>
    <p:sldId id="386" r:id="rId22"/>
    <p:sldId id="402" r:id="rId23"/>
    <p:sldId id="387" r:id="rId24"/>
    <p:sldId id="403" r:id="rId25"/>
    <p:sldId id="354" r:id="rId26"/>
    <p:sldId id="381" r:id="rId27"/>
    <p:sldId id="388" r:id="rId28"/>
    <p:sldId id="420" r:id="rId29"/>
    <p:sldId id="390" r:id="rId30"/>
    <p:sldId id="421" r:id="rId31"/>
    <p:sldId id="389" r:id="rId32"/>
    <p:sldId id="422" r:id="rId33"/>
    <p:sldId id="391" r:id="rId34"/>
    <p:sldId id="355" r:id="rId35"/>
    <p:sldId id="382" r:id="rId36"/>
    <p:sldId id="392" r:id="rId37"/>
    <p:sldId id="404" r:id="rId38"/>
    <p:sldId id="410" r:id="rId39"/>
    <p:sldId id="393" r:id="rId40"/>
    <p:sldId id="411" r:id="rId41"/>
    <p:sldId id="394" r:id="rId42"/>
    <p:sldId id="356" r:id="rId43"/>
    <p:sldId id="383" r:id="rId44"/>
    <p:sldId id="397" r:id="rId45"/>
    <p:sldId id="423" r:id="rId46"/>
    <p:sldId id="424" r:id="rId47"/>
    <p:sldId id="398" r:id="rId48"/>
    <p:sldId id="425" r:id="rId49"/>
    <p:sldId id="399" r:id="rId50"/>
    <p:sldId id="375" r:id="rId51"/>
    <p:sldId id="357" r:id="rId52"/>
    <p:sldId id="384" r:id="rId53"/>
    <p:sldId id="376" r:id="rId54"/>
    <p:sldId id="405" r:id="rId55"/>
    <p:sldId id="416" r:id="rId56"/>
    <p:sldId id="409" r:id="rId57"/>
    <p:sldId id="417" r:id="rId58"/>
    <p:sldId id="406" r:id="rId59"/>
    <p:sldId id="360" r:id="rId60"/>
    <p:sldId id="352" r:id="rId61"/>
    <p:sldId id="408" r:id="rId62"/>
  </p:sldIdLst>
  <p:sldSz cx="9144000" cy="5143500" type="screen16x9"/>
  <p:notesSz cx="6858000" cy="9144000"/>
  <p:embeddedFontLst>
    <p:embeddedFont>
      <p:font typeface="Josefin Sans" pitchFamily="2" charset="0"/>
      <p:regular r:id="rId64"/>
      <p:bold r:id="rId65"/>
      <p:italic r:id="rId66"/>
      <p:boldItalic r:id="rId67"/>
    </p:embeddedFont>
    <p:embeddedFont>
      <p:font typeface="Open Sans" panose="020B0606030504020204" pitchFamily="34" charset="0"/>
      <p:regular r:id="rId68"/>
      <p:bold r:id="rId69"/>
      <p:italic r:id="rId70"/>
      <p:boldItalic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7F8362-C9E5-45B8-A27B-504CD53EF50B}">
  <a:tblStyle styleId="{187F8362-C9E5-45B8-A27B-504CD53EF50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01" autoAdjust="0"/>
    <p:restoredTop sz="94660"/>
  </p:normalViewPr>
  <p:slideViewPr>
    <p:cSldViewPr snapToGrid="0">
      <p:cViewPr varScale="1">
        <p:scale>
          <a:sx n="116" d="100"/>
          <a:sy n="116" d="100"/>
        </p:scale>
        <p:origin x="213" y="5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3.fntdata"/><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1.fntdata"/><Relationship Id="rId69"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7.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2.fntdata"/><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2" name="Google Shape;10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d1e87cec6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d1e87cec6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4462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d1e87cec6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d1e87cec6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7887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d1e87cec6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d1e87cec6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9699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d1e87cec6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d1e87cec6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3600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d1e87cec6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d1e87cec6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251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d1e87cec6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d1e87cec6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9770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b347e33ac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b347e33ac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57173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b347e33ac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b347e33ac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5274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d1e87cec6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d1e87cec6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5568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d1e87cec6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d1e87cec6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4785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09830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d1e87cec6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d1e87cec6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7532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d1e87cec6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d1e87cec6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73426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d1e87cec6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d1e87cec6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54098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d1e87cec6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d1e87cec6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2779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d1e87cec6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d1e87cec6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74605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b347e33ac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b347e33ac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68592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b347e33ac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b347e33ac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9988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d1e87cec6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d1e87cec6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09568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d1e87cec6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d1e87cec6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98094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d1e87cec6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d1e87cec6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0002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b347e33ac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b347e33ac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1824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d1e87cec6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d1e87cec6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63309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d1e87cec6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d1e87cec6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09294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d1e87cec6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d1e87cec6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37535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d1e87cec6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d1e87cec6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68933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b347e33ac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b347e33ac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44799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b347e33ac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b347e33ac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19507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d1e87cec6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d1e87cec6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88189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d1e87cec6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d1e87cec6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45122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d1e87cec6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d1e87cec6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38641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d1e87cec6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d1e87cec6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2491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24785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d1e87cec6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d1e87cec6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76135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d1e87cec6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d1e87cec6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49013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b347e33ac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b347e33ac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88003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b347e33ac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b347e33ac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5790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d1e87cec6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d1e87cec6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98668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d1e87cec6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d1e87cec6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38611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d1e87cec6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d1e87cec6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53120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d1e87cec6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d1e87cec6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57906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d1e87cec6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d1e87cec6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79195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d1e87cec6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d1e87cec6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6504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b347e33ac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b347e33ac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d1e87cec6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d1e87cec6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26093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b347e33ac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b347e33ac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04821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b347e33ac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b347e33ac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31114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d1e87cec6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d1e87cec6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11816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d1e87cec6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d1e87cec6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830839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d1e87cec6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d1e87cec6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20852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d1e87cec6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d1e87cec6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11384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d1e87cec6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d1e87cec6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93989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d1e87cec6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d1e87cec6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44227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161f6db217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161f6db217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2497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b347e33ac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b347e33ac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647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b347e33ac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b347e33ac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05018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2" name="Google Shape;10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2704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d1e87cec6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d1e87cec6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9651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d1e87cec6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d1e87cec6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372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d1e87cec6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d1e87cec6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159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78600" y="1484550"/>
            <a:ext cx="7787100" cy="2086500"/>
          </a:xfrm>
          <a:prstGeom prst="rect">
            <a:avLst/>
          </a:prstGeom>
        </p:spPr>
        <p:txBody>
          <a:bodyPr spcFirstLastPara="1" wrap="square" lIns="91425" tIns="91425" rIns="91425" bIns="91425" anchor="ctr" anchorCtr="0">
            <a:noAutofit/>
          </a:bodyPr>
          <a:lstStyle>
            <a:lvl1pPr lvl="0" algn="ctr">
              <a:lnSpc>
                <a:spcPct val="125000"/>
              </a:lnSpc>
              <a:spcBef>
                <a:spcPts val="0"/>
              </a:spcBef>
              <a:spcAft>
                <a:spcPts val="0"/>
              </a:spcAft>
              <a:buSzPts val="5200"/>
              <a:buNone/>
              <a:defRPr sz="55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547575" y="3466725"/>
            <a:ext cx="4048800" cy="382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5400000">
            <a:off x="-1867025" y="1013175"/>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229260" y="3396805"/>
            <a:ext cx="3675485" cy="1893812"/>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315040" flipH="1">
            <a:off x="-236345" y="4475012"/>
            <a:ext cx="2114446" cy="99708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282713" y="476911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27300" y="42102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5488" y="29082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257175" y="49018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559288" y="3910538"/>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6110254" y="2527892"/>
            <a:ext cx="4814046" cy="171036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744675" y="-169359"/>
            <a:ext cx="3627772" cy="1869298"/>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484934" flipH="1">
            <a:off x="7292455" y="-348495"/>
            <a:ext cx="2087045" cy="984164"/>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a:off x="5634813" y="20792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7750600" y="102480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8980488" y="193977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a:off x="4725450" y="139996"/>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4">
  <p:cSld name="CUSTOM_53">
    <p:spTree>
      <p:nvGrpSpPr>
        <p:cNvPr id="1" name="Shape 1009"/>
        <p:cNvGrpSpPr/>
        <p:nvPr/>
      </p:nvGrpSpPr>
      <p:grpSpPr>
        <a:xfrm>
          <a:off x="0" y="0"/>
          <a:ext cx="0" cy="0"/>
          <a:chOff x="0" y="0"/>
          <a:chExt cx="0" cy="0"/>
        </a:xfrm>
      </p:grpSpPr>
      <p:sp>
        <p:nvSpPr>
          <p:cNvPr id="1010" name="Google Shape;1010;p68"/>
          <p:cNvSpPr/>
          <p:nvPr/>
        </p:nvSpPr>
        <p:spPr>
          <a:xfrm rot="10800000">
            <a:off x="3937512" y="4410874"/>
            <a:ext cx="3936983" cy="732774"/>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8"/>
          <p:cNvSpPr/>
          <p:nvPr/>
        </p:nvSpPr>
        <p:spPr>
          <a:xfrm flipH="1">
            <a:off x="3939637" y="98"/>
            <a:ext cx="5126677" cy="1295929"/>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8"/>
          <p:cNvSpPr/>
          <p:nvPr/>
        </p:nvSpPr>
        <p:spPr>
          <a:xfrm rot="10800000" flipH="1">
            <a:off x="4720014" y="4141676"/>
            <a:ext cx="5735030" cy="1001972"/>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8"/>
          <p:cNvSpPr/>
          <p:nvPr/>
        </p:nvSpPr>
        <p:spPr>
          <a:xfrm rot="10800000" flipH="1">
            <a:off x="5013459" y="204"/>
            <a:ext cx="4130832" cy="1472837"/>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8"/>
          <p:cNvSpPr/>
          <p:nvPr/>
        </p:nvSpPr>
        <p:spPr>
          <a:xfrm rot="10800000">
            <a:off x="5628786" y="490"/>
            <a:ext cx="3515148" cy="1472658"/>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8"/>
          <p:cNvSpPr/>
          <p:nvPr/>
        </p:nvSpPr>
        <p:spPr>
          <a:xfrm rot="10800000">
            <a:off x="5220582" y="4263470"/>
            <a:ext cx="3937105" cy="880179"/>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8"/>
          <p:cNvSpPr/>
          <p:nvPr/>
        </p:nvSpPr>
        <p:spPr>
          <a:xfrm rot="5400000">
            <a:off x="6527856" y="44833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68"/>
          <p:cNvSpPr/>
          <p:nvPr/>
        </p:nvSpPr>
        <p:spPr>
          <a:xfrm rot="5400000">
            <a:off x="5530219" y="9452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68"/>
          <p:cNvSpPr/>
          <p:nvPr/>
        </p:nvSpPr>
        <p:spPr>
          <a:xfrm rot="-5400000">
            <a:off x="5871031" y="43306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8"/>
          <p:cNvSpPr/>
          <p:nvPr/>
        </p:nvSpPr>
        <p:spPr>
          <a:xfrm rot="5400000">
            <a:off x="4874006" y="3104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66"/>
        <p:cNvGrpSpPr/>
        <p:nvPr/>
      </p:nvGrpSpPr>
      <p:grpSpPr>
        <a:xfrm>
          <a:off x="0" y="0"/>
          <a:ext cx="0" cy="0"/>
          <a:chOff x="0" y="0"/>
          <a:chExt cx="0" cy="0"/>
        </a:xfrm>
      </p:grpSpPr>
      <p:sp>
        <p:nvSpPr>
          <p:cNvPr id="167" name="Google Shape;167;p13"/>
          <p:cNvSpPr txBox="1">
            <a:spLocks noGrp="1"/>
          </p:cNvSpPr>
          <p:nvPr>
            <p:ph type="title"/>
          </p:nvPr>
        </p:nvSpPr>
        <p:spPr>
          <a:xfrm>
            <a:off x="2727000" y="363275"/>
            <a:ext cx="3690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168" name="Google Shape;168;p13"/>
          <p:cNvSpPr txBox="1">
            <a:spLocks noGrp="1"/>
          </p:cNvSpPr>
          <p:nvPr>
            <p:ph type="subTitle" idx="1"/>
          </p:nvPr>
        </p:nvSpPr>
        <p:spPr>
          <a:xfrm>
            <a:off x="4379650" y="1868975"/>
            <a:ext cx="3830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69" name="Google Shape;169;p13"/>
          <p:cNvSpPr txBox="1">
            <a:spLocks noGrp="1"/>
          </p:cNvSpPr>
          <p:nvPr>
            <p:ph type="subTitle" idx="2"/>
          </p:nvPr>
        </p:nvSpPr>
        <p:spPr>
          <a:xfrm>
            <a:off x="5051588" y="2188088"/>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0" name="Google Shape;170;p13"/>
          <p:cNvSpPr txBox="1">
            <a:spLocks noGrp="1"/>
          </p:cNvSpPr>
          <p:nvPr>
            <p:ph type="subTitle" idx="3"/>
          </p:nvPr>
        </p:nvSpPr>
        <p:spPr>
          <a:xfrm>
            <a:off x="934238" y="1868975"/>
            <a:ext cx="3690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1" name="Google Shape;171;p13"/>
          <p:cNvSpPr txBox="1">
            <a:spLocks noGrp="1"/>
          </p:cNvSpPr>
          <p:nvPr>
            <p:ph type="subTitle" idx="4"/>
          </p:nvPr>
        </p:nvSpPr>
        <p:spPr>
          <a:xfrm>
            <a:off x="1536188" y="2188088"/>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2" name="Google Shape;172;p13"/>
          <p:cNvSpPr txBox="1">
            <a:spLocks noGrp="1"/>
          </p:cNvSpPr>
          <p:nvPr>
            <p:ph type="subTitle" idx="5"/>
          </p:nvPr>
        </p:nvSpPr>
        <p:spPr>
          <a:xfrm>
            <a:off x="4379600" y="3770850"/>
            <a:ext cx="3830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3" name="Google Shape;173;p13"/>
          <p:cNvSpPr txBox="1">
            <a:spLocks noGrp="1"/>
          </p:cNvSpPr>
          <p:nvPr>
            <p:ph type="subTitle" idx="6"/>
          </p:nvPr>
        </p:nvSpPr>
        <p:spPr>
          <a:xfrm>
            <a:off x="5051588" y="408997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4" name="Google Shape;174;p13"/>
          <p:cNvSpPr txBox="1">
            <a:spLocks noGrp="1"/>
          </p:cNvSpPr>
          <p:nvPr>
            <p:ph type="subTitle" idx="7"/>
          </p:nvPr>
        </p:nvSpPr>
        <p:spPr>
          <a:xfrm>
            <a:off x="934238" y="3770850"/>
            <a:ext cx="3690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27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2pPr>
            <a:lvl3pPr lvl="2"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3pPr>
            <a:lvl4pPr lvl="3"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4pPr>
            <a:lvl5pPr lvl="4"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5pPr>
            <a:lvl6pPr lvl="5"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6pPr>
            <a:lvl7pPr lvl="6"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7pPr>
            <a:lvl8pPr lvl="7" algn="ctr" rtl="0">
              <a:spcBef>
                <a:spcPts val="1600"/>
              </a:spcBef>
              <a:spcAft>
                <a:spcPts val="0"/>
              </a:spcAft>
              <a:buClr>
                <a:schemeClr val="dk1"/>
              </a:buClr>
              <a:buSzPts val="2100"/>
              <a:buFont typeface="Josefin Sans"/>
              <a:buNone/>
              <a:defRPr sz="2100" b="1">
                <a:solidFill>
                  <a:schemeClr val="dk1"/>
                </a:solidFill>
                <a:latin typeface="Josefin Sans"/>
                <a:ea typeface="Josefin Sans"/>
                <a:cs typeface="Josefin Sans"/>
                <a:sym typeface="Josefin Sans"/>
              </a:defRPr>
            </a:lvl8pPr>
            <a:lvl9pPr lvl="8" algn="ctr" rtl="0">
              <a:spcBef>
                <a:spcPts val="1600"/>
              </a:spcBef>
              <a:spcAft>
                <a:spcPts val="1600"/>
              </a:spcAft>
              <a:buClr>
                <a:schemeClr val="dk1"/>
              </a:buClr>
              <a:buSzPts val="2100"/>
              <a:buFont typeface="Josefin Sans"/>
              <a:buNone/>
              <a:defRPr sz="2100" b="1">
                <a:solidFill>
                  <a:schemeClr val="dk1"/>
                </a:solidFill>
                <a:latin typeface="Josefin Sans"/>
                <a:ea typeface="Josefin Sans"/>
                <a:cs typeface="Josefin Sans"/>
                <a:sym typeface="Josefin Sans"/>
              </a:defRPr>
            </a:lvl9pPr>
          </a:lstStyle>
          <a:p>
            <a:endParaRPr/>
          </a:p>
        </p:txBody>
      </p:sp>
      <p:sp>
        <p:nvSpPr>
          <p:cNvPr id="175" name="Google Shape;175;p13"/>
          <p:cNvSpPr txBox="1">
            <a:spLocks noGrp="1"/>
          </p:cNvSpPr>
          <p:nvPr>
            <p:ph type="subTitle" idx="8"/>
          </p:nvPr>
        </p:nvSpPr>
        <p:spPr>
          <a:xfrm>
            <a:off x="1536188" y="408997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76" name="Google Shape;176;p13"/>
          <p:cNvSpPr txBox="1">
            <a:spLocks noGrp="1"/>
          </p:cNvSpPr>
          <p:nvPr>
            <p:ph type="title" idx="9" hasCustomPrompt="1"/>
          </p:nvPr>
        </p:nvSpPr>
        <p:spPr>
          <a:xfrm>
            <a:off x="2259638" y="1171113"/>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7" name="Google Shape;177;p13"/>
          <p:cNvSpPr txBox="1">
            <a:spLocks noGrp="1"/>
          </p:cNvSpPr>
          <p:nvPr>
            <p:ph type="title" idx="13" hasCustomPrompt="1"/>
          </p:nvPr>
        </p:nvSpPr>
        <p:spPr>
          <a:xfrm>
            <a:off x="5775063" y="1171113"/>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8" name="Google Shape;178;p13"/>
          <p:cNvSpPr txBox="1">
            <a:spLocks noGrp="1"/>
          </p:cNvSpPr>
          <p:nvPr>
            <p:ph type="title" idx="14" hasCustomPrompt="1"/>
          </p:nvPr>
        </p:nvSpPr>
        <p:spPr>
          <a:xfrm>
            <a:off x="2259638" y="3071125"/>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79" name="Google Shape;179;p13"/>
          <p:cNvSpPr txBox="1">
            <a:spLocks noGrp="1"/>
          </p:cNvSpPr>
          <p:nvPr>
            <p:ph type="title" idx="15" hasCustomPrompt="1"/>
          </p:nvPr>
        </p:nvSpPr>
        <p:spPr>
          <a:xfrm>
            <a:off x="5775063" y="3071125"/>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000">
                <a:solidFill>
                  <a:schemeClr val="accent2"/>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80" name="Google Shape;180;p13"/>
          <p:cNvSpPr/>
          <p:nvPr/>
        </p:nvSpPr>
        <p:spPr>
          <a:xfrm rot="-5267561">
            <a:off x="-2166865" y="2462282"/>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rot="-5400000">
            <a:off x="-954332" y="1253578"/>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rot="5400000">
            <a:off x="-672825" y="419298"/>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rot="5400000">
            <a:off x="121363" y="3132963"/>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rot="5400000">
            <a:off x="993813" y="264713"/>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rot="5400000">
            <a:off x="540138" y="129043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rot="5400000">
            <a:off x="441438" y="2700513"/>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rot="5532439">
            <a:off x="6598811" y="1897536"/>
            <a:ext cx="4818716" cy="780968"/>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3"/>
          <p:cNvSpPr/>
          <p:nvPr/>
        </p:nvSpPr>
        <p:spPr>
          <a:xfrm rot="5400000">
            <a:off x="7811366" y="2920743"/>
            <a:ext cx="2393629" cy="966464"/>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3"/>
          <p:cNvSpPr/>
          <p:nvPr/>
        </p:nvSpPr>
        <p:spPr>
          <a:xfrm rot="-5400000">
            <a:off x="7826590" y="3732336"/>
            <a:ext cx="2096898" cy="989152"/>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rot="-5400000">
            <a:off x="8965800" y="1844324"/>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rot="-5400000">
            <a:off x="8612125" y="375164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rot="-5400000">
            <a:off x="8710825" y="234157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rot="-5400000">
            <a:off x="8158450" y="4777374"/>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1">
  <p:cSld name="CUSTOM_42">
    <p:spTree>
      <p:nvGrpSpPr>
        <p:cNvPr id="1" name="Shape 194"/>
        <p:cNvGrpSpPr/>
        <p:nvPr/>
      </p:nvGrpSpPr>
      <p:grpSpPr>
        <a:xfrm>
          <a:off x="0" y="0"/>
          <a:ext cx="0" cy="0"/>
          <a:chOff x="0" y="0"/>
          <a:chExt cx="0" cy="0"/>
        </a:xfrm>
      </p:grpSpPr>
      <p:sp>
        <p:nvSpPr>
          <p:cNvPr id="195" name="Google Shape;195;p14"/>
          <p:cNvSpPr txBox="1">
            <a:spLocks noGrp="1"/>
          </p:cNvSpPr>
          <p:nvPr>
            <p:ph type="title" hasCustomPrompt="1"/>
          </p:nvPr>
        </p:nvSpPr>
        <p:spPr>
          <a:xfrm>
            <a:off x="2515413" y="2611248"/>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196" name="Google Shape;196;p14"/>
          <p:cNvSpPr txBox="1">
            <a:spLocks noGrp="1"/>
          </p:cNvSpPr>
          <p:nvPr>
            <p:ph type="title" idx="2" hasCustomPrompt="1"/>
          </p:nvPr>
        </p:nvSpPr>
        <p:spPr>
          <a:xfrm>
            <a:off x="5033788" y="2611248"/>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197" name="Google Shape;197;p14"/>
          <p:cNvSpPr txBox="1">
            <a:spLocks noGrp="1"/>
          </p:cNvSpPr>
          <p:nvPr>
            <p:ph type="subTitle" idx="1"/>
          </p:nvPr>
        </p:nvSpPr>
        <p:spPr>
          <a:xfrm>
            <a:off x="718800" y="16416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198" name="Google Shape;198;p14"/>
          <p:cNvSpPr txBox="1">
            <a:spLocks noGrp="1"/>
          </p:cNvSpPr>
          <p:nvPr>
            <p:ph type="subTitle" idx="3"/>
          </p:nvPr>
        </p:nvSpPr>
        <p:spPr>
          <a:xfrm>
            <a:off x="872525" y="215660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9" name="Google Shape;199;p14"/>
          <p:cNvSpPr txBox="1">
            <a:spLocks noGrp="1"/>
          </p:cNvSpPr>
          <p:nvPr>
            <p:ph type="subTitle" idx="4"/>
          </p:nvPr>
        </p:nvSpPr>
        <p:spPr>
          <a:xfrm>
            <a:off x="3237150" y="16416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0" name="Google Shape;200;p14"/>
          <p:cNvSpPr txBox="1">
            <a:spLocks noGrp="1"/>
          </p:cNvSpPr>
          <p:nvPr>
            <p:ph type="subTitle" idx="5"/>
          </p:nvPr>
        </p:nvSpPr>
        <p:spPr>
          <a:xfrm>
            <a:off x="3390900" y="215662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1" name="Google Shape;201;p14"/>
          <p:cNvSpPr txBox="1">
            <a:spLocks noGrp="1"/>
          </p:cNvSpPr>
          <p:nvPr>
            <p:ph type="subTitle" idx="6"/>
          </p:nvPr>
        </p:nvSpPr>
        <p:spPr>
          <a:xfrm>
            <a:off x="5755500" y="16416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2" name="Google Shape;202;p14"/>
          <p:cNvSpPr txBox="1">
            <a:spLocks noGrp="1"/>
          </p:cNvSpPr>
          <p:nvPr>
            <p:ph type="subTitle" idx="7"/>
          </p:nvPr>
        </p:nvSpPr>
        <p:spPr>
          <a:xfrm>
            <a:off x="5888425" y="215660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3" name="Google Shape;203;p14"/>
          <p:cNvSpPr txBox="1">
            <a:spLocks noGrp="1"/>
          </p:cNvSpPr>
          <p:nvPr>
            <p:ph type="subTitle" idx="8"/>
          </p:nvPr>
        </p:nvSpPr>
        <p:spPr>
          <a:xfrm>
            <a:off x="1766775" y="3105100"/>
            <a:ext cx="30921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4" name="Google Shape;204;p14"/>
          <p:cNvSpPr txBox="1">
            <a:spLocks noGrp="1"/>
          </p:cNvSpPr>
          <p:nvPr>
            <p:ph type="subTitle" idx="9"/>
          </p:nvPr>
        </p:nvSpPr>
        <p:spPr>
          <a:xfrm>
            <a:off x="2131725" y="362012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5" name="Google Shape;205;p14"/>
          <p:cNvSpPr txBox="1">
            <a:spLocks noGrp="1"/>
          </p:cNvSpPr>
          <p:nvPr>
            <p:ph type="subTitle" idx="13"/>
          </p:nvPr>
        </p:nvSpPr>
        <p:spPr>
          <a:xfrm>
            <a:off x="4496350" y="3105100"/>
            <a:ext cx="26697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1pPr>
            <a:lvl2pPr lvl="1"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2pPr>
            <a:lvl3pPr lvl="2"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3pPr>
            <a:lvl4pPr lvl="3"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4pPr>
            <a:lvl5pPr lvl="4"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5pPr>
            <a:lvl6pPr lvl="5"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6pPr>
            <a:lvl7pPr lvl="6"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7pPr>
            <a:lvl8pPr lvl="7" rtl="0">
              <a:lnSpc>
                <a:spcPct val="100000"/>
              </a:lnSpc>
              <a:spcBef>
                <a:spcPts val="1600"/>
              </a:spcBef>
              <a:spcAft>
                <a:spcPts val="0"/>
              </a:spcAft>
              <a:buClr>
                <a:schemeClr val="dk1"/>
              </a:buClr>
              <a:buSzPts val="2700"/>
              <a:buFont typeface="Josefin Sans"/>
              <a:buNone/>
              <a:defRPr sz="2700" b="1">
                <a:solidFill>
                  <a:schemeClr val="dk1"/>
                </a:solidFill>
                <a:latin typeface="Josefin Sans"/>
                <a:ea typeface="Josefin Sans"/>
                <a:cs typeface="Josefin Sans"/>
                <a:sym typeface="Josefin Sans"/>
              </a:defRPr>
            </a:lvl8pPr>
            <a:lvl9pPr lvl="8" rtl="0">
              <a:lnSpc>
                <a:spcPct val="100000"/>
              </a:lnSpc>
              <a:spcBef>
                <a:spcPts val="1600"/>
              </a:spcBef>
              <a:spcAft>
                <a:spcPts val="1600"/>
              </a:spcAft>
              <a:buClr>
                <a:schemeClr val="dk1"/>
              </a:buClr>
              <a:buSzPts val="2700"/>
              <a:buFont typeface="Josefin Sans"/>
              <a:buNone/>
              <a:defRPr sz="2700" b="1">
                <a:solidFill>
                  <a:schemeClr val="dk1"/>
                </a:solidFill>
                <a:latin typeface="Josefin Sans"/>
                <a:ea typeface="Josefin Sans"/>
                <a:cs typeface="Josefin Sans"/>
                <a:sym typeface="Josefin Sans"/>
              </a:defRPr>
            </a:lvl9pPr>
          </a:lstStyle>
          <a:p>
            <a:endParaRPr/>
          </a:p>
        </p:txBody>
      </p:sp>
      <p:sp>
        <p:nvSpPr>
          <p:cNvPr id="206" name="Google Shape;206;p14"/>
          <p:cNvSpPr txBox="1">
            <a:spLocks noGrp="1"/>
          </p:cNvSpPr>
          <p:nvPr>
            <p:ph type="subTitle" idx="14"/>
          </p:nvPr>
        </p:nvSpPr>
        <p:spPr>
          <a:xfrm>
            <a:off x="4650100" y="3620100"/>
            <a:ext cx="2362200" cy="68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7" name="Google Shape;207;p14"/>
          <p:cNvSpPr txBox="1">
            <a:spLocks noGrp="1"/>
          </p:cNvSpPr>
          <p:nvPr>
            <p:ph type="title" idx="15" hasCustomPrompt="1"/>
          </p:nvPr>
        </p:nvSpPr>
        <p:spPr>
          <a:xfrm>
            <a:off x="1256225" y="1132242"/>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208" name="Google Shape;208;p14"/>
          <p:cNvSpPr txBox="1">
            <a:spLocks noGrp="1"/>
          </p:cNvSpPr>
          <p:nvPr>
            <p:ph type="title" idx="16" hasCustomPrompt="1"/>
          </p:nvPr>
        </p:nvSpPr>
        <p:spPr>
          <a:xfrm>
            <a:off x="3774600" y="1132242"/>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209" name="Google Shape;209;p14"/>
          <p:cNvSpPr txBox="1">
            <a:spLocks noGrp="1"/>
          </p:cNvSpPr>
          <p:nvPr>
            <p:ph type="title" idx="17" hasCustomPrompt="1"/>
          </p:nvPr>
        </p:nvSpPr>
        <p:spPr>
          <a:xfrm>
            <a:off x="6292975" y="1132242"/>
            <a:ext cx="1594800" cy="690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210" name="Google Shape;210;p14"/>
          <p:cNvSpPr/>
          <p:nvPr/>
        </p:nvSpPr>
        <p:spPr>
          <a:xfrm rot="10800000" flipH="1">
            <a:off x="37927" y="4374834"/>
            <a:ext cx="2505013" cy="768740"/>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p:nvPr/>
        </p:nvSpPr>
        <p:spPr>
          <a:xfrm rot="10800000">
            <a:off x="6142736" y="4490064"/>
            <a:ext cx="2594745" cy="684511"/>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4"/>
          <p:cNvSpPr/>
          <p:nvPr/>
        </p:nvSpPr>
        <p:spPr>
          <a:xfrm rot="10800000" flipH="1">
            <a:off x="6632383" y="4238575"/>
            <a:ext cx="3779755" cy="936000"/>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flipH="1">
            <a:off x="-5" y="4269850"/>
            <a:ext cx="2018280" cy="873809"/>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p:nvPr/>
        </p:nvSpPr>
        <p:spPr>
          <a:xfrm>
            <a:off x="-1" y="4269786"/>
            <a:ext cx="1717924" cy="873594"/>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rot="10800000">
            <a:off x="6962402" y="4352337"/>
            <a:ext cx="2594826" cy="822238"/>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txBox="1">
            <a:spLocks noGrp="1"/>
          </p:cNvSpPr>
          <p:nvPr>
            <p:ph type="title" idx="18"/>
          </p:nvPr>
        </p:nvSpPr>
        <p:spPr>
          <a:xfrm>
            <a:off x="2727000" y="363275"/>
            <a:ext cx="369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a:endParaRPr/>
          </a:p>
        </p:txBody>
      </p:sp>
      <p:sp>
        <p:nvSpPr>
          <p:cNvPr id="217" name="Google Shape;217;p14"/>
          <p:cNvSpPr/>
          <p:nvPr/>
        </p:nvSpPr>
        <p:spPr>
          <a:xfrm rot="5400000">
            <a:off x="2341731" y="48099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4"/>
          <p:cNvSpPr/>
          <p:nvPr/>
        </p:nvSpPr>
        <p:spPr>
          <a:xfrm rot="5400000">
            <a:off x="989544" y="47098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rot="-5400000">
            <a:off x="1684906" y="46572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rot="5400000">
            <a:off x="333331" y="40750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rot="5400000">
            <a:off x="8655556" y="41433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4"/>
          <p:cNvSpPr/>
          <p:nvPr/>
        </p:nvSpPr>
        <p:spPr>
          <a:xfrm rot="-5400000">
            <a:off x="7367731" y="44490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rot="5400000">
            <a:off x="5923156" y="48443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5">
  <p:cSld name="CUSTOM_22">
    <p:spTree>
      <p:nvGrpSpPr>
        <p:cNvPr id="1" name="Shape 364"/>
        <p:cNvGrpSpPr/>
        <p:nvPr/>
      </p:nvGrpSpPr>
      <p:grpSpPr>
        <a:xfrm>
          <a:off x="0" y="0"/>
          <a:ext cx="0" cy="0"/>
          <a:chOff x="0" y="0"/>
          <a:chExt cx="0" cy="0"/>
        </a:xfrm>
      </p:grpSpPr>
      <p:sp>
        <p:nvSpPr>
          <p:cNvPr id="365" name="Google Shape;365;p24"/>
          <p:cNvSpPr txBox="1">
            <a:spLocks noGrp="1"/>
          </p:cNvSpPr>
          <p:nvPr>
            <p:ph type="title"/>
          </p:nvPr>
        </p:nvSpPr>
        <p:spPr>
          <a:xfrm>
            <a:off x="540000" y="363275"/>
            <a:ext cx="806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366" name="Google Shape;366;p24"/>
          <p:cNvSpPr/>
          <p:nvPr/>
        </p:nvSpPr>
        <p:spPr>
          <a:xfrm rot="-3280717" flipH="1">
            <a:off x="7781743" y="3792720"/>
            <a:ext cx="2443146" cy="939983"/>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4"/>
          <p:cNvSpPr/>
          <p:nvPr/>
        </p:nvSpPr>
        <p:spPr>
          <a:xfrm rot="-4712503">
            <a:off x="7628681" y="3954489"/>
            <a:ext cx="3153935" cy="1121083"/>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4"/>
          <p:cNvSpPr/>
          <p:nvPr/>
        </p:nvSpPr>
        <p:spPr>
          <a:xfrm rot="-4136030" flipH="1">
            <a:off x="7516847" y="3617988"/>
            <a:ext cx="3605675" cy="1194680"/>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4"/>
          <p:cNvSpPr/>
          <p:nvPr/>
        </p:nvSpPr>
        <p:spPr>
          <a:xfrm rot="1958429">
            <a:off x="8794263" y="2889380"/>
            <a:ext cx="163525" cy="163525"/>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4"/>
          <p:cNvSpPr/>
          <p:nvPr/>
        </p:nvSpPr>
        <p:spPr>
          <a:xfrm rot="-8839666">
            <a:off x="8871845" y="3947370"/>
            <a:ext cx="98364" cy="98617"/>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4"/>
          <p:cNvSpPr/>
          <p:nvPr/>
        </p:nvSpPr>
        <p:spPr>
          <a:xfrm rot="1958429">
            <a:off x="8441203" y="4487431"/>
            <a:ext cx="163525" cy="163525"/>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49">
    <p:spTree>
      <p:nvGrpSpPr>
        <p:cNvPr id="1" name="Shape 956"/>
        <p:cNvGrpSpPr/>
        <p:nvPr/>
      </p:nvGrpSpPr>
      <p:grpSpPr>
        <a:xfrm>
          <a:off x="0" y="0"/>
          <a:ext cx="0" cy="0"/>
          <a:chOff x="0" y="0"/>
          <a:chExt cx="0" cy="0"/>
        </a:xfrm>
      </p:grpSpPr>
      <p:sp>
        <p:nvSpPr>
          <p:cNvPr id="957" name="Google Shape;957;p64"/>
          <p:cNvSpPr/>
          <p:nvPr/>
        </p:nvSpPr>
        <p:spPr>
          <a:xfrm rot="10800000">
            <a:off x="2251306" y="-128"/>
            <a:ext cx="4462873" cy="1059925"/>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64"/>
          <p:cNvSpPr/>
          <p:nvPr/>
        </p:nvSpPr>
        <p:spPr>
          <a:xfrm rot="10799504" flipH="1">
            <a:off x="-6750" y="531"/>
            <a:ext cx="9154265" cy="812300"/>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64"/>
          <p:cNvSpPr/>
          <p:nvPr/>
        </p:nvSpPr>
        <p:spPr>
          <a:xfrm rot="-10799504">
            <a:off x="236" y="485"/>
            <a:ext cx="9154265" cy="865690"/>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4"/>
          <p:cNvSpPr/>
          <p:nvPr/>
        </p:nvSpPr>
        <p:spPr>
          <a:xfrm rot="-4555973" flipH="1">
            <a:off x="4908829" y="2657012"/>
            <a:ext cx="1457076" cy="4557441"/>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64"/>
          <p:cNvSpPr/>
          <p:nvPr/>
        </p:nvSpPr>
        <p:spPr>
          <a:xfrm rot="10800000" flipH="1">
            <a:off x="1" y="4443074"/>
            <a:ext cx="9154264" cy="836745"/>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64"/>
          <p:cNvSpPr/>
          <p:nvPr/>
        </p:nvSpPr>
        <p:spPr>
          <a:xfrm rot="10800000" flipH="1">
            <a:off x="-6750" y="4366693"/>
            <a:ext cx="9161260" cy="917583"/>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64"/>
          <p:cNvSpPr/>
          <p:nvPr/>
        </p:nvSpPr>
        <p:spPr>
          <a:xfrm rot="5400000">
            <a:off x="8226781" y="425343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64"/>
          <p:cNvSpPr/>
          <p:nvPr/>
        </p:nvSpPr>
        <p:spPr>
          <a:xfrm rot="5400000">
            <a:off x="2775969" y="437581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64"/>
          <p:cNvSpPr/>
          <p:nvPr/>
        </p:nvSpPr>
        <p:spPr>
          <a:xfrm rot="-5400000">
            <a:off x="6531806" y="41548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4"/>
          <p:cNvSpPr/>
          <p:nvPr/>
        </p:nvSpPr>
        <p:spPr>
          <a:xfrm rot="5400000">
            <a:off x="420981" y="39133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4"/>
          <p:cNvSpPr/>
          <p:nvPr/>
        </p:nvSpPr>
        <p:spPr>
          <a:xfrm rot="5400000">
            <a:off x="7233206" y="8166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4"/>
          <p:cNvSpPr/>
          <p:nvPr/>
        </p:nvSpPr>
        <p:spPr>
          <a:xfrm rot="5400000">
            <a:off x="5881019" y="716544"/>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4"/>
          <p:cNvSpPr/>
          <p:nvPr/>
        </p:nvSpPr>
        <p:spPr>
          <a:xfrm rot="5400000">
            <a:off x="2521581" y="664081"/>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50">
    <p:spTree>
      <p:nvGrpSpPr>
        <p:cNvPr id="1" name="Shape 970"/>
        <p:cNvGrpSpPr/>
        <p:nvPr/>
      </p:nvGrpSpPr>
      <p:grpSpPr>
        <a:xfrm>
          <a:off x="0" y="0"/>
          <a:ext cx="0" cy="0"/>
          <a:chOff x="0" y="0"/>
          <a:chExt cx="0" cy="0"/>
        </a:xfrm>
      </p:grpSpPr>
      <p:sp>
        <p:nvSpPr>
          <p:cNvPr id="971" name="Google Shape;971;p65"/>
          <p:cNvSpPr/>
          <p:nvPr/>
        </p:nvSpPr>
        <p:spPr>
          <a:xfrm rot="10800000" flipH="1">
            <a:off x="1206036" y="4410874"/>
            <a:ext cx="3936983" cy="732774"/>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65"/>
          <p:cNvSpPr/>
          <p:nvPr/>
        </p:nvSpPr>
        <p:spPr>
          <a:xfrm flipH="1">
            <a:off x="3939637" y="98"/>
            <a:ext cx="5126677" cy="1295929"/>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5"/>
          <p:cNvSpPr/>
          <p:nvPr/>
        </p:nvSpPr>
        <p:spPr>
          <a:xfrm rot="10800000">
            <a:off x="-1374513" y="4141676"/>
            <a:ext cx="5735030" cy="1001972"/>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5"/>
          <p:cNvSpPr/>
          <p:nvPr/>
        </p:nvSpPr>
        <p:spPr>
          <a:xfrm rot="10800000" flipH="1">
            <a:off x="5013459" y="204"/>
            <a:ext cx="4130832" cy="1472837"/>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5"/>
          <p:cNvSpPr/>
          <p:nvPr/>
        </p:nvSpPr>
        <p:spPr>
          <a:xfrm rot="10800000">
            <a:off x="5628786" y="490"/>
            <a:ext cx="3515148" cy="1472658"/>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5"/>
          <p:cNvSpPr/>
          <p:nvPr/>
        </p:nvSpPr>
        <p:spPr>
          <a:xfrm rot="10800000" flipH="1">
            <a:off x="-77156" y="4263470"/>
            <a:ext cx="3937105" cy="880179"/>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5"/>
          <p:cNvSpPr/>
          <p:nvPr/>
        </p:nvSpPr>
        <p:spPr>
          <a:xfrm>
            <a:off x="1958250" y="407202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5"/>
          <p:cNvSpPr/>
          <p:nvPr/>
        </p:nvSpPr>
        <p:spPr>
          <a:xfrm>
            <a:off x="285300" y="38556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5"/>
          <p:cNvSpPr/>
          <p:nvPr/>
        </p:nvSpPr>
        <p:spPr>
          <a:xfrm>
            <a:off x="4522800" y="48927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5"/>
          <p:cNvSpPr/>
          <p:nvPr/>
        </p:nvSpPr>
        <p:spPr>
          <a:xfrm rot="10800000" flipH="1">
            <a:off x="6363775" y="1132525"/>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5"/>
          <p:cNvSpPr/>
          <p:nvPr/>
        </p:nvSpPr>
        <p:spPr>
          <a:xfrm rot="10800000" flipH="1">
            <a:off x="8271400" y="1341500"/>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5"/>
          <p:cNvSpPr/>
          <p:nvPr/>
        </p:nvSpPr>
        <p:spPr>
          <a:xfrm rot="10800000" flipH="1">
            <a:off x="4360525" y="3233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51">
    <p:spTree>
      <p:nvGrpSpPr>
        <p:cNvPr id="1" name="Shape 983"/>
        <p:cNvGrpSpPr/>
        <p:nvPr/>
      </p:nvGrpSpPr>
      <p:grpSpPr>
        <a:xfrm>
          <a:off x="0" y="0"/>
          <a:ext cx="0" cy="0"/>
          <a:chOff x="0" y="0"/>
          <a:chExt cx="0" cy="0"/>
        </a:xfrm>
      </p:grpSpPr>
      <p:sp>
        <p:nvSpPr>
          <p:cNvPr id="984" name="Google Shape;984;p66"/>
          <p:cNvSpPr/>
          <p:nvPr/>
        </p:nvSpPr>
        <p:spPr>
          <a:xfrm rot="-5400000" flipH="1">
            <a:off x="7050252" y="2575411"/>
            <a:ext cx="2443246" cy="93999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6"/>
          <p:cNvSpPr/>
          <p:nvPr/>
        </p:nvSpPr>
        <p:spPr>
          <a:xfrm rot="-5399497">
            <a:off x="6325430" y="1701197"/>
            <a:ext cx="4515337" cy="1121168"/>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6"/>
          <p:cNvSpPr/>
          <p:nvPr/>
        </p:nvSpPr>
        <p:spPr>
          <a:xfrm rot="-5400440" flipH="1">
            <a:off x="5965428" y="1974301"/>
            <a:ext cx="5161707" cy="1194801"/>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6"/>
          <p:cNvSpPr/>
          <p:nvPr/>
        </p:nvSpPr>
        <p:spPr>
          <a:xfrm rot="-5400000">
            <a:off x="-1791843" y="1811847"/>
            <a:ext cx="5127422" cy="1543736"/>
          </a:xfrm>
          <a:custGeom>
            <a:avLst/>
            <a:gdLst/>
            <a:ahLst/>
            <a:cxnLst/>
            <a:rect l="l" t="t" r="r" b="b"/>
            <a:pathLst>
              <a:path w="246008" h="61867" extrusionOk="0">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6"/>
          <p:cNvSpPr/>
          <p:nvPr/>
        </p:nvSpPr>
        <p:spPr>
          <a:xfrm rot="-5400000">
            <a:off x="-1926425" y="1930649"/>
            <a:ext cx="5143202" cy="1290352"/>
          </a:xfrm>
          <a:custGeom>
            <a:avLst/>
            <a:gdLst/>
            <a:ahLst/>
            <a:cxnLst/>
            <a:rect l="l" t="t" r="r" b="b"/>
            <a:pathLst>
              <a:path w="264364" h="61984" extrusionOk="0">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6"/>
          <p:cNvSpPr/>
          <p:nvPr/>
        </p:nvSpPr>
        <p:spPr>
          <a:xfrm rot="-5400000" flipH="1">
            <a:off x="-1877527" y="1881640"/>
            <a:ext cx="5143337" cy="1388283"/>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6"/>
          <p:cNvSpPr/>
          <p:nvPr/>
        </p:nvSpPr>
        <p:spPr>
          <a:xfrm>
            <a:off x="1104550" y="27103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6"/>
          <p:cNvSpPr/>
          <p:nvPr/>
        </p:nvSpPr>
        <p:spPr>
          <a:xfrm>
            <a:off x="1553300" y="3452550"/>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6"/>
          <p:cNvSpPr/>
          <p:nvPr/>
        </p:nvSpPr>
        <p:spPr>
          <a:xfrm>
            <a:off x="804350" y="10513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6"/>
          <p:cNvSpPr/>
          <p:nvPr/>
        </p:nvSpPr>
        <p:spPr>
          <a:xfrm>
            <a:off x="1169650" y="416832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6"/>
          <p:cNvSpPr/>
          <p:nvPr/>
        </p:nvSpPr>
        <p:spPr>
          <a:xfrm>
            <a:off x="1520738" y="7169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6"/>
          <p:cNvSpPr/>
          <p:nvPr/>
        </p:nvSpPr>
        <p:spPr>
          <a:xfrm rot="10800000" flipH="1">
            <a:off x="8332050" y="1975150"/>
            <a:ext cx="98400" cy="98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6"/>
          <p:cNvSpPr/>
          <p:nvPr/>
        </p:nvSpPr>
        <p:spPr>
          <a:xfrm rot="10800000" flipH="1">
            <a:off x="7695850" y="1006475"/>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6"/>
          <p:cNvSpPr/>
          <p:nvPr/>
        </p:nvSpPr>
        <p:spPr>
          <a:xfrm rot="10800000" flipH="1">
            <a:off x="7794238" y="4492000"/>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52">
    <p:spTree>
      <p:nvGrpSpPr>
        <p:cNvPr id="1" name="Shape 998"/>
        <p:cNvGrpSpPr/>
        <p:nvPr/>
      </p:nvGrpSpPr>
      <p:grpSpPr>
        <a:xfrm>
          <a:off x="0" y="0"/>
          <a:ext cx="0" cy="0"/>
          <a:chOff x="0" y="0"/>
          <a:chExt cx="0" cy="0"/>
        </a:xfrm>
      </p:grpSpPr>
      <p:sp>
        <p:nvSpPr>
          <p:cNvPr id="999" name="Google Shape;999;p67"/>
          <p:cNvSpPr/>
          <p:nvPr/>
        </p:nvSpPr>
        <p:spPr>
          <a:xfrm rot="-5911893" flipH="1">
            <a:off x="-358275" y="-757650"/>
            <a:ext cx="1679785" cy="2039064"/>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67"/>
          <p:cNvSpPr/>
          <p:nvPr/>
        </p:nvSpPr>
        <p:spPr>
          <a:xfrm rot="-515846" flipH="1">
            <a:off x="-1764995" y="-321140"/>
            <a:ext cx="4858752" cy="984749"/>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67"/>
          <p:cNvSpPr/>
          <p:nvPr/>
        </p:nvSpPr>
        <p:spPr>
          <a:xfrm flipH="1">
            <a:off x="-1788061" y="-312190"/>
            <a:ext cx="4906095" cy="1060078"/>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7"/>
          <p:cNvSpPr/>
          <p:nvPr/>
        </p:nvSpPr>
        <p:spPr>
          <a:xfrm rot="4888107" flipH="1">
            <a:off x="1137128" y="4138487"/>
            <a:ext cx="1679785" cy="2039064"/>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67"/>
          <p:cNvSpPr/>
          <p:nvPr/>
        </p:nvSpPr>
        <p:spPr>
          <a:xfrm rot="-9922098" flipH="1">
            <a:off x="-1214868" y="4347472"/>
            <a:ext cx="4858620" cy="984751"/>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7"/>
          <p:cNvSpPr/>
          <p:nvPr/>
        </p:nvSpPr>
        <p:spPr>
          <a:xfrm rot="-10346708" flipH="1">
            <a:off x="-752392" y="4478612"/>
            <a:ext cx="4905724" cy="1060054"/>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7"/>
          <p:cNvSpPr/>
          <p:nvPr/>
        </p:nvSpPr>
        <p:spPr>
          <a:xfrm rot="5400000">
            <a:off x="1196981" y="84405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7"/>
          <p:cNvSpPr/>
          <p:nvPr/>
        </p:nvSpPr>
        <p:spPr>
          <a:xfrm rot="5400000">
            <a:off x="1196219" y="44671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7"/>
          <p:cNvSpPr/>
          <p:nvPr/>
        </p:nvSpPr>
        <p:spPr>
          <a:xfrm rot="-5400000">
            <a:off x="540156" y="691369"/>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67"/>
          <p:cNvSpPr/>
          <p:nvPr/>
        </p:nvSpPr>
        <p:spPr>
          <a:xfrm rot="5400000">
            <a:off x="540006" y="3832406"/>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0000" y="363275"/>
            <a:ext cx="8064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1pPr>
            <a:lvl2pPr lvl="1">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2pPr>
            <a:lvl3pPr lvl="2">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3pPr>
            <a:lvl4pPr lvl="3">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4pPr>
            <a:lvl5pPr lvl="4">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5pPr>
            <a:lvl6pPr lvl="5">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6pPr>
            <a:lvl7pPr lvl="6">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7pPr>
            <a:lvl8pPr lvl="7">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8pPr>
            <a:lvl9pPr lvl="8">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540000" y="1152475"/>
            <a:ext cx="80640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59" r:id="rId3"/>
    <p:sldLayoutId id="2147483660" r:id="rId4"/>
    <p:sldLayoutId id="2147483670" r:id="rId5"/>
    <p:sldLayoutId id="2147483710" r:id="rId6"/>
    <p:sldLayoutId id="2147483711" r:id="rId7"/>
    <p:sldLayoutId id="2147483712" r:id="rId8"/>
    <p:sldLayoutId id="2147483713" r:id="rId9"/>
    <p:sldLayoutId id="214748371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3.xml"/><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7.xml"/><Relationship Id="rId1" Type="http://schemas.openxmlformats.org/officeDocument/2006/relationships/slideLayout" Target="../slideLayouts/slideLayout5.xml"/><Relationship Id="rId4" Type="http://schemas.openxmlformats.org/officeDocument/2006/relationships/image" Target="../media/image41.png"/></Relationships>
</file>

<file path=ppt/slides/_rels/slide5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3"/>
        <p:cNvGrpSpPr/>
        <p:nvPr/>
      </p:nvGrpSpPr>
      <p:grpSpPr>
        <a:xfrm>
          <a:off x="0" y="0"/>
          <a:ext cx="0" cy="0"/>
          <a:chOff x="0" y="0"/>
          <a:chExt cx="0" cy="0"/>
        </a:xfrm>
      </p:grpSpPr>
      <p:sp>
        <p:nvSpPr>
          <p:cNvPr id="1034" name="Google Shape;1034;p74"/>
          <p:cNvSpPr txBox="1">
            <a:spLocks noGrp="1"/>
          </p:cNvSpPr>
          <p:nvPr>
            <p:ph type="ctrTitle"/>
          </p:nvPr>
        </p:nvSpPr>
        <p:spPr>
          <a:xfrm>
            <a:off x="1351005" y="802752"/>
            <a:ext cx="6441989" cy="20865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latin typeface="Josefin Sans" pitchFamily="2" charset="0"/>
                <a:ea typeface="Open Sans" panose="020B0606030504020204" pitchFamily="34" charset="0"/>
                <a:cs typeface="Open Sans" panose="020B0606030504020204" pitchFamily="34" charset="0"/>
              </a:rPr>
              <a:t>Hệ thống quản lý tiệm internet</a:t>
            </a:r>
            <a:endParaRPr dirty="0">
              <a:latin typeface="Josefin Sans" pitchFamily="2" charset="0"/>
              <a:ea typeface="Open Sans" panose="020B0606030504020204" pitchFamily="34" charset="0"/>
              <a:cs typeface="Open Sans" panose="020B0606030504020204" pitchFamily="34" charset="0"/>
            </a:endParaRPr>
          </a:p>
        </p:txBody>
      </p:sp>
      <p:sp>
        <p:nvSpPr>
          <p:cNvPr id="5" name="Google Shape;1035;p74"/>
          <p:cNvSpPr txBox="1">
            <a:spLocks noGrp="1"/>
          </p:cNvSpPr>
          <p:nvPr>
            <p:ph type="subTitle" idx="1"/>
          </p:nvPr>
        </p:nvSpPr>
        <p:spPr>
          <a:xfrm>
            <a:off x="1797931" y="3140734"/>
            <a:ext cx="2864684" cy="1027016"/>
          </a:xfrm>
          <a:prstGeom prst="rect">
            <a:avLst/>
          </a:prstGeom>
        </p:spPr>
        <p:txBody>
          <a:bodyPr spcFirstLastPara="1" wrap="square" lIns="91425" tIns="91425" rIns="91425" bIns="91425" anchor="t" anchorCtr="0">
            <a:noAutofit/>
          </a:bodyPr>
          <a:lstStyle/>
          <a:p>
            <a:pPr marL="0" lvl="0" indent="0" algn="l">
              <a:buClr>
                <a:schemeClr val="dk1"/>
              </a:buClr>
              <a:buSzPts val="1100"/>
            </a:pPr>
            <a:r>
              <a:rPr lang="en" dirty="0">
                <a:solidFill>
                  <a:schemeClr val="tx1"/>
                </a:solidFill>
              </a:rPr>
              <a:t>22520550 – Lương Anh Huy</a:t>
            </a:r>
          </a:p>
          <a:p>
            <a:pPr marL="0" lvl="0" indent="0" algn="l">
              <a:buClr>
                <a:schemeClr val="dk1"/>
              </a:buClr>
              <a:buSzPts val="1100"/>
            </a:pPr>
            <a:r>
              <a:rPr lang="en" dirty="0">
                <a:solidFill>
                  <a:schemeClr val="tx1"/>
                </a:solidFill>
              </a:rPr>
              <a:t>22520521 – Phạm Đông Hưng</a:t>
            </a:r>
          </a:p>
          <a:p>
            <a:pPr marL="0" lvl="0" indent="0" algn="l">
              <a:buClr>
                <a:schemeClr val="dk1"/>
              </a:buClr>
              <a:buSzPts val="1100"/>
            </a:pPr>
            <a:r>
              <a:rPr lang="en" dirty="0">
                <a:solidFill>
                  <a:schemeClr val="tx1"/>
                </a:solidFill>
              </a:rPr>
              <a:t>22520884 – Phan Công Minh</a:t>
            </a:r>
          </a:p>
          <a:p>
            <a:pPr marL="0" lvl="0" indent="0" algn="l">
              <a:buClr>
                <a:schemeClr val="dk1"/>
              </a:buClr>
              <a:buSzPts val="1100"/>
            </a:pPr>
            <a:r>
              <a:rPr lang="en" dirty="0">
                <a:solidFill>
                  <a:schemeClr val="tx1"/>
                </a:solidFill>
              </a:rPr>
              <a:t>22520967 – Hồng Khải Nguyên</a:t>
            </a:r>
            <a:endParaRPr dirty="0">
              <a:solidFill>
                <a:schemeClr val="tx1"/>
              </a:solidFill>
            </a:endParaRPr>
          </a:p>
        </p:txBody>
      </p:sp>
      <p:sp>
        <p:nvSpPr>
          <p:cNvPr id="6" name="Google Shape;1035;p74">
            <a:extLst>
              <a:ext uri="{FF2B5EF4-FFF2-40B4-BE49-F238E27FC236}">
                <a16:creationId xmlns:a16="http://schemas.microsoft.com/office/drawing/2014/main" id="{8D17F642-65A8-19DF-FB81-24B4A872C402}"/>
              </a:ext>
            </a:extLst>
          </p:cNvPr>
          <p:cNvSpPr txBox="1">
            <a:spLocks/>
          </p:cNvSpPr>
          <p:nvPr/>
        </p:nvSpPr>
        <p:spPr>
          <a:xfrm>
            <a:off x="5023044" y="3140734"/>
            <a:ext cx="2358058" cy="58276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Open Sans"/>
              <a:buNone/>
              <a:defRPr sz="1400" b="0" i="0" u="none" strike="noStrike" cap="none">
                <a:solidFill>
                  <a:schemeClr val="dk2"/>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2"/>
              </a:buClr>
              <a:buSzPts val="2800"/>
              <a:buFont typeface="Open Sans"/>
              <a:buNone/>
              <a:defRPr sz="2800" b="0" i="0" u="none" strike="noStrike" cap="none">
                <a:solidFill>
                  <a:schemeClr val="dk2"/>
                </a:solidFill>
                <a:latin typeface="Open Sans"/>
                <a:ea typeface="Open Sans"/>
                <a:cs typeface="Open Sans"/>
                <a:sym typeface="Open Sans"/>
              </a:defRPr>
            </a:lvl9pPr>
          </a:lstStyle>
          <a:p>
            <a:pPr marL="0" indent="0" algn="l">
              <a:buClr>
                <a:schemeClr val="dk1"/>
              </a:buClr>
              <a:buSzPts val="1100"/>
            </a:pPr>
            <a:r>
              <a:rPr lang="en-US" dirty="0">
                <a:solidFill>
                  <a:schemeClr val="tx1"/>
                </a:solidFill>
              </a:rPr>
              <a:t>GVHD: </a:t>
            </a:r>
            <a:r>
              <a:rPr lang="en-US" dirty="0" err="1">
                <a:solidFill>
                  <a:schemeClr val="tx1"/>
                </a:solidFill>
              </a:rPr>
              <a:t>Nguyễn</a:t>
            </a:r>
            <a:r>
              <a:rPr lang="en-US" dirty="0">
                <a:solidFill>
                  <a:schemeClr val="tx1"/>
                </a:solidFill>
              </a:rPr>
              <a:t> </a:t>
            </a:r>
            <a:r>
              <a:rPr lang="en-US" dirty="0" err="1">
                <a:solidFill>
                  <a:schemeClr val="tx1"/>
                </a:solidFill>
              </a:rPr>
              <a:t>Hồ</a:t>
            </a:r>
            <a:r>
              <a:rPr lang="en-US" dirty="0">
                <a:solidFill>
                  <a:schemeClr val="tx1"/>
                </a:solidFill>
              </a:rPr>
              <a:t> Duy </a:t>
            </a:r>
            <a:r>
              <a:rPr lang="en-US" dirty="0" err="1">
                <a:solidFill>
                  <a:schemeClr val="tx1"/>
                </a:solidFill>
              </a:rPr>
              <a:t>Trí</a:t>
            </a:r>
            <a:endParaRPr lang="en-US" dirty="0">
              <a:solidFill>
                <a:schemeClr val="tx1"/>
              </a:solidFill>
            </a:endParaRPr>
          </a:p>
          <a:p>
            <a:pPr marL="0" indent="0" algn="l">
              <a:buClr>
                <a:schemeClr val="dk1"/>
              </a:buClr>
              <a:buSzPts val="1100"/>
            </a:pPr>
            <a:r>
              <a:rPr lang="en-US" dirty="0" err="1">
                <a:solidFill>
                  <a:schemeClr val="tx1"/>
                </a:solidFill>
              </a:rPr>
              <a:t>Lớp</a:t>
            </a:r>
            <a:r>
              <a:rPr lang="en-US" dirty="0">
                <a:solidFill>
                  <a:schemeClr val="tx1"/>
                </a:solidFill>
              </a:rPr>
              <a:t>: IS210.O23.1</a:t>
            </a:r>
            <a:endParaRPr lang="vi-VN" dirty="0">
              <a:solidFill>
                <a:schemeClr val="tx1"/>
              </a:solidFill>
            </a:endParaRPr>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fade">
                                      <p:cBhvr>
                                        <p:cTn id="7" dur="1000"/>
                                        <p:tgtEl>
                                          <p:spTgt spid="103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2" name="TextBox 1">
            <a:extLst>
              <a:ext uri="{FF2B5EF4-FFF2-40B4-BE49-F238E27FC236}">
                <a16:creationId xmlns:a16="http://schemas.microsoft.com/office/drawing/2014/main" id="{C4223DE5-3F8F-A9B3-7A00-280825FCB1F9}"/>
              </a:ext>
            </a:extLst>
          </p:cNvPr>
          <p:cNvSpPr txBox="1"/>
          <p:nvPr/>
        </p:nvSpPr>
        <p:spPr>
          <a:xfrm>
            <a:off x="1729207" y="725090"/>
            <a:ext cx="5685586" cy="3693319"/>
          </a:xfrm>
          <a:prstGeom prst="rect">
            <a:avLst/>
          </a:prstGeom>
          <a:noFill/>
        </p:spPr>
        <p:txBody>
          <a:bodyPr wrap="square" rtlCol="0">
            <a:spAutoFit/>
          </a:bodyPr>
          <a:lstStyle/>
          <a:p>
            <a:pPr algn="just"/>
            <a:r>
              <a:rPr lang="en-US" sz="1800" b="1" dirty="0">
                <a:solidFill>
                  <a:schemeClr val="tx2"/>
                </a:solidFill>
                <a:latin typeface="Open Sans" panose="020B0606030504020204" pitchFamily="34" charset="0"/>
                <a:ea typeface="Open Sans" panose="020B0606030504020204" pitchFamily="34" charset="0"/>
                <a:cs typeface="Open Sans" panose="020B0606030504020204" pitchFamily="34" charset="0"/>
              </a:rPr>
              <a:t>▼ CẬP NHẬT TÀI KHOẢN: </a:t>
            </a:r>
          </a:p>
          <a:p>
            <a:pPr algn="just"/>
            <a:endParaRPr lang="en-US" sz="1800" dirty="0">
              <a:latin typeface="Open Sans" panose="020B0606030504020204" pitchFamily="34" charset="0"/>
              <a:ea typeface="Open Sans" panose="020B0606030504020204" pitchFamily="34" charset="0"/>
              <a:cs typeface="Open Sans" panose="020B0606030504020204" pitchFamily="34" charset="0"/>
            </a:endParaRPr>
          </a:p>
          <a:p>
            <a:pPr algn="just"/>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Ở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mục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chỉnh</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sửa</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thông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thường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admin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có</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thể</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chỉnh</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sửa</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các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thông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tin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cá</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nhân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của</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tài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khoản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trừ</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chỉnh</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sửa</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số</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tiền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còn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lại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trong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tài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khoản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sẽ</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được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chỉnh</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sửa</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thông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qua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mục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khác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p>
            <a:pPr algn="just"/>
            <a:endPar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Đối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với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có</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thể</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chỉnh</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sửa</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các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thông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tin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về</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tài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khoản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của</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mình</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trừ</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chỉnh</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sửa</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số</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tiền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còn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lại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trong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tài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khoản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chỉ</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admin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có</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quyền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chỉnh</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sửa</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p>
            <a:pPr algn="just"/>
            <a:endPar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Số</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tiền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còn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lại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trong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tài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khoản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cũng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sẽ</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được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cập</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nhật</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sau</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khi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ngừng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sử</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dụng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tài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khoản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đó</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871741196"/>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2" name="TextBox 1">
            <a:extLst>
              <a:ext uri="{FF2B5EF4-FFF2-40B4-BE49-F238E27FC236}">
                <a16:creationId xmlns:a16="http://schemas.microsoft.com/office/drawing/2014/main" id="{C4223DE5-3F8F-A9B3-7A00-280825FCB1F9}"/>
              </a:ext>
            </a:extLst>
          </p:cNvPr>
          <p:cNvSpPr txBox="1"/>
          <p:nvPr/>
        </p:nvSpPr>
        <p:spPr>
          <a:xfrm>
            <a:off x="122829" y="131966"/>
            <a:ext cx="3044620" cy="369332"/>
          </a:xfrm>
          <a:prstGeom prst="rect">
            <a:avLst/>
          </a:prstGeom>
          <a:noFill/>
        </p:spPr>
        <p:txBody>
          <a:bodyPr wrap="square" rtlCol="0">
            <a:spAutoFit/>
          </a:bodyPr>
          <a:lstStyle/>
          <a:p>
            <a:pPr algn="just"/>
            <a:r>
              <a:rPr lang="en-US" sz="1800" b="1" dirty="0">
                <a:solidFill>
                  <a:schemeClr val="tx2"/>
                </a:solidFill>
                <a:latin typeface="Open Sans" panose="020B0606030504020204" pitchFamily="34" charset="0"/>
                <a:ea typeface="Open Sans" panose="020B0606030504020204" pitchFamily="34" charset="0"/>
                <a:cs typeface="Open Sans" panose="020B0606030504020204" pitchFamily="34" charset="0"/>
              </a:rPr>
              <a:t>▼ CẬP NHẬT TÀI KHOẢN: </a:t>
            </a:r>
          </a:p>
        </p:txBody>
      </p:sp>
      <p:pic>
        <p:nvPicPr>
          <p:cNvPr id="4" name="Picture 3">
            <a:extLst>
              <a:ext uri="{FF2B5EF4-FFF2-40B4-BE49-F238E27FC236}">
                <a16:creationId xmlns:a16="http://schemas.microsoft.com/office/drawing/2014/main" id="{8D7AC5CC-FE78-364A-3E4B-B3BC50068178}"/>
              </a:ext>
            </a:extLst>
          </p:cNvPr>
          <p:cNvPicPr>
            <a:picLocks noChangeAspect="1"/>
          </p:cNvPicPr>
          <p:nvPr/>
        </p:nvPicPr>
        <p:blipFill>
          <a:blip r:embed="rId3"/>
          <a:stretch>
            <a:fillRect/>
          </a:stretch>
        </p:blipFill>
        <p:spPr>
          <a:xfrm>
            <a:off x="1212617" y="533972"/>
            <a:ext cx="6718765" cy="4341798"/>
          </a:xfrm>
          <a:prstGeom prst="rect">
            <a:avLst/>
          </a:prstGeom>
        </p:spPr>
      </p:pic>
      <p:cxnSp>
        <p:nvCxnSpPr>
          <p:cNvPr id="5" name="Connector: Curved 4">
            <a:extLst>
              <a:ext uri="{FF2B5EF4-FFF2-40B4-BE49-F238E27FC236}">
                <a16:creationId xmlns:a16="http://schemas.microsoft.com/office/drawing/2014/main" id="{4029037C-481A-72C9-5AE0-0DDEBA680D07}"/>
              </a:ext>
            </a:extLst>
          </p:cNvPr>
          <p:cNvCxnSpPr>
            <a:cxnSpLocks/>
          </p:cNvCxnSpPr>
          <p:nvPr/>
        </p:nvCxnSpPr>
        <p:spPr>
          <a:xfrm flipV="1">
            <a:off x="3398108" y="691979"/>
            <a:ext cx="539579" cy="230659"/>
          </a:xfrm>
          <a:prstGeom prst="curved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12771186"/>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2" name="TextBox 1">
            <a:extLst>
              <a:ext uri="{FF2B5EF4-FFF2-40B4-BE49-F238E27FC236}">
                <a16:creationId xmlns:a16="http://schemas.microsoft.com/office/drawing/2014/main" id="{C4223DE5-3F8F-A9B3-7A00-280825FCB1F9}"/>
              </a:ext>
            </a:extLst>
          </p:cNvPr>
          <p:cNvSpPr txBox="1"/>
          <p:nvPr/>
        </p:nvSpPr>
        <p:spPr>
          <a:xfrm>
            <a:off x="122829" y="131966"/>
            <a:ext cx="3044620" cy="369332"/>
          </a:xfrm>
          <a:prstGeom prst="rect">
            <a:avLst/>
          </a:prstGeom>
          <a:noFill/>
        </p:spPr>
        <p:txBody>
          <a:bodyPr wrap="square" rtlCol="0">
            <a:spAutoFit/>
          </a:bodyPr>
          <a:lstStyle/>
          <a:p>
            <a:pPr algn="just"/>
            <a:r>
              <a:rPr lang="en-US" sz="1800" b="1" dirty="0">
                <a:solidFill>
                  <a:schemeClr val="tx2"/>
                </a:solidFill>
                <a:latin typeface="Open Sans" panose="020B0606030504020204" pitchFamily="34" charset="0"/>
                <a:ea typeface="Open Sans" panose="020B0606030504020204" pitchFamily="34" charset="0"/>
                <a:cs typeface="Open Sans" panose="020B0606030504020204" pitchFamily="34" charset="0"/>
              </a:rPr>
              <a:t>▼ CẬP NHẬT TÀI KHOẢN: </a:t>
            </a:r>
          </a:p>
        </p:txBody>
      </p:sp>
      <p:pic>
        <p:nvPicPr>
          <p:cNvPr id="4" name="Picture 3">
            <a:extLst>
              <a:ext uri="{FF2B5EF4-FFF2-40B4-BE49-F238E27FC236}">
                <a16:creationId xmlns:a16="http://schemas.microsoft.com/office/drawing/2014/main" id="{23C6A058-9315-98D2-54CA-38A39C7E5079}"/>
              </a:ext>
            </a:extLst>
          </p:cNvPr>
          <p:cNvPicPr>
            <a:picLocks noChangeAspect="1"/>
          </p:cNvPicPr>
          <p:nvPr/>
        </p:nvPicPr>
        <p:blipFill>
          <a:blip r:embed="rId3"/>
          <a:stretch>
            <a:fillRect/>
          </a:stretch>
        </p:blipFill>
        <p:spPr>
          <a:xfrm>
            <a:off x="1169865" y="523190"/>
            <a:ext cx="6404827" cy="4488344"/>
          </a:xfrm>
          <a:prstGeom prst="rect">
            <a:avLst/>
          </a:prstGeom>
        </p:spPr>
      </p:pic>
      <p:cxnSp>
        <p:nvCxnSpPr>
          <p:cNvPr id="5" name="Connector: Curved 4">
            <a:extLst>
              <a:ext uri="{FF2B5EF4-FFF2-40B4-BE49-F238E27FC236}">
                <a16:creationId xmlns:a16="http://schemas.microsoft.com/office/drawing/2014/main" id="{CB5ED53A-3629-B9AA-4B26-33A8DBB1B76A}"/>
              </a:ext>
            </a:extLst>
          </p:cNvPr>
          <p:cNvCxnSpPr>
            <a:cxnSpLocks/>
          </p:cNvCxnSpPr>
          <p:nvPr/>
        </p:nvCxnSpPr>
        <p:spPr>
          <a:xfrm flipV="1">
            <a:off x="3398108" y="683741"/>
            <a:ext cx="539579" cy="230659"/>
          </a:xfrm>
          <a:prstGeom prst="curvedConnector3">
            <a:avLst>
              <a:gd name="adj1" fmla="val 50000"/>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92769921"/>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2" name="TextBox 1">
            <a:extLst>
              <a:ext uri="{FF2B5EF4-FFF2-40B4-BE49-F238E27FC236}">
                <a16:creationId xmlns:a16="http://schemas.microsoft.com/office/drawing/2014/main" id="{C4223DE5-3F8F-A9B3-7A00-280825FCB1F9}"/>
              </a:ext>
            </a:extLst>
          </p:cNvPr>
          <p:cNvSpPr txBox="1"/>
          <p:nvPr/>
        </p:nvSpPr>
        <p:spPr>
          <a:xfrm>
            <a:off x="1955009" y="111210"/>
            <a:ext cx="5233982" cy="954107"/>
          </a:xfrm>
          <a:prstGeom prst="rect">
            <a:avLst/>
          </a:prstGeom>
          <a:noFill/>
        </p:spPr>
        <p:txBody>
          <a:bodyPr wrap="square" rtlCol="0">
            <a:spAutoFit/>
          </a:bodyPr>
          <a:lstStyle/>
          <a:p>
            <a:pPr algn="just"/>
            <a:r>
              <a:rPr lang="en-US" b="1" dirty="0">
                <a:solidFill>
                  <a:schemeClr val="tx2"/>
                </a:solidFill>
                <a:latin typeface="Open Sans" panose="020B0606030504020204" pitchFamily="34" charset="0"/>
                <a:ea typeface="Open Sans" panose="020B0606030504020204" pitchFamily="34" charset="0"/>
                <a:cs typeface="Open Sans" panose="020B0606030504020204" pitchFamily="34" charset="0"/>
              </a:rPr>
              <a:t>▼ XÓA TÀI KHOẢN: </a:t>
            </a:r>
          </a:p>
          <a:p>
            <a:pPr algn="just"/>
            <a:endParaRPr lang="en-US" dirty="0">
              <a:latin typeface="Open Sans" panose="020B0606030504020204" pitchFamily="34" charset="0"/>
              <a:ea typeface="Open Sans" panose="020B0606030504020204" pitchFamily="34" charset="0"/>
              <a:cs typeface="Open Sans" panose="020B0606030504020204" pitchFamily="34" charset="0"/>
            </a:endParaRPr>
          </a:p>
          <a:p>
            <a:pPr algn="just"/>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Admin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có</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thể</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xóa</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đi</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tài</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khoản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của</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bất</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kỳ</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user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nào</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đang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trong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tình</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trạng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không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được</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sử</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dụng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p:txBody>
      </p:sp>
      <p:pic>
        <p:nvPicPr>
          <p:cNvPr id="3" name="Picture 2">
            <a:extLst>
              <a:ext uri="{FF2B5EF4-FFF2-40B4-BE49-F238E27FC236}">
                <a16:creationId xmlns:a16="http://schemas.microsoft.com/office/drawing/2014/main" id="{F39CB472-7B93-35CA-8402-DAF629664BD9}"/>
              </a:ext>
            </a:extLst>
          </p:cNvPr>
          <p:cNvPicPr>
            <a:picLocks noChangeAspect="1"/>
          </p:cNvPicPr>
          <p:nvPr/>
        </p:nvPicPr>
        <p:blipFill>
          <a:blip r:embed="rId3"/>
          <a:stretch>
            <a:fillRect/>
          </a:stretch>
        </p:blipFill>
        <p:spPr>
          <a:xfrm>
            <a:off x="1602758" y="1168773"/>
            <a:ext cx="5938484" cy="3760543"/>
          </a:xfrm>
          <a:prstGeom prst="rect">
            <a:avLst/>
          </a:prstGeom>
        </p:spPr>
      </p:pic>
      <p:cxnSp>
        <p:nvCxnSpPr>
          <p:cNvPr id="4" name="Connector: Curved 3">
            <a:extLst>
              <a:ext uri="{FF2B5EF4-FFF2-40B4-BE49-F238E27FC236}">
                <a16:creationId xmlns:a16="http://schemas.microsoft.com/office/drawing/2014/main" id="{03339DC1-D3F7-A1F9-4219-CD1F5A72002E}"/>
              </a:ext>
            </a:extLst>
          </p:cNvPr>
          <p:cNvCxnSpPr>
            <a:cxnSpLocks/>
          </p:cNvCxnSpPr>
          <p:nvPr/>
        </p:nvCxnSpPr>
        <p:spPr>
          <a:xfrm flipV="1">
            <a:off x="3414584" y="1367482"/>
            <a:ext cx="539579" cy="230659"/>
          </a:xfrm>
          <a:prstGeom prst="curved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66063877"/>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2" name="TextBox 1">
            <a:extLst>
              <a:ext uri="{FF2B5EF4-FFF2-40B4-BE49-F238E27FC236}">
                <a16:creationId xmlns:a16="http://schemas.microsoft.com/office/drawing/2014/main" id="{C4223DE5-3F8F-A9B3-7A00-280825FCB1F9}"/>
              </a:ext>
            </a:extLst>
          </p:cNvPr>
          <p:cNvSpPr txBox="1"/>
          <p:nvPr/>
        </p:nvSpPr>
        <p:spPr>
          <a:xfrm>
            <a:off x="1955009" y="111210"/>
            <a:ext cx="5233982" cy="307777"/>
          </a:xfrm>
          <a:prstGeom prst="rect">
            <a:avLst/>
          </a:prstGeom>
          <a:noFill/>
        </p:spPr>
        <p:txBody>
          <a:bodyPr wrap="square" rtlCol="0">
            <a:spAutoFit/>
          </a:bodyPr>
          <a:lstStyle/>
          <a:p>
            <a:pPr algn="just"/>
            <a:r>
              <a:rPr lang="en-US" b="1" dirty="0">
                <a:solidFill>
                  <a:schemeClr val="tx2"/>
                </a:solidFill>
                <a:latin typeface="Open Sans" panose="020B0606030504020204" pitchFamily="34" charset="0"/>
                <a:ea typeface="Open Sans" panose="020B0606030504020204" pitchFamily="34" charset="0"/>
                <a:cs typeface="Open Sans" panose="020B0606030504020204" pitchFamily="34" charset="0"/>
              </a:rPr>
              <a:t>▼ XÓA TÀI KHOẢN: </a:t>
            </a:r>
          </a:p>
        </p:txBody>
      </p:sp>
      <p:pic>
        <p:nvPicPr>
          <p:cNvPr id="4" name="Picture 3">
            <a:extLst>
              <a:ext uri="{FF2B5EF4-FFF2-40B4-BE49-F238E27FC236}">
                <a16:creationId xmlns:a16="http://schemas.microsoft.com/office/drawing/2014/main" id="{33F9368B-1A88-0BED-52A2-3D7870A64A28}"/>
              </a:ext>
            </a:extLst>
          </p:cNvPr>
          <p:cNvPicPr>
            <a:picLocks noChangeAspect="1"/>
          </p:cNvPicPr>
          <p:nvPr/>
        </p:nvPicPr>
        <p:blipFill>
          <a:blip r:embed="rId3"/>
          <a:stretch>
            <a:fillRect/>
          </a:stretch>
        </p:blipFill>
        <p:spPr>
          <a:xfrm>
            <a:off x="1604180" y="503160"/>
            <a:ext cx="5935640" cy="4410711"/>
          </a:xfrm>
          <a:prstGeom prst="rect">
            <a:avLst/>
          </a:prstGeom>
        </p:spPr>
      </p:pic>
      <p:cxnSp>
        <p:nvCxnSpPr>
          <p:cNvPr id="5" name="Connector: Curved 4">
            <a:extLst>
              <a:ext uri="{FF2B5EF4-FFF2-40B4-BE49-F238E27FC236}">
                <a16:creationId xmlns:a16="http://schemas.microsoft.com/office/drawing/2014/main" id="{54CA7F54-D8E1-0DA0-A184-D01C75FFEAB9}"/>
              </a:ext>
            </a:extLst>
          </p:cNvPr>
          <p:cNvCxnSpPr>
            <a:cxnSpLocks/>
          </p:cNvCxnSpPr>
          <p:nvPr/>
        </p:nvCxnSpPr>
        <p:spPr>
          <a:xfrm flipV="1">
            <a:off x="3258065" y="827904"/>
            <a:ext cx="539579" cy="230659"/>
          </a:xfrm>
          <a:prstGeom prst="curvedConnector3">
            <a:avLst>
              <a:gd name="adj1" fmla="val 50000"/>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56612742"/>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2" name="TextBox 1">
            <a:extLst>
              <a:ext uri="{FF2B5EF4-FFF2-40B4-BE49-F238E27FC236}">
                <a16:creationId xmlns:a16="http://schemas.microsoft.com/office/drawing/2014/main" id="{C4223DE5-3F8F-A9B3-7A00-280825FCB1F9}"/>
              </a:ext>
            </a:extLst>
          </p:cNvPr>
          <p:cNvSpPr txBox="1"/>
          <p:nvPr/>
        </p:nvSpPr>
        <p:spPr>
          <a:xfrm>
            <a:off x="1158737" y="863590"/>
            <a:ext cx="6826526" cy="3416320"/>
          </a:xfrm>
          <a:prstGeom prst="rect">
            <a:avLst/>
          </a:prstGeom>
          <a:noFill/>
        </p:spPr>
        <p:txBody>
          <a:bodyPr wrap="square" rtlCol="0">
            <a:spAutoFit/>
          </a:bodyPr>
          <a:lstStyle/>
          <a:p>
            <a:pPr algn="just"/>
            <a:r>
              <a:rPr lang="en-US" sz="1800" b="1" dirty="0">
                <a:solidFill>
                  <a:schemeClr val="tx2"/>
                </a:solidFill>
                <a:latin typeface="Open Sans" panose="020B0606030504020204" pitchFamily="34" charset="0"/>
                <a:ea typeface="Open Sans" panose="020B0606030504020204" pitchFamily="34" charset="0"/>
                <a:cs typeface="Open Sans" panose="020B0606030504020204" pitchFamily="34" charset="0"/>
              </a:rPr>
              <a:t>▼ NẠP TIỀN VÀO TÀI KHOẢN: </a:t>
            </a:r>
          </a:p>
          <a:p>
            <a:pPr algn="just"/>
            <a:endParaRPr lang="en-US" sz="1800" dirty="0">
              <a:latin typeface="Open Sans" panose="020B0606030504020204" pitchFamily="34" charset="0"/>
              <a:ea typeface="Open Sans" panose="020B0606030504020204" pitchFamily="34" charset="0"/>
              <a:cs typeface="Open Sans" panose="020B0606030504020204" pitchFamily="34" charset="0"/>
            </a:endParaRPr>
          </a:p>
          <a:p>
            <a:pPr algn="just"/>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Chỉ</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riêng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admin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có</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thể</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sử</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dụng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chức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năng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nạp</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tiền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thêm</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cập</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nhật</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số</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tiền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còn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lại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vào</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tài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khoản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bất</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kỳ</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của</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khi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nạp</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tiền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vào</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sẽ</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có</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hai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trường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hợp</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xảy</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ra</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p>
            <a:pPr algn="just"/>
            <a:endPar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Tài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khoản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đang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trong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tình</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trạng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không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được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sử</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dụng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p>
            <a:pPr algn="just"/>
            <a:endPar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Tài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khoản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đang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trong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tình</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trạng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được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sử</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dụng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p>
            <a:pPr algn="just"/>
            <a:endPar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=&gt;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Với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từng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trường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hợp</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sẽ</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hệ</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thống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sẽ</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xử</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lý</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khác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nhau</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và</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vẫn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đảm</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bảo</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được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số</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tiền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còn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lại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sau</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khi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cập</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nhật</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là</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chính</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xác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40092214"/>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8" name="Google Shape;1048;p76"/>
          <p:cNvSpPr txBox="1">
            <a:spLocks noGrp="1"/>
          </p:cNvSpPr>
          <p:nvPr>
            <p:ph type="subTitle" idx="1"/>
          </p:nvPr>
        </p:nvSpPr>
        <p:spPr>
          <a:xfrm>
            <a:off x="741900" y="2848149"/>
            <a:ext cx="3830100" cy="357000"/>
          </a:xfrm>
          <a:prstGeom prst="rect">
            <a:avLst/>
          </a:prstGeom>
        </p:spPr>
        <p:txBody>
          <a:bodyPr spcFirstLastPara="1" wrap="square" lIns="91425" tIns="91425" rIns="91425" bIns="91425" anchor="ctr" anchorCtr="0">
            <a:noAutofit/>
          </a:bodyPr>
          <a:lstStyle/>
          <a:p>
            <a:pPr marL="0" lvl="0" indent="0"/>
            <a:r>
              <a:rPr lang="en-US" dirty="0" err="1">
                <a:latin typeface="Josefin Sans" pitchFamily="2" charset="0"/>
              </a:rPr>
              <a:t>Quản</a:t>
            </a:r>
            <a:r>
              <a:rPr lang="en-US" dirty="0">
                <a:latin typeface="Josefin Sans" pitchFamily="2" charset="0"/>
              </a:rPr>
              <a:t> </a:t>
            </a:r>
            <a:r>
              <a:rPr lang="en-US" dirty="0" err="1">
                <a:latin typeface="Josefin Sans" pitchFamily="2" charset="0"/>
              </a:rPr>
              <a:t>lý</a:t>
            </a:r>
            <a:r>
              <a:rPr lang="en-US" dirty="0">
                <a:latin typeface="Josefin Sans" pitchFamily="2" charset="0"/>
              </a:rPr>
              <a:t> </a:t>
            </a:r>
            <a:r>
              <a:rPr lang="en-US" dirty="0" err="1">
                <a:latin typeface="Josefin Sans" pitchFamily="2" charset="0"/>
              </a:rPr>
              <a:t>máy</a:t>
            </a:r>
            <a:r>
              <a:rPr lang="en-US" dirty="0">
                <a:latin typeface="Josefin Sans" pitchFamily="2" charset="0"/>
              </a:rPr>
              <a:t> </a:t>
            </a:r>
            <a:r>
              <a:rPr lang="en-US" dirty="0" err="1">
                <a:latin typeface="Josefin Sans" pitchFamily="2" charset="0"/>
              </a:rPr>
              <a:t>tính</a:t>
            </a:r>
            <a:endParaRPr lang="en-US" dirty="0">
              <a:latin typeface="Josefin Sans" pitchFamily="2" charset="0"/>
            </a:endParaRPr>
          </a:p>
        </p:txBody>
      </p:sp>
      <p:sp>
        <p:nvSpPr>
          <p:cNvPr id="1056" name="Google Shape;1056;p76"/>
          <p:cNvSpPr txBox="1">
            <a:spLocks noGrp="1"/>
          </p:cNvSpPr>
          <p:nvPr>
            <p:ph type="title" idx="13"/>
          </p:nvPr>
        </p:nvSpPr>
        <p:spPr>
          <a:xfrm>
            <a:off x="2137350" y="2284112"/>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Josefin Sans" pitchFamily="2" charset="0"/>
              </a:rPr>
              <a:t>02</a:t>
            </a:r>
            <a:endParaRPr dirty="0">
              <a:latin typeface="Josefin Sans" pitchFamily="2" charset="0"/>
            </a:endParaRPr>
          </a:p>
        </p:txBody>
      </p:sp>
      <p:sp>
        <p:nvSpPr>
          <p:cNvPr id="28" name="Google Shape;1048;p76">
            <a:extLst>
              <a:ext uri="{FF2B5EF4-FFF2-40B4-BE49-F238E27FC236}">
                <a16:creationId xmlns:a16="http://schemas.microsoft.com/office/drawing/2014/main" id="{723CFE93-E3F7-C952-9CA7-53CE8628189C}"/>
              </a:ext>
            </a:extLst>
          </p:cNvPr>
          <p:cNvSpPr txBox="1">
            <a:spLocks/>
          </p:cNvSpPr>
          <p:nvPr/>
        </p:nvSpPr>
        <p:spPr>
          <a:xfrm>
            <a:off x="741900" y="1673575"/>
            <a:ext cx="3830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dirty="0" err="1">
                <a:latin typeface="Josefin Sans" pitchFamily="2" charset="0"/>
              </a:rPr>
              <a:t>Quản</a:t>
            </a:r>
            <a:r>
              <a:rPr lang="en-US" dirty="0">
                <a:latin typeface="Josefin Sans" pitchFamily="2" charset="0"/>
              </a:rPr>
              <a:t> </a:t>
            </a:r>
            <a:r>
              <a:rPr lang="en-US" dirty="0" err="1">
                <a:latin typeface="Josefin Sans" pitchFamily="2" charset="0"/>
              </a:rPr>
              <a:t>lý</a:t>
            </a:r>
            <a:r>
              <a:rPr lang="en-US" dirty="0">
                <a:latin typeface="Josefin Sans" pitchFamily="2" charset="0"/>
              </a:rPr>
              <a:t> </a:t>
            </a:r>
            <a:r>
              <a:rPr lang="en-US" dirty="0" err="1">
                <a:latin typeface="Josefin Sans" pitchFamily="2" charset="0"/>
              </a:rPr>
              <a:t>tài</a:t>
            </a:r>
            <a:r>
              <a:rPr lang="en-US" dirty="0">
                <a:latin typeface="Josefin Sans" pitchFamily="2" charset="0"/>
              </a:rPr>
              <a:t> </a:t>
            </a:r>
            <a:r>
              <a:rPr lang="en-US" dirty="0" err="1">
                <a:latin typeface="Josefin Sans" pitchFamily="2" charset="0"/>
              </a:rPr>
              <a:t>khoản</a:t>
            </a:r>
            <a:endParaRPr lang="en-US" dirty="0">
              <a:latin typeface="Josefin Sans" pitchFamily="2" charset="0"/>
            </a:endParaRPr>
          </a:p>
        </p:txBody>
      </p:sp>
      <p:sp>
        <p:nvSpPr>
          <p:cNvPr id="29" name="Google Shape;1056;p76">
            <a:extLst>
              <a:ext uri="{FF2B5EF4-FFF2-40B4-BE49-F238E27FC236}">
                <a16:creationId xmlns:a16="http://schemas.microsoft.com/office/drawing/2014/main" id="{497AA787-D46E-5345-D671-558DAD17EC5A}"/>
              </a:ext>
            </a:extLst>
          </p:cNvPr>
          <p:cNvSpPr txBox="1">
            <a:spLocks/>
          </p:cNvSpPr>
          <p:nvPr/>
        </p:nvSpPr>
        <p:spPr>
          <a:xfrm>
            <a:off x="2137350" y="1109538"/>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dirty="0">
                <a:latin typeface="Josefin Sans" pitchFamily="2" charset="0"/>
              </a:rPr>
              <a:t>01</a:t>
            </a:r>
          </a:p>
        </p:txBody>
      </p:sp>
      <p:sp>
        <p:nvSpPr>
          <p:cNvPr id="30" name="Google Shape;1048;p76">
            <a:extLst>
              <a:ext uri="{FF2B5EF4-FFF2-40B4-BE49-F238E27FC236}">
                <a16:creationId xmlns:a16="http://schemas.microsoft.com/office/drawing/2014/main" id="{BF542FF7-5503-3D6E-0564-C10F4F0AC934}"/>
              </a:ext>
            </a:extLst>
          </p:cNvPr>
          <p:cNvSpPr txBox="1">
            <a:spLocks/>
          </p:cNvSpPr>
          <p:nvPr/>
        </p:nvSpPr>
        <p:spPr>
          <a:xfrm>
            <a:off x="741900" y="4079686"/>
            <a:ext cx="3830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dirty="0" err="1">
                <a:latin typeface="Josefin Sans" pitchFamily="2" charset="0"/>
              </a:rPr>
              <a:t>Quản</a:t>
            </a:r>
            <a:r>
              <a:rPr lang="en-US" dirty="0">
                <a:latin typeface="Josefin Sans" pitchFamily="2" charset="0"/>
              </a:rPr>
              <a:t> </a:t>
            </a:r>
            <a:r>
              <a:rPr lang="en-US" dirty="0" err="1">
                <a:latin typeface="Josefin Sans" pitchFamily="2" charset="0"/>
              </a:rPr>
              <a:t>lý</a:t>
            </a:r>
            <a:r>
              <a:rPr lang="en-US" dirty="0">
                <a:latin typeface="Josefin Sans" pitchFamily="2" charset="0"/>
              </a:rPr>
              <a:t> </a:t>
            </a:r>
            <a:r>
              <a:rPr lang="en-US" dirty="0" err="1">
                <a:latin typeface="Josefin Sans" pitchFamily="2" charset="0"/>
              </a:rPr>
              <a:t>sử</a:t>
            </a:r>
            <a:r>
              <a:rPr lang="en-US" dirty="0">
                <a:latin typeface="Josefin Sans" pitchFamily="2" charset="0"/>
              </a:rPr>
              <a:t> </a:t>
            </a:r>
            <a:r>
              <a:rPr lang="en-US" dirty="0" err="1">
                <a:latin typeface="Josefin Sans" pitchFamily="2" charset="0"/>
              </a:rPr>
              <a:t>dụng</a:t>
            </a:r>
            <a:endParaRPr lang="en-US" dirty="0">
              <a:latin typeface="Josefin Sans" pitchFamily="2" charset="0"/>
            </a:endParaRPr>
          </a:p>
        </p:txBody>
      </p:sp>
      <p:sp>
        <p:nvSpPr>
          <p:cNvPr id="31" name="Google Shape;1056;p76">
            <a:extLst>
              <a:ext uri="{FF2B5EF4-FFF2-40B4-BE49-F238E27FC236}">
                <a16:creationId xmlns:a16="http://schemas.microsoft.com/office/drawing/2014/main" id="{C993DA2E-790A-C3C9-89C6-8F0DDEC20D21}"/>
              </a:ext>
            </a:extLst>
          </p:cNvPr>
          <p:cNvSpPr txBox="1">
            <a:spLocks/>
          </p:cNvSpPr>
          <p:nvPr/>
        </p:nvSpPr>
        <p:spPr>
          <a:xfrm>
            <a:off x="2137350" y="3515649"/>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dirty="0">
                <a:latin typeface="Josefin Sans" pitchFamily="2" charset="0"/>
              </a:rPr>
              <a:t>03</a:t>
            </a:r>
          </a:p>
        </p:txBody>
      </p:sp>
      <p:sp>
        <p:nvSpPr>
          <p:cNvPr id="32" name="Google Shape;1048;p76">
            <a:extLst>
              <a:ext uri="{FF2B5EF4-FFF2-40B4-BE49-F238E27FC236}">
                <a16:creationId xmlns:a16="http://schemas.microsoft.com/office/drawing/2014/main" id="{7D7E6687-9290-0598-AAF4-E5132C64D912}"/>
              </a:ext>
            </a:extLst>
          </p:cNvPr>
          <p:cNvSpPr txBox="1">
            <a:spLocks/>
          </p:cNvSpPr>
          <p:nvPr/>
        </p:nvSpPr>
        <p:spPr>
          <a:xfrm>
            <a:off x="4572000" y="2848149"/>
            <a:ext cx="3830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dirty="0" err="1">
                <a:latin typeface="Josefin Sans" pitchFamily="2" charset="0"/>
              </a:rPr>
              <a:t>Quản</a:t>
            </a:r>
            <a:r>
              <a:rPr lang="en-US" dirty="0">
                <a:latin typeface="Josefin Sans" pitchFamily="2" charset="0"/>
              </a:rPr>
              <a:t> </a:t>
            </a:r>
            <a:r>
              <a:rPr lang="en-US" dirty="0" err="1">
                <a:latin typeface="Josefin Sans" pitchFamily="2" charset="0"/>
              </a:rPr>
              <a:t>lý</a:t>
            </a:r>
            <a:r>
              <a:rPr lang="en-US" dirty="0">
                <a:latin typeface="Josefin Sans" pitchFamily="2" charset="0"/>
              </a:rPr>
              <a:t> </a:t>
            </a:r>
            <a:r>
              <a:rPr lang="en-US" dirty="0" err="1">
                <a:latin typeface="Josefin Sans" pitchFamily="2" charset="0"/>
              </a:rPr>
              <a:t>sản</a:t>
            </a:r>
            <a:r>
              <a:rPr lang="en-US" dirty="0">
                <a:latin typeface="Josefin Sans" pitchFamily="2" charset="0"/>
              </a:rPr>
              <a:t> </a:t>
            </a:r>
            <a:r>
              <a:rPr lang="en-US" dirty="0" err="1">
                <a:latin typeface="Josefin Sans" pitchFamily="2" charset="0"/>
              </a:rPr>
              <a:t>phẩm</a:t>
            </a:r>
            <a:endParaRPr lang="en-US" dirty="0">
              <a:latin typeface="Josefin Sans" pitchFamily="2" charset="0"/>
            </a:endParaRPr>
          </a:p>
        </p:txBody>
      </p:sp>
      <p:sp>
        <p:nvSpPr>
          <p:cNvPr id="33" name="Google Shape;1056;p76">
            <a:extLst>
              <a:ext uri="{FF2B5EF4-FFF2-40B4-BE49-F238E27FC236}">
                <a16:creationId xmlns:a16="http://schemas.microsoft.com/office/drawing/2014/main" id="{F2904CA9-78F1-6DAC-B3A0-5B5E58C7E645}"/>
              </a:ext>
            </a:extLst>
          </p:cNvPr>
          <p:cNvSpPr txBox="1">
            <a:spLocks/>
          </p:cNvSpPr>
          <p:nvPr/>
        </p:nvSpPr>
        <p:spPr>
          <a:xfrm>
            <a:off x="5967450" y="2284112"/>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dirty="0">
                <a:latin typeface="Josefin Sans" pitchFamily="2" charset="0"/>
              </a:rPr>
              <a:t>05</a:t>
            </a:r>
          </a:p>
        </p:txBody>
      </p:sp>
      <p:sp>
        <p:nvSpPr>
          <p:cNvPr id="34" name="Google Shape;1048;p76">
            <a:extLst>
              <a:ext uri="{FF2B5EF4-FFF2-40B4-BE49-F238E27FC236}">
                <a16:creationId xmlns:a16="http://schemas.microsoft.com/office/drawing/2014/main" id="{FF3EFF16-4662-F71B-4A42-876B1CD78112}"/>
              </a:ext>
            </a:extLst>
          </p:cNvPr>
          <p:cNvSpPr txBox="1">
            <a:spLocks/>
          </p:cNvSpPr>
          <p:nvPr/>
        </p:nvSpPr>
        <p:spPr>
          <a:xfrm>
            <a:off x="4572000" y="1673575"/>
            <a:ext cx="3830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dirty="0" err="1">
                <a:latin typeface="Josefin Sans" pitchFamily="2" charset="0"/>
              </a:rPr>
              <a:t>Quản</a:t>
            </a:r>
            <a:r>
              <a:rPr lang="en-US" dirty="0">
                <a:latin typeface="Josefin Sans" pitchFamily="2" charset="0"/>
              </a:rPr>
              <a:t> </a:t>
            </a:r>
            <a:r>
              <a:rPr lang="en-US" dirty="0" err="1">
                <a:latin typeface="Josefin Sans" pitchFamily="2" charset="0"/>
              </a:rPr>
              <a:t>lý</a:t>
            </a:r>
            <a:r>
              <a:rPr lang="en-US" dirty="0">
                <a:latin typeface="Josefin Sans" pitchFamily="2" charset="0"/>
              </a:rPr>
              <a:t> </a:t>
            </a:r>
            <a:r>
              <a:rPr lang="en-US" dirty="0" err="1">
                <a:latin typeface="Josefin Sans" pitchFamily="2" charset="0"/>
              </a:rPr>
              <a:t>nhân</a:t>
            </a:r>
            <a:r>
              <a:rPr lang="en-US" dirty="0">
                <a:latin typeface="Josefin Sans" pitchFamily="2" charset="0"/>
              </a:rPr>
              <a:t> </a:t>
            </a:r>
            <a:r>
              <a:rPr lang="en-US" dirty="0" err="1">
                <a:latin typeface="Josefin Sans" pitchFamily="2" charset="0"/>
              </a:rPr>
              <a:t>viên</a:t>
            </a:r>
            <a:endParaRPr lang="en-US" dirty="0">
              <a:latin typeface="Josefin Sans" pitchFamily="2" charset="0"/>
            </a:endParaRPr>
          </a:p>
        </p:txBody>
      </p:sp>
      <p:sp>
        <p:nvSpPr>
          <p:cNvPr id="35" name="Google Shape;1056;p76">
            <a:extLst>
              <a:ext uri="{FF2B5EF4-FFF2-40B4-BE49-F238E27FC236}">
                <a16:creationId xmlns:a16="http://schemas.microsoft.com/office/drawing/2014/main" id="{8C3F2C3A-2E45-99FF-BA50-E57BE8FA38A4}"/>
              </a:ext>
            </a:extLst>
          </p:cNvPr>
          <p:cNvSpPr txBox="1">
            <a:spLocks/>
          </p:cNvSpPr>
          <p:nvPr/>
        </p:nvSpPr>
        <p:spPr>
          <a:xfrm>
            <a:off x="5967450" y="1109538"/>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dirty="0">
                <a:latin typeface="Josefin Sans" pitchFamily="2" charset="0"/>
              </a:rPr>
              <a:t>04</a:t>
            </a:r>
          </a:p>
        </p:txBody>
      </p:sp>
      <p:sp>
        <p:nvSpPr>
          <p:cNvPr id="36" name="Google Shape;1048;p76">
            <a:extLst>
              <a:ext uri="{FF2B5EF4-FFF2-40B4-BE49-F238E27FC236}">
                <a16:creationId xmlns:a16="http://schemas.microsoft.com/office/drawing/2014/main" id="{9012FEE7-1D31-2A49-A02B-AE5F96D1FE98}"/>
              </a:ext>
            </a:extLst>
          </p:cNvPr>
          <p:cNvSpPr txBox="1">
            <a:spLocks/>
          </p:cNvSpPr>
          <p:nvPr/>
        </p:nvSpPr>
        <p:spPr>
          <a:xfrm>
            <a:off x="4572000" y="4079686"/>
            <a:ext cx="3830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dirty="0" err="1">
                <a:latin typeface="Josefin Sans" pitchFamily="2" charset="0"/>
              </a:rPr>
              <a:t>Quản</a:t>
            </a:r>
            <a:r>
              <a:rPr lang="en-US" dirty="0">
                <a:latin typeface="Josefin Sans" pitchFamily="2" charset="0"/>
              </a:rPr>
              <a:t> </a:t>
            </a:r>
            <a:r>
              <a:rPr lang="en-US" dirty="0" err="1">
                <a:latin typeface="Josefin Sans" pitchFamily="2" charset="0"/>
              </a:rPr>
              <a:t>lý</a:t>
            </a:r>
            <a:r>
              <a:rPr lang="en-US" dirty="0">
                <a:latin typeface="Josefin Sans" pitchFamily="2" charset="0"/>
              </a:rPr>
              <a:t> </a:t>
            </a:r>
            <a:r>
              <a:rPr lang="en-US" dirty="0" err="1">
                <a:latin typeface="Josefin Sans" pitchFamily="2" charset="0"/>
              </a:rPr>
              <a:t>hóa</a:t>
            </a:r>
            <a:r>
              <a:rPr lang="en-US" dirty="0">
                <a:latin typeface="Josefin Sans" pitchFamily="2" charset="0"/>
              </a:rPr>
              <a:t> </a:t>
            </a:r>
            <a:r>
              <a:rPr lang="en-US" dirty="0" err="1">
                <a:latin typeface="Josefin Sans" pitchFamily="2" charset="0"/>
              </a:rPr>
              <a:t>đơn</a:t>
            </a:r>
            <a:endParaRPr lang="en-US" dirty="0">
              <a:latin typeface="Josefin Sans" pitchFamily="2" charset="0"/>
            </a:endParaRPr>
          </a:p>
        </p:txBody>
      </p:sp>
      <p:sp>
        <p:nvSpPr>
          <p:cNvPr id="37" name="Google Shape;1056;p76">
            <a:extLst>
              <a:ext uri="{FF2B5EF4-FFF2-40B4-BE49-F238E27FC236}">
                <a16:creationId xmlns:a16="http://schemas.microsoft.com/office/drawing/2014/main" id="{512A659E-E753-5F08-AE69-9D6C8641DA85}"/>
              </a:ext>
            </a:extLst>
          </p:cNvPr>
          <p:cNvSpPr txBox="1">
            <a:spLocks/>
          </p:cNvSpPr>
          <p:nvPr/>
        </p:nvSpPr>
        <p:spPr>
          <a:xfrm>
            <a:off x="5967450" y="3515649"/>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dirty="0">
                <a:latin typeface="Josefin Sans" pitchFamily="2" charset="0"/>
              </a:rPr>
              <a:t>06</a:t>
            </a:r>
          </a:p>
        </p:txBody>
      </p:sp>
      <p:sp>
        <p:nvSpPr>
          <p:cNvPr id="38" name="TextBox 37">
            <a:extLst>
              <a:ext uri="{FF2B5EF4-FFF2-40B4-BE49-F238E27FC236}">
                <a16:creationId xmlns:a16="http://schemas.microsoft.com/office/drawing/2014/main" id="{A18AE33D-9BB5-4FDF-E483-662B0F4C2276}"/>
              </a:ext>
            </a:extLst>
          </p:cNvPr>
          <p:cNvSpPr txBox="1"/>
          <p:nvPr/>
        </p:nvSpPr>
        <p:spPr>
          <a:xfrm>
            <a:off x="2636108" y="302003"/>
            <a:ext cx="3871784" cy="646331"/>
          </a:xfrm>
          <a:prstGeom prst="rect">
            <a:avLst/>
          </a:prstGeom>
          <a:noFill/>
        </p:spPr>
        <p:txBody>
          <a:bodyPr wrap="square" rtlCol="0">
            <a:spAutoFit/>
          </a:bodyPr>
          <a:lstStyle/>
          <a:p>
            <a:pPr algn="ctr"/>
            <a:r>
              <a:rPr lang="en-US" sz="3600" b="1" dirty="0" err="1">
                <a:solidFill>
                  <a:schemeClr val="tx1"/>
                </a:solidFill>
                <a:latin typeface="Josefin Sans" pitchFamily="2" charset="0"/>
              </a:rPr>
              <a:t>Các</a:t>
            </a:r>
            <a:r>
              <a:rPr lang="en-US" sz="3600" b="1" dirty="0">
                <a:solidFill>
                  <a:schemeClr val="tx1"/>
                </a:solidFill>
                <a:latin typeface="Josefin Sans" pitchFamily="2" charset="0"/>
              </a:rPr>
              <a:t> </a:t>
            </a:r>
            <a:r>
              <a:rPr lang="en-US" sz="3600" b="1" dirty="0" err="1">
                <a:solidFill>
                  <a:schemeClr val="tx1"/>
                </a:solidFill>
                <a:latin typeface="Josefin Sans" pitchFamily="2" charset="0"/>
              </a:rPr>
              <a:t>chức</a:t>
            </a:r>
            <a:r>
              <a:rPr lang="en-US" sz="3600" b="1" dirty="0">
                <a:solidFill>
                  <a:schemeClr val="tx1"/>
                </a:solidFill>
                <a:latin typeface="Josefin Sans" pitchFamily="2" charset="0"/>
              </a:rPr>
              <a:t> </a:t>
            </a:r>
            <a:r>
              <a:rPr lang="en-US" sz="3600" b="1" dirty="0" err="1">
                <a:solidFill>
                  <a:schemeClr val="tx1"/>
                </a:solidFill>
                <a:latin typeface="Josefin Sans" pitchFamily="2" charset="0"/>
              </a:rPr>
              <a:t>năng</a:t>
            </a:r>
            <a:endParaRPr lang="en-US" sz="3600" b="1" dirty="0">
              <a:solidFill>
                <a:schemeClr val="tx1"/>
              </a:solidFill>
              <a:latin typeface="Josefin Sans" pitchFamily="2" charset="0"/>
            </a:endParaRPr>
          </a:p>
        </p:txBody>
      </p:sp>
    </p:spTree>
    <p:extLst>
      <p:ext uri="{BB962C8B-B14F-4D97-AF65-F5344CB8AC3E}">
        <p14:creationId xmlns:p14="http://schemas.microsoft.com/office/powerpoint/2010/main" val="776982691"/>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6"/>
                                        </p:tgtEl>
                                        <p:attrNameLst>
                                          <p:attrName>style.visibility</p:attrName>
                                        </p:attrNameLst>
                                      </p:cBhvr>
                                      <p:to>
                                        <p:strVal val="visible"/>
                                      </p:to>
                                    </p:set>
                                    <p:animEffect transition="in" filter="fade">
                                      <p:cBhvr>
                                        <p:cTn id="7" dur="1000"/>
                                        <p:tgtEl>
                                          <p:spTgt spid="1056"/>
                                        </p:tgtEl>
                                      </p:cBhvr>
                                    </p:animEffect>
                                  </p:childTnLst>
                                </p:cTn>
                              </p:par>
                              <p:par>
                                <p:cTn id="8" presetID="10" presetClass="entr" presetSubtype="0" fill="hold" nodeType="withEffect">
                                  <p:stCondLst>
                                    <p:cond delay="0"/>
                                  </p:stCondLst>
                                  <p:childTnLst>
                                    <p:set>
                                      <p:cBhvr>
                                        <p:cTn id="9" dur="1" fill="hold">
                                          <p:stCondLst>
                                            <p:cond delay="0"/>
                                          </p:stCondLst>
                                        </p:cTn>
                                        <p:tgtEl>
                                          <p:spTgt spid="1048"/>
                                        </p:tgtEl>
                                        <p:attrNameLst>
                                          <p:attrName>style.visibility</p:attrName>
                                        </p:attrNameLst>
                                      </p:cBhvr>
                                      <p:to>
                                        <p:strVal val="visible"/>
                                      </p:to>
                                    </p:set>
                                    <p:animEffect transition="in" filter="fade">
                                      <p:cBhvr>
                                        <p:cTn id="10" dur="1000"/>
                                        <p:tgtEl>
                                          <p:spTgt spid="1048"/>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1000"/>
                                        <p:tgtEl>
                                          <p:spTgt spid="29"/>
                                        </p:tgtEl>
                                      </p:cBhvr>
                                    </p:animEffect>
                                  </p:childTnLst>
                                </p:cTn>
                              </p:par>
                              <p:par>
                                <p:cTn id="14" presetID="10" presetClass="entr" presetSubtype="0"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childTnLst>
                                </p:cTn>
                              </p:par>
                              <p:par>
                                <p:cTn id="17" presetID="10"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1000"/>
                                        <p:tgtEl>
                                          <p:spTgt spid="31"/>
                                        </p:tgtEl>
                                      </p:cBhvr>
                                    </p:animEffect>
                                  </p:childTnLst>
                                </p:cTn>
                              </p:par>
                              <p:par>
                                <p:cTn id="20" presetID="10" presetClass="entr" presetSubtype="0"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1000"/>
                                        <p:tgtEl>
                                          <p:spTgt spid="30"/>
                                        </p:tgtEl>
                                      </p:cBhvr>
                                    </p:animEffect>
                                  </p:childTnLst>
                                </p:cTn>
                              </p:par>
                              <p:par>
                                <p:cTn id="23" presetID="10"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1000"/>
                                        <p:tgtEl>
                                          <p:spTgt spid="33"/>
                                        </p:tgtEl>
                                      </p:cBhvr>
                                    </p:animEffect>
                                  </p:childTnLst>
                                </p:cTn>
                              </p:par>
                              <p:par>
                                <p:cTn id="26" presetID="10" presetClass="entr" presetSubtype="0" fill="hold"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1000"/>
                                        <p:tgtEl>
                                          <p:spTgt spid="32"/>
                                        </p:tgtEl>
                                      </p:cBhvr>
                                    </p:animEffect>
                                  </p:childTnLst>
                                </p:cTn>
                              </p:par>
                              <p:par>
                                <p:cTn id="29" presetID="10"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1000"/>
                                        <p:tgtEl>
                                          <p:spTgt spid="35"/>
                                        </p:tgtEl>
                                      </p:cBhvr>
                                    </p:animEffect>
                                  </p:childTnLst>
                                </p:cTn>
                              </p:par>
                              <p:par>
                                <p:cTn id="32" presetID="10" presetClass="entr" presetSubtype="0"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1000"/>
                                        <p:tgtEl>
                                          <p:spTgt spid="34"/>
                                        </p:tgtEl>
                                      </p:cBhvr>
                                    </p:animEffect>
                                  </p:childTnLst>
                                </p:cTn>
                              </p:par>
                              <p:par>
                                <p:cTn id="35" presetID="10"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1000"/>
                                        <p:tgtEl>
                                          <p:spTgt spid="37"/>
                                        </p:tgtEl>
                                      </p:cBhvr>
                                    </p:animEffect>
                                  </p:childTnLst>
                                </p:cTn>
                              </p:par>
                              <p:par>
                                <p:cTn id="38" presetID="10" presetClass="entr" presetSubtype="0" fill="hold"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2" name="Google Shape;1056;p76">
            <a:extLst>
              <a:ext uri="{FF2B5EF4-FFF2-40B4-BE49-F238E27FC236}">
                <a16:creationId xmlns:a16="http://schemas.microsoft.com/office/drawing/2014/main" id="{99E4FA41-4493-0ED5-F7D5-0610C79A292A}"/>
              </a:ext>
            </a:extLst>
          </p:cNvPr>
          <p:cNvSpPr txBox="1">
            <a:spLocks/>
          </p:cNvSpPr>
          <p:nvPr/>
        </p:nvSpPr>
        <p:spPr>
          <a:xfrm>
            <a:off x="1375963" y="321963"/>
            <a:ext cx="1231928"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sz="6600" dirty="0">
                <a:latin typeface="Josefin Sans" pitchFamily="2" charset="0"/>
              </a:rPr>
              <a:t>02</a:t>
            </a:r>
          </a:p>
        </p:txBody>
      </p:sp>
      <p:sp>
        <p:nvSpPr>
          <p:cNvPr id="3" name="Google Shape;1048;p76">
            <a:extLst>
              <a:ext uri="{FF2B5EF4-FFF2-40B4-BE49-F238E27FC236}">
                <a16:creationId xmlns:a16="http://schemas.microsoft.com/office/drawing/2014/main" id="{5F492602-EE3C-B1CC-34FB-0A6A5D54BEF0}"/>
              </a:ext>
            </a:extLst>
          </p:cNvPr>
          <p:cNvSpPr txBox="1">
            <a:spLocks/>
          </p:cNvSpPr>
          <p:nvPr/>
        </p:nvSpPr>
        <p:spPr>
          <a:xfrm>
            <a:off x="2669310" y="546216"/>
            <a:ext cx="5098727"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sz="4400" dirty="0" err="1">
                <a:latin typeface="Josefin Sans" pitchFamily="2" charset="0"/>
              </a:rPr>
              <a:t>Quản</a:t>
            </a:r>
            <a:r>
              <a:rPr lang="en-US" sz="4400" dirty="0">
                <a:latin typeface="Josefin Sans" pitchFamily="2" charset="0"/>
              </a:rPr>
              <a:t> </a:t>
            </a:r>
            <a:r>
              <a:rPr lang="en-US" sz="4400" dirty="0" err="1">
                <a:latin typeface="Josefin Sans" pitchFamily="2" charset="0"/>
              </a:rPr>
              <a:t>lý</a:t>
            </a:r>
            <a:r>
              <a:rPr lang="en-US" sz="4400" dirty="0">
                <a:latin typeface="Josefin Sans" pitchFamily="2" charset="0"/>
              </a:rPr>
              <a:t> </a:t>
            </a:r>
            <a:r>
              <a:rPr lang="en-US" sz="4400" dirty="0" err="1">
                <a:latin typeface="Josefin Sans" pitchFamily="2" charset="0"/>
              </a:rPr>
              <a:t>máy</a:t>
            </a:r>
            <a:r>
              <a:rPr lang="en-US" sz="4400" dirty="0">
                <a:latin typeface="Josefin Sans" pitchFamily="2" charset="0"/>
              </a:rPr>
              <a:t> </a:t>
            </a:r>
            <a:r>
              <a:rPr lang="en-US" sz="4400" dirty="0" err="1">
                <a:latin typeface="Josefin Sans" pitchFamily="2" charset="0"/>
              </a:rPr>
              <a:t>tính</a:t>
            </a:r>
            <a:endParaRPr lang="en-US" sz="4400" dirty="0">
              <a:latin typeface="Josefin Sans" pitchFamily="2" charset="0"/>
            </a:endParaRPr>
          </a:p>
        </p:txBody>
      </p:sp>
      <p:sp>
        <p:nvSpPr>
          <p:cNvPr id="4" name="Rectangle: Rounded Corners 3">
            <a:extLst>
              <a:ext uri="{FF2B5EF4-FFF2-40B4-BE49-F238E27FC236}">
                <a16:creationId xmlns:a16="http://schemas.microsoft.com/office/drawing/2014/main" id="{8E91AB6F-22D7-52A0-655C-B044D699B280}"/>
              </a:ext>
            </a:extLst>
          </p:cNvPr>
          <p:cNvSpPr/>
          <p:nvPr/>
        </p:nvSpPr>
        <p:spPr>
          <a:xfrm>
            <a:off x="1335973" y="1881631"/>
            <a:ext cx="3035643" cy="51486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b="1" dirty="0" err="1">
                <a:latin typeface="Open Sans" panose="020B0606030504020204" pitchFamily="34" charset="0"/>
                <a:ea typeface="Open Sans" panose="020B0606030504020204" pitchFamily="34" charset="0"/>
                <a:cs typeface="Open Sans" panose="020B0606030504020204" pitchFamily="34" charset="0"/>
              </a:rPr>
              <a:t>Thêm</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máy</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tính</a:t>
            </a:r>
            <a:endParaRPr lang="en-US" sz="22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Rounded Corners 4">
            <a:extLst>
              <a:ext uri="{FF2B5EF4-FFF2-40B4-BE49-F238E27FC236}">
                <a16:creationId xmlns:a16="http://schemas.microsoft.com/office/drawing/2014/main" id="{08E4E93B-7470-5F26-D280-BD061DE416EF}"/>
              </a:ext>
            </a:extLst>
          </p:cNvPr>
          <p:cNvSpPr/>
          <p:nvPr/>
        </p:nvSpPr>
        <p:spPr>
          <a:xfrm>
            <a:off x="1329794" y="2639711"/>
            <a:ext cx="3035643" cy="51486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b="1" dirty="0" err="1">
                <a:latin typeface="Open Sans" panose="020B0606030504020204" pitchFamily="34" charset="0"/>
                <a:ea typeface="Open Sans" panose="020B0606030504020204" pitchFamily="34" charset="0"/>
                <a:cs typeface="Open Sans" panose="020B0606030504020204" pitchFamily="34" charset="0"/>
              </a:rPr>
              <a:t>Cập</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nhật</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máy</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tính</a:t>
            </a:r>
            <a:endParaRPr lang="en-US" sz="22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Rounded Corners 5">
            <a:extLst>
              <a:ext uri="{FF2B5EF4-FFF2-40B4-BE49-F238E27FC236}">
                <a16:creationId xmlns:a16="http://schemas.microsoft.com/office/drawing/2014/main" id="{97A9A21B-7722-6588-4923-D01998964586}"/>
              </a:ext>
            </a:extLst>
          </p:cNvPr>
          <p:cNvSpPr/>
          <p:nvPr/>
        </p:nvSpPr>
        <p:spPr>
          <a:xfrm>
            <a:off x="1329794" y="3402171"/>
            <a:ext cx="3035643" cy="51486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b="1" dirty="0" err="1">
                <a:latin typeface="Open Sans" panose="020B0606030504020204" pitchFamily="34" charset="0"/>
                <a:ea typeface="Open Sans" panose="020B0606030504020204" pitchFamily="34" charset="0"/>
                <a:cs typeface="Open Sans" panose="020B0606030504020204" pitchFamily="34" charset="0"/>
              </a:rPr>
              <a:t>Xóa</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máy</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tính</a:t>
            </a:r>
            <a:endParaRPr lang="en-US" sz="22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61EC9FE0-8CA5-3FB9-D1D0-128DB023217A}"/>
              </a:ext>
            </a:extLst>
          </p:cNvPr>
          <p:cNvSpPr/>
          <p:nvPr/>
        </p:nvSpPr>
        <p:spPr>
          <a:xfrm>
            <a:off x="4778564" y="1662735"/>
            <a:ext cx="3179188" cy="25921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A9D8899E-3AF3-FB9F-2861-C70805D98D3D}"/>
              </a:ext>
            </a:extLst>
          </p:cNvPr>
          <p:cNvPicPr>
            <a:picLocks noChangeAspect="1"/>
          </p:cNvPicPr>
          <p:nvPr/>
        </p:nvPicPr>
        <p:blipFill>
          <a:blip r:embed="rId3"/>
          <a:stretch>
            <a:fillRect/>
          </a:stretch>
        </p:blipFill>
        <p:spPr>
          <a:xfrm>
            <a:off x="4873969" y="1760037"/>
            <a:ext cx="2976447" cy="2402936"/>
          </a:xfrm>
          <a:prstGeom prst="rect">
            <a:avLst/>
          </a:prstGeom>
        </p:spPr>
      </p:pic>
    </p:spTree>
    <p:extLst>
      <p:ext uri="{BB962C8B-B14F-4D97-AF65-F5344CB8AC3E}">
        <p14:creationId xmlns:p14="http://schemas.microsoft.com/office/powerpoint/2010/main" val="453484646"/>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5" name="TextBox 4">
            <a:extLst>
              <a:ext uri="{FF2B5EF4-FFF2-40B4-BE49-F238E27FC236}">
                <a16:creationId xmlns:a16="http://schemas.microsoft.com/office/drawing/2014/main" id="{74B0A4CF-2117-8816-9090-AE4E6A22764E}"/>
              </a:ext>
            </a:extLst>
          </p:cNvPr>
          <p:cNvSpPr txBox="1"/>
          <p:nvPr/>
        </p:nvSpPr>
        <p:spPr>
          <a:xfrm>
            <a:off x="1955009" y="1140589"/>
            <a:ext cx="5233982" cy="2862322"/>
          </a:xfrm>
          <a:prstGeom prst="rect">
            <a:avLst/>
          </a:prstGeom>
          <a:noFill/>
        </p:spPr>
        <p:txBody>
          <a:bodyPr wrap="square" rtlCol="0">
            <a:spAutoFit/>
          </a:bodyPr>
          <a:lstStyle/>
          <a:p>
            <a:pPr algn="just"/>
            <a:r>
              <a:rPr lang="en-US" sz="1800" b="1" dirty="0">
                <a:solidFill>
                  <a:schemeClr val="tx2"/>
                </a:solidFill>
                <a:latin typeface="Open Sans" panose="020B0606030504020204" pitchFamily="34" charset="0"/>
                <a:ea typeface="Open Sans" panose="020B0606030504020204" pitchFamily="34" charset="0"/>
                <a:cs typeface="Open Sans" panose="020B0606030504020204" pitchFamily="34" charset="0"/>
              </a:rPr>
              <a:t>▼ THÊM MÁY TÍNH: </a:t>
            </a:r>
          </a:p>
          <a:p>
            <a:pPr algn="just"/>
            <a:endParaRPr lang="en-US" sz="18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Admin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có</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thể</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thêm</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mới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máy</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tính</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đảm</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bảo</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đầy</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đủ</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các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thông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tin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của</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máy</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tính</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ngoại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trừ</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mã</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máy</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tính</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p>
            <a:pPr algn="just"/>
            <a:endParaRPr lang="en-US" sz="1800" b="1" dirty="0">
              <a:latin typeface="Open Sans" panose="020B0606030504020204" pitchFamily="34" charset="0"/>
              <a:ea typeface="Open Sans" panose="020B0606030504020204" pitchFamily="34" charset="0"/>
              <a:cs typeface="Open Sans" panose="020B0606030504020204" pitchFamily="34" charset="0"/>
            </a:endParaRPr>
          </a:p>
          <a:p>
            <a:pPr algn="just"/>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Về</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mã</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máy</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tính</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hệ</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thống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sẽ</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tự</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động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thêm</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mã</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phù</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hợp</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cho</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máy</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tính</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mới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được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thêm</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vào</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đảm</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bảo</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được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mã</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các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máy</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tính</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là</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liên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tục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dễ</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dàng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hơn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cho</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việc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quản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lý</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3579417032"/>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5" name="TextBox 4">
            <a:extLst>
              <a:ext uri="{FF2B5EF4-FFF2-40B4-BE49-F238E27FC236}">
                <a16:creationId xmlns:a16="http://schemas.microsoft.com/office/drawing/2014/main" id="{74B0A4CF-2117-8816-9090-AE4E6A22764E}"/>
              </a:ext>
            </a:extLst>
          </p:cNvPr>
          <p:cNvSpPr txBox="1"/>
          <p:nvPr/>
        </p:nvSpPr>
        <p:spPr>
          <a:xfrm>
            <a:off x="68544" y="123568"/>
            <a:ext cx="1966202" cy="307777"/>
          </a:xfrm>
          <a:prstGeom prst="rect">
            <a:avLst/>
          </a:prstGeom>
          <a:noFill/>
        </p:spPr>
        <p:txBody>
          <a:bodyPr wrap="square" rtlCol="0">
            <a:spAutoFit/>
          </a:bodyPr>
          <a:lstStyle/>
          <a:p>
            <a:pPr algn="just"/>
            <a:r>
              <a:rPr lang="en-US" b="1" dirty="0">
                <a:solidFill>
                  <a:schemeClr val="tx2"/>
                </a:solidFill>
                <a:latin typeface="Open Sans" panose="020B0606030504020204" pitchFamily="34" charset="0"/>
                <a:ea typeface="Open Sans" panose="020B0606030504020204" pitchFamily="34" charset="0"/>
                <a:cs typeface="Open Sans" panose="020B0606030504020204" pitchFamily="34" charset="0"/>
              </a:rPr>
              <a:t>▼ THÊM MÁY TÍNH: </a:t>
            </a:r>
          </a:p>
        </p:txBody>
      </p:sp>
      <p:pic>
        <p:nvPicPr>
          <p:cNvPr id="2" name="Picture 1">
            <a:extLst>
              <a:ext uri="{FF2B5EF4-FFF2-40B4-BE49-F238E27FC236}">
                <a16:creationId xmlns:a16="http://schemas.microsoft.com/office/drawing/2014/main" id="{83248F46-D912-92FA-E094-C2DAA785BF5D}"/>
              </a:ext>
            </a:extLst>
          </p:cNvPr>
          <p:cNvPicPr>
            <a:picLocks noChangeAspect="1"/>
          </p:cNvPicPr>
          <p:nvPr/>
        </p:nvPicPr>
        <p:blipFill>
          <a:blip r:embed="rId3"/>
          <a:stretch>
            <a:fillRect/>
          </a:stretch>
        </p:blipFill>
        <p:spPr>
          <a:xfrm>
            <a:off x="693008" y="649417"/>
            <a:ext cx="7757984" cy="3844665"/>
          </a:xfrm>
          <a:prstGeom prst="rect">
            <a:avLst/>
          </a:prstGeom>
        </p:spPr>
      </p:pic>
      <p:cxnSp>
        <p:nvCxnSpPr>
          <p:cNvPr id="4" name="Connector: Curved 3">
            <a:extLst>
              <a:ext uri="{FF2B5EF4-FFF2-40B4-BE49-F238E27FC236}">
                <a16:creationId xmlns:a16="http://schemas.microsoft.com/office/drawing/2014/main" id="{46F7E0B9-5E9C-2BF6-CACA-78E3A60C89A6}"/>
              </a:ext>
            </a:extLst>
          </p:cNvPr>
          <p:cNvCxnSpPr>
            <a:cxnSpLocks/>
          </p:cNvCxnSpPr>
          <p:nvPr/>
        </p:nvCxnSpPr>
        <p:spPr>
          <a:xfrm flipV="1">
            <a:off x="4357816" y="4427838"/>
            <a:ext cx="659027" cy="461319"/>
          </a:xfrm>
          <a:prstGeom prst="curved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79530634"/>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7" name="Google Shape;1067;p77"/>
          <p:cNvSpPr txBox="1">
            <a:spLocks noGrp="1"/>
          </p:cNvSpPr>
          <p:nvPr>
            <p:ph type="subTitle" idx="4"/>
          </p:nvPr>
        </p:nvSpPr>
        <p:spPr>
          <a:xfrm>
            <a:off x="2829537" y="2935817"/>
            <a:ext cx="3484926" cy="397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3000" dirty="0"/>
              <a:t>Các chức năng</a:t>
            </a:r>
            <a:endParaRPr sz="3000" dirty="0"/>
          </a:p>
        </p:txBody>
      </p:sp>
      <p:sp>
        <p:nvSpPr>
          <p:cNvPr id="1076" name="Google Shape;1076;p77"/>
          <p:cNvSpPr txBox="1">
            <a:spLocks noGrp="1"/>
          </p:cNvSpPr>
          <p:nvPr>
            <p:ph type="title" idx="16"/>
          </p:nvPr>
        </p:nvSpPr>
        <p:spPr>
          <a:xfrm>
            <a:off x="3774600" y="2383366"/>
            <a:ext cx="1594800" cy="6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II</a:t>
            </a:r>
            <a:endParaRPr sz="3600" dirty="0"/>
          </a:p>
        </p:txBody>
      </p:sp>
      <p:sp>
        <p:nvSpPr>
          <p:cNvPr id="1078" name="Google Shape;1078;p77"/>
          <p:cNvSpPr txBox="1">
            <a:spLocks noGrp="1"/>
          </p:cNvSpPr>
          <p:nvPr>
            <p:ph type="title" idx="18"/>
          </p:nvPr>
        </p:nvSpPr>
        <p:spPr>
          <a:xfrm>
            <a:off x="2084311" y="980301"/>
            <a:ext cx="4975378" cy="118624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t>Nội dung</a:t>
            </a:r>
            <a:endParaRPr sz="6000" dirty="0"/>
          </a:p>
        </p:txBody>
      </p:sp>
      <p:sp>
        <p:nvSpPr>
          <p:cNvPr id="28" name="Google Shape;1067;p77">
            <a:extLst>
              <a:ext uri="{FF2B5EF4-FFF2-40B4-BE49-F238E27FC236}">
                <a16:creationId xmlns:a16="http://schemas.microsoft.com/office/drawing/2014/main" id="{8C4C7882-A5D3-A049-2186-0273D936E27F}"/>
              </a:ext>
            </a:extLst>
          </p:cNvPr>
          <p:cNvSpPr txBox="1">
            <a:spLocks/>
          </p:cNvSpPr>
          <p:nvPr/>
        </p:nvSpPr>
        <p:spPr>
          <a:xfrm>
            <a:off x="-182857" y="2935817"/>
            <a:ext cx="3484926" cy="39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2pPr>
            <a:lvl3pPr marL="1371600" marR="0" lvl="2"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3pPr>
            <a:lvl4pPr marL="1828800" marR="0" lvl="3"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4pPr>
            <a:lvl5pPr marL="2286000" marR="0" lvl="4"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5pPr>
            <a:lvl6pPr marL="2743200" marR="0" lvl="5"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6pPr>
            <a:lvl7pPr marL="3200400" marR="0" lvl="6"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7pPr>
            <a:lvl8pPr marL="3657600" marR="0" lvl="7"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8pPr>
            <a:lvl9pPr marL="4114800" marR="0" lvl="8" indent="-317500" algn="l" rtl="0">
              <a:lnSpc>
                <a:spcPct val="100000"/>
              </a:lnSpc>
              <a:spcBef>
                <a:spcPts val="1600"/>
              </a:spcBef>
              <a:spcAft>
                <a:spcPts val="160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9pPr>
          </a:lstStyle>
          <a:p>
            <a:pPr marL="0" indent="0">
              <a:spcAft>
                <a:spcPts val="1600"/>
              </a:spcAft>
            </a:pPr>
            <a:r>
              <a:rPr lang="en-US" sz="3000" dirty="0" err="1"/>
              <a:t>Giới</a:t>
            </a:r>
            <a:r>
              <a:rPr lang="en-US" sz="3000" dirty="0"/>
              <a:t> </a:t>
            </a:r>
            <a:r>
              <a:rPr lang="en-US" sz="3000" dirty="0" err="1"/>
              <a:t>thiệu</a:t>
            </a:r>
            <a:endParaRPr lang="en-US" sz="3000" dirty="0"/>
          </a:p>
        </p:txBody>
      </p:sp>
      <p:sp>
        <p:nvSpPr>
          <p:cNvPr id="29" name="Google Shape;1076;p77">
            <a:extLst>
              <a:ext uri="{FF2B5EF4-FFF2-40B4-BE49-F238E27FC236}">
                <a16:creationId xmlns:a16="http://schemas.microsoft.com/office/drawing/2014/main" id="{6B9E6962-8461-518D-59DD-639A84EF0BE6}"/>
              </a:ext>
            </a:extLst>
          </p:cNvPr>
          <p:cNvSpPr txBox="1">
            <a:spLocks/>
          </p:cNvSpPr>
          <p:nvPr/>
        </p:nvSpPr>
        <p:spPr>
          <a:xfrm>
            <a:off x="762206" y="2383366"/>
            <a:ext cx="1594800" cy="69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1pPr>
            <a:lvl2pPr marR="0" lvl="1"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2pPr>
            <a:lvl3pPr marR="0" lvl="2"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3pPr>
            <a:lvl4pPr marR="0" lvl="3"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4pPr>
            <a:lvl5pPr marR="0" lvl="4"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5pPr>
            <a:lvl6pPr marR="0" lvl="5"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6pPr>
            <a:lvl7pPr marR="0" lvl="6"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7pPr>
            <a:lvl8pPr marR="0" lvl="7"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8pPr>
            <a:lvl9pPr marR="0" lvl="8"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9pPr>
          </a:lstStyle>
          <a:p>
            <a:r>
              <a:rPr lang="en" sz="3600" dirty="0"/>
              <a:t>I</a:t>
            </a:r>
          </a:p>
        </p:txBody>
      </p:sp>
      <p:sp>
        <p:nvSpPr>
          <p:cNvPr id="30" name="Google Shape;1067;p77">
            <a:extLst>
              <a:ext uri="{FF2B5EF4-FFF2-40B4-BE49-F238E27FC236}">
                <a16:creationId xmlns:a16="http://schemas.microsoft.com/office/drawing/2014/main" id="{BAC23FDF-DA36-144D-22E1-A6D2AE55E273}"/>
              </a:ext>
            </a:extLst>
          </p:cNvPr>
          <p:cNvSpPr txBox="1">
            <a:spLocks/>
          </p:cNvSpPr>
          <p:nvPr/>
        </p:nvSpPr>
        <p:spPr>
          <a:xfrm>
            <a:off x="5841931" y="2935817"/>
            <a:ext cx="3484926" cy="39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2pPr>
            <a:lvl3pPr marL="1371600" marR="0" lvl="2"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3pPr>
            <a:lvl4pPr marL="1828800" marR="0" lvl="3"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4pPr>
            <a:lvl5pPr marL="2286000" marR="0" lvl="4"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5pPr>
            <a:lvl6pPr marL="2743200" marR="0" lvl="5"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6pPr>
            <a:lvl7pPr marL="3200400" marR="0" lvl="6"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7pPr>
            <a:lvl8pPr marL="3657600" marR="0" lvl="7"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8pPr>
            <a:lvl9pPr marL="4114800" marR="0" lvl="8" indent="-317500" algn="l" rtl="0">
              <a:lnSpc>
                <a:spcPct val="100000"/>
              </a:lnSpc>
              <a:spcBef>
                <a:spcPts val="1600"/>
              </a:spcBef>
              <a:spcAft>
                <a:spcPts val="160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9pPr>
          </a:lstStyle>
          <a:p>
            <a:pPr marL="0" indent="0">
              <a:spcAft>
                <a:spcPts val="1600"/>
              </a:spcAft>
            </a:pPr>
            <a:r>
              <a:rPr lang="en-US" sz="3000" dirty="0"/>
              <a:t>Demo</a:t>
            </a:r>
          </a:p>
        </p:txBody>
      </p:sp>
      <p:sp>
        <p:nvSpPr>
          <p:cNvPr id="31" name="Google Shape;1076;p77">
            <a:extLst>
              <a:ext uri="{FF2B5EF4-FFF2-40B4-BE49-F238E27FC236}">
                <a16:creationId xmlns:a16="http://schemas.microsoft.com/office/drawing/2014/main" id="{D1CC884C-168A-538B-DC05-0EF420304B84}"/>
              </a:ext>
            </a:extLst>
          </p:cNvPr>
          <p:cNvSpPr txBox="1">
            <a:spLocks/>
          </p:cNvSpPr>
          <p:nvPr/>
        </p:nvSpPr>
        <p:spPr>
          <a:xfrm>
            <a:off x="6786994" y="2383366"/>
            <a:ext cx="1594800" cy="69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1pPr>
            <a:lvl2pPr marR="0" lvl="1"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2pPr>
            <a:lvl3pPr marR="0" lvl="2"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3pPr>
            <a:lvl4pPr marR="0" lvl="3"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4pPr>
            <a:lvl5pPr marR="0" lvl="4"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5pPr>
            <a:lvl6pPr marR="0" lvl="5"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6pPr>
            <a:lvl7pPr marR="0" lvl="6"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7pPr>
            <a:lvl8pPr marR="0" lvl="7"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8pPr>
            <a:lvl9pPr marR="0" lvl="8"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9pPr>
          </a:lstStyle>
          <a:p>
            <a:r>
              <a:rPr lang="en" sz="3600" dirty="0"/>
              <a:t>III</a:t>
            </a:r>
          </a:p>
        </p:txBody>
      </p:sp>
    </p:spTree>
    <p:extLst>
      <p:ext uri="{BB962C8B-B14F-4D97-AF65-F5344CB8AC3E}">
        <p14:creationId xmlns:p14="http://schemas.microsoft.com/office/powerpoint/2010/main" val="2795873507"/>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78"/>
                                        </p:tgtEl>
                                        <p:attrNameLst>
                                          <p:attrName>style.visibility</p:attrName>
                                        </p:attrNameLst>
                                      </p:cBhvr>
                                      <p:to>
                                        <p:strVal val="visible"/>
                                      </p:to>
                                    </p:set>
                                    <p:animEffect transition="in" filter="fade">
                                      <p:cBhvr>
                                        <p:cTn id="7" dur="1000"/>
                                        <p:tgtEl>
                                          <p:spTgt spid="1078"/>
                                        </p:tgtEl>
                                      </p:cBhvr>
                                    </p:animEffect>
                                  </p:childTnLst>
                                </p:cTn>
                              </p:par>
                              <p:par>
                                <p:cTn id="8" presetID="10" presetClass="entr" presetSubtype="0" fill="hold" nodeType="withEffect">
                                  <p:stCondLst>
                                    <p:cond delay="0"/>
                                  </p:stCondLst>
                                  <p:childTnLst>
                                    <p:set>
                                      <p:cBhvr>
                                        <p:cTn id="9" dur="1" fill="hold">
                                          <p:stCondLst>
                                            <p:cond delay="0"/>
                                          </p:stCondLst>
                                        </p:cTn>
                                        <p:tgtEl>
                                          <p:spTgt spid="1076"/>
                                        </p:tgtEl>
                                        <p:attrNameLst>
                                          <p:attrName>style.visibility</p:attrName>
                                        </p:attrNameLst>
                                      </p:cBhvr>
                                      <p:to>
                                        <p:strVal val="visible"/>
                                      </p:to>
                                    </p:set>
                                    <p:animEffect transition="in" filter="fade">
                                      <p:cBhvr>
                                        <p:cTn id="10" dur="1000"/>
                                        <p:tgtEl>
                                          <p:spTgt spid="1076"/>
                                        </p:tgtEl>
                                      </p:cBhvr>
                                    </p:animEffect>
                                  </p:childTnLst>
                                </p:cTn>
                              </p:par>
                              <p:par>
                                <p:cTn id="11" presetID="10" presetClass="entr" presetSubtype="0" fill="hold" nodeType="withEffect">
                                  <p:stCondLst>
                                    <p:cond delay="0"/>
                                  </p:stCondLst>
                                  <p:childTnLst>
                                    <p:set>
                                      <p:cBhvr>
                                        <p:cTn id="12" dur="1" fill="hold">
                                          <p:stCondLst>
                                            <p:cond delay="0"/>
                                          </p:stCondLst>
                                        </p:cTn>
                                        <p:tgtEl>
                                          <p:spTgt spid="1067"/>
                                        </p:tgtEl>
                                        <p:attrNameLst>
                                          <p:attrName>style.visibility</p:attrName>
                                        </p:attrNameLst>
                                      </p:cBhvr>
                                      <p:to>
                                        <p:strVal val="visible"/>
                                      </p:to>
                                    </p:set>
                                    <p:animEffect transition="in" filter="fade">
                                      <p:cBhvr>
                                        <p:cTn id="13" dur="1000"/>
                                        <p:tgtEl>
                                          <p:spTgt spid="1067"/>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1000"/>
                                        <p:tgtEl>
                                          <p:spTgt spid="29"/>
                                        </p:tgtEl>
                                      </p:cBhvr>
                                    </p:animEffect>
                                  </p:childTnLst>
                                </p:cTn>
                              </p:par>
                              <p:par>
                                <p:cTn id="17" presetID="10"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childTnLst>
                                </p:cTn>
                              </p:par>
                              <p:par>
                                <p:cTn id="20" presetID="10" presetClass="entr" presetSubtype="0"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1000"/>
                                        <p:tgtEl>
                                          <p:spTgt spid="31"/>
                                        </p:tgtEl>
                                      </p:cBhvr>
                                    </p:animEffect>
                                  </p:childTnLst>
                                </p:cTn>
                              </p:par>
                              <p:par>
                                <p:cTn id="23" presetID="10"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5" name="TextBox 4">
            <a:extLst>
              <a:ext uri="{FF2B5EF4-FFF2-40B4-BE49-F238E27FC236}">
                <a16:creationId xmlns:a16="http://schemas.microsoft.com/office/drawing/2014/main" id="{74B0A4CF-2117-8816-9090-AE4E6A22764E}"/>
              </a:ext>
            </a:extLst>
          </p:cNvPr>
          <p:cNvSpPr txBox="1"/>
          <p:nvPr/>
        </p:nvSpPr>
        <p:spPr>
          <a:xfrm>
            <a:off x="68544" y="123568"/>
            <a:ext cx="1966202" cy="307777"/>
          </a:xfrm>
          <a:prstGeom prst="rect">
            <a:avLst/>
          </a:prstGeom>
          <a:noFill/>
        </p:spPr>
        <p:txBody>
          <a:bodyPr wrap="square" rtlCol="0">
            <a:spAutoFit/>
          </a:bodyPr>
          <a:lstStyle/>
          <a:p>
            <a:pPr algn="just"/>
            <a:r>
              <a:rPr lang="en-US" b="1" dirty="0">
                <a:solidFill>
                  <a:schemeClr val="tx2"/>
                </a:solidFill>
                <a:latin typeface="Open Sans" panose="020B0606030504020204" pitchFamily="34" charset="0"/>
                <a:ea typeface="Open Sans" panose="020B0606030504020204" pitchFamily="34" charset="0"/>
                <a:cs typeface="Open Sans" panose="020B0606030504020204" pitchFamily="34" charset="0"/>
              </a:rPr>
              <a:t>▼ THÊM MÁY TÍNH: </a:t>
            </a:r>
          </a:p>
        </p:txBody>
      </p:sp>
      <p:pic>
        <p:nvPicPr>
          <p:cNvPr id="4" name="Picture 3">
            <a:extLst>
              <a:ext uri="{FF2B5EF4-FFF2-40B4-BE49-F238E27FC236}">
                <a16:creationId xmlns:a16="http://schemas.microsoft.com/office/drawing/2014/main" id="{75A4F62F-9253-8FD0-78CC-61451AD2DBFC}"/>
              </a:ext>
            </a:extLst>
          </p:cNvPr>
          <p:cNvPicPr>
            <a:picLocks noChangeAspect="1"/>
          </p:cNvPicPr>
          <p:nvPr/>
        </p:nvPicPr>
        <p:blipFill>
          <a:blip r:embed="rId3"/>
          <a:stretch>
            <a:fillRect/>
          </a:stretch>
        </p:blipFill>
        <p:spPr>
          <a:xfrm>
            <a:off x="714632" y="544948"/>
            <a:ext cx="7714735" cy="4053604"/>
          </a:xfrm>
          <a:prstGeom prst="rect">
            <a:avLst/>
          </a:prstGeom>
        </p:spPr>
      </p:pic>
      <p:cxnSp>
        <p:nvCxnSpPr>
          <p:cNvPr id="6" name="Connector: Curved 5">
            <a:extLst>
              <a:ext uri="{FF2B5EF4-FFF2-40B4-BE49-F238E27FC236}">
                <a16:creationId xmlns:a16="http://schemas.microsoft.com/office/drawing/2014/main" id="{9932B66A-F4C9-6467-6D79-0D7E6BD7EF36}"/>
              </a:ext>
            </a:extLst>
          </p:cNvPr>
          <p:cNvCxnSpPr>
            <a:cxnSpLocks/>
          </p:cNvCxnSpPr>
          <p:nvPr/>
        </p:nvCxnSpPr>
        <p:spPr>
          <a:xfrm flipV="1">
            <a:off x="4357816" y="4427838"/>
            <a:ext cx="659027" cy="461319"/>
          </a:xfrm>
          <a:prstGeom prst="curvedConnector3">
            <a:avLst>
              <a:gd name="adj1" fmla="val 50000"/>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14199406"/>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2" name="TextBox 1">
            <a:extLst>
              <a:ext uri="{FF2B5EF4-FFF2-40B4-BE49-F238E27FC236}">
                <a16:creationId xmlns:a16="http://schemas.microsoft.com/office/drawing/2014/main" id="{C4223DE5-3F8F-A9B3-7A00-280825FCB1F9}"/>
              </a:ext>
            </a:extLst>
          </p:cNvPr>
          <p:cNvSpPr txBox="1"/>
          <p:nvPr/>
        </p:nvSpPr>
        <p:spPr>
          <a:xfrm>
            <a:off x="1955009" y="123568"/>
            <a:ext cx="5233982" cy="954107"/>
          </a:xfrm>
          <a:prstGeom prst="rect">
            <a:avLst/>
          </a:prstGeom>
          <a:noFill/>
        </p:spPr>
        <p:txBody>
          <a:bodyPr wrap="square" rtlCol="0">
            <a:spAutoFit/>
          </a:bodyPr>
          <a:lstStyle/>
          <a:p>
            <a:pPr algn="just"/>
            <a:r>
              <a:rPr lang="en-US" b="1" dirty="0">
                <a:solidFill>
                  <a:schemeClr val="tx2"/>
                </a:solidFill>
                <a:latin typeface="Open Sans" panose="020B0606030504020204" pitchFamily="34" charset="0"/>
                <a:ea typeface="Open Sans" panose="020B0606030504020204" pitchFamily="34" charset="0"/>
                <a:cs typeface="Open Sans" panose="020B0606030504020204" pitchFamily="34" charset="0"/>
              </a:rPr>
              <a:t>▼ CẬP NHẬT MÁY TÍNH: </a:t>
            </a:r>
          </a:p>
          <a:p>
            <a:pPr algn="just"/>
            <a:endParaRPr lang="en-US" dirty="0">
              <a:latin typeface="Open Sans" panose="020B0606030504020204" pitchFamily="34" charset="0"/>
              <a:ea typeface="Open Sans" panose="020B0606030504020204" pitchFamily="34" charset="0"/>
              <a:cs typeface="Open Sans" panose="020B0606030504020204" pitchFamily="34" charset="0"/>
            </a:endParaRPr>
          </a:p>
          <a:p>
            <a:pPr algn="just"/>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Admin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có</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thể</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chỉnh</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sửa</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các</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thông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tin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liên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quan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đến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máy</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tính</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theo</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từng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mã</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máy</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tương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ứng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 name="Picture 2">
            <a:extLst>
              <a:ext uri="{FF2B5EF4-FFF2-40B4-BE49-F238E27FC236}">
                <a16:creationId xmlns:a16="http://schemas.microsoft.com/office/drawing/2014/main" id="{3EE403BA-FA2E-5F6C-57E7-48822E0FD2BF}"/>
              </a:ext>
            </a:extLst>
          </p:cNvPr>
          <p:cNvPicPr>
            <a:picLocks noChangeAspect="1"/>
          </p:cNvPicPr>
          <p:nvPr/>
        </p:nvPicPr>
        <p:blipFill>
          <a:blip r:embed="rId3"/>
          <a:stretch>
            <a:fillRect/>
          </a:stretch>
        </p:blipFill>
        <p:spPr>
          <a:xfrm>
            <a:off x="1056503" y="1123420"/>
            <a:ext cx="7030994" cy="3896512"/>
          </a:xfrm>
          <a:prstGeom prst="rect">
            <a:avLst/>
          </a:prstGeom>
        </p:spPr>
      </p:pic>
      <p:cxnSp>
        <p:nvCxnSpPr>
          <p:cNvPr id="4" name="Connector: Curved 3">
            <a:extLst>
              <a:ext uri="{FF2B5EF4-FFF2-40B4-BE49-F238E27FC236}">
                <a16:creationId xmlns:a16="http://schemas.microsoft.com/office/drawing/2014/main" id="{67AEC134-FD3D-98CE-8B9C-93863A70A591}"/>
              </a:ext>
            </a:extLst>
          </p:cNvPr>
          <p:cNvCxnSpPr>
            <a:cxnSpLocks/>
          </p:cNvCxnSpPr>
          <p:nvPr/>
        </p:nvCxnSpPr>
        <p:spPr>
          <a:xfrm rot="5400000" flipH="1" flipV="1">
            <a:off x="6005680" y="4785888"/>
            <a:ext cx="304207" cy="255373"/>
          </a:xfrm>
          <a:prstGeom prst="curved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68943555"/>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5" name="TextBox 4">
            <a:extLst>
              <a:ext uri="{FF2B5EF4-FFF2-40B4-BE49-F238E27FC236}">
                <a16:creationId xmlns:a16="http://schemas.microsoft.com/office/drawing/2014/main" id="{74B0A4CF-2117-8816-9090-AE4E6A22764E}"/>
              </a:ext>
            </a:extLst>
          </p:cNvPr>
          <p:cNvSpPr txBox="1"/>
          <p:nvPr/>
        </p:nvSpPr>
        <p:spPr>
          <a:xfrm>
            <a:off x="68544" y="123568"/>
            <a:ext cx="2324548" cy="307777"/>
          </a:xfrm>
          <a:prstGeom prst="rect">
            <a:avLst/>
          </a:prstGeom>
          <a:noFill/>
        </p:spPr>
        <p:txBody>
          <a:bodyPr wrap="square" rtlCol="0">
            <a:spAutoFit/>
          </a:bodyPr>
          <a:lstStyle/>
          <a:p>
            <a:pPr algn="just"/>
            <a:r>
              <a:rPr lang="en-US" b="1" dirty="0">
                <a:solidFill>
                  <a:schemeClr val="tx2"/>
                </a:solidFill>
                <a:latin typeface="Open Sans" panose="020B0606030504020204" pitchFamily="34" charset="0"/>
                <a:ea typeface="Open Sans" panose="020B0606030504020204" pitchFamily="34" charset="0"/>
                <a:cs typeface="Open Sans" panose="020B0606030504020204" pitchFamily="34" charset="0"/>
              </a:rPr>
              <a:t>▼ CẬP NHẬT MÁY TÍNH: </a:t>
            </a:r>
          </a:p>
        </p:txBody>
      </p:sp>
      <p:pic>
        <p:nvPicPr>
          <p:cNvPr id="3" name="Picture 2">
            <a:extLst>
              <a:ext uri="{FF2B5EF4-FFF2-40B4-BE49-F238E27FC236}">
                <a16:creationId xmlns:a16="http://schemas.microsoft.com/office/drawing/2014/main" id="{AB3C18C5-8AD7-3F78-4828-34079805E486}"/>
              </a:ext>
            </a:extLst>
          </p:cNvPr>
          <p:cNvPicPr>
            <a:picLocks noChangeAspect="1"/>
          </p:cNvPicPr>
          <p:nvPr/>
        </p:nvPicPr>
        <p:blipFill>
          <a:blip r:embed="rId3"/>
          <a:stretch>
            <a:fillRect/>
          </a:stretch>
        </p:blipFill>
        <p:spPr>
          <a:xfrm>
            <a:off x="720416" y="540596"/>
            <a:ext cx="7703167" cy="4062308"/>
          </a:xfrm>
          <a:prstGeom prst="rect">
            <a:avLst/>
          </a:prstGeom>
        </p:spPr>
      </p:pic>
      <p:cxnSp>
        <p:nvCxnSpPr>
          <p:cNvPr id="4" name="Connector: Curved 3">
            <a:extLst>
              <a:ext uri="{FF2B5EF4-FFF2-40B4-BE49-F238E27FC236}">
                <a16:creationId xmlns:a16="http://schemas.microsoft.com/office/drawing/2014/main" id="{AD16A7A2-EAF1-91DC-2B1C-EB98D6CDCB68}"/>
              </a:ext>
            </a:extLst>
          </p:cNvPr>
          <p:cNvCxnSpPr>
            <a:cxnSpLocks/>
          </p:cNvCxnSpPr>
          <p:nvPr/>
        </p:nvCxnSpPr>
        <p:spPr>
          <a:xfrm rot="5400000" flipH="1" flipV="1">
            <a:off x="6158080" y="4555229"/>
            <a:ext cx="304207" cy="255373"/>
          </a:xfrm>
          <a:prstGeom prst="curvedConnector3">
            <a:avLst>
              <a:gd name="adj1" fmla="val 50000"/>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61736322"/>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2" name="TextBox 1">
            <a:extLst>
              <a:ext uri="{FF2B5EF4-FFF2-40B4-BE49-F238E27FC236}">
                <a16:creationId xmlns:a16="http://schemas.microsoft.com/office/drawing/2014/main" id="{C4223DE5-3F8F-A9B3-7A00-280825FCB1F9}"/>
              </a:ext>
            </a:extLst>
          </p:cNvPr>
          <p:cNvSpPr txBox="1"/>
          <p:nvPr/>
        </p:nvSpPr>
        <p:spPr>
          <a:xfrm>
            <a:off x="1955009" y="119448"/>
            <a:ext cx="5233982" cy="954107"/>
          </a:xfrm>
          <a:prstGeom prst="rect">
            <a:avLst/>
          </a:prstGeom>
          <a:noFill/>
        </p:spPr>
        <p:txBody>
          <a:bodyPr wrap="square" rtlCol="0">
            <a:spAutoFit/>
          </a:bodyPr>
          <a:lstStyle/>
          <a:p>
            <a:pPr algn="just"/>
            <a:r>
              <a:rPr lang="en-US" b="1" dirty="0">
                <a:solidFill>
                  <a:schemeClr val="tx2"/>
                </a:solidFill>
                <a:latin typeface="Open Sans" panose="020B0606030504020204" pitchFamily="34" charset="0"/>
                <a:ea typeface="Open Sans" panose="020B0606030504020204" pitchFamily="34" charset="0"/>
                <a:cs typeface="Open Sans" panose="020B0606030504020204" pitchFamily="34" charset="0"/>
              </a:rPr>
              <a:t>▼ XÓA MÁY TÍNH: </a:t>
            </a:r>
          </a:p>
          <a:p>
            <a:pPr algn="just"/>
            <a:endParaRPr lang="en-US" dirty="0">
              <a:latin typeface="Open Sans" panose="020B0606030504020204" pitchFamily="34" charset="0"/>
              <a:ea typeface="Open Sans" panose="020B0606030504020204" pitchFamily="34" charset="0"/>
              <a:cs typeface="Open Sans" panose="020B0606030504020204" pitchFamily="34" charset="0"/>
            </a:endParaRPr>
          </a:p>
          <a:p>
            <a:pPr algn="just"/>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Admin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có</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thể</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xóa</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dữ</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liệu</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của</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máy</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tính</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dựa</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trên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mã</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máy</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tương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ứng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 name="Picture 2">
            <a:extLst>
              <a:ext uri="{FF2B5EF4-FFF2-40B4-BE49-F238E27FC236}">
                <a16:creationId xmlns:a16="http://schemas.microsoft.com/office/drawing/2014/main" id="{C7409F7E-DD0A-CDC5-FF69-86D1020365D6}"/>
              </a:ext>
            </a:extLst>
          </p:cNvPr>
          <p:cNvPicPr>
            <a:picLocks noChangeAspect="1"/>
          </p:cNvPicPr>
          <p:nvPr/>
        </p:nvPicPr>
        <p:blipFill>
          <a:blip r:embed="rId3"/>
          <a:stretch>
            <a:fillRect/>
          </a:stretch>
        </p:blipFill>
        <p:spPr>
          <a:xfrm>
            <a:off x="1219271" y="1073555"/>
            <a:ext cx="6705458" cy="3961076"/>
          </a:xfrm>
          <a:prstGeom prst="rect">
            <a:avLst/>
          </a:prstGeom>
        </p:spPr>
      </p:pic>
      <p:cxnSp>
        <p:nvCxnSpPr>
          <p:cNvPr id="4" name="Connector: Curved 3">
            <a:extLst>
              <a:ext uri="{FF2B5EF4-FFF2-40B4-BE49-F238E27FC236}">
                <a16:creationId xmlns:a16="http://schemas.microsoft.com/office/drawing/2014/main" id="{DC03FA5C-B817-58D6-1371-0F7B09670A34}"/>
              </a:ext>
            </a:extLst>
          </p:cNvPr>
          <p:cNvCxnSpPr>
            <a:cxnSpLocks/>
          </p:cNvCxnSpPr>
          <p:nvPr/>
        </p:nvCxnSpPr>
        <p:spPr>
          <a:xfrm flipV="1">
            <a:off x="4114800" y="4757351"/>
            <a:ext cx="523103" cy="234779"/>
          </a:xfrm>
          <a:prstGeom prst="curved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63492106"/>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5" name="TextBox 4">
            <a:extLst>
              <a:ext uri="{FF2B5EF4-FFF2-40B4-BE49-F238E27FC236}">
                <a16:creationId xmlns:a16="http://schemas.microsoft.com/office/drawing/2014/main" id="{74B0A4CF-2117-8816-9090-AE4E6A22764E}"/>
              </a:ext>
            </a:extLst>
          </p:cNvPr>
          <p:cNvSpPr txBox="1"/>
          <p:nvPr/>
        </p:nvSpPr>
        <p:spPr>
          <a:xfrm>
            <a:off x="68544" y="123568"/>
            <a:ext cx="2324548" cy="307777"/>
          </a:xfrm>
          <a:prstGeom prst="rect">
            <a:avLst/>
          </a:prstGeom>
          <a:noFill/>
        </p:spPr>
        <p:txBody>
          <a:bodyPr wrap="square" rtlCol="0">
            <a:spAutoFit/>
          </a:bodyPr>
          <a:lstStyle/>
          <a:p>
            <a:pPr algn="just"/>
            <a:r>
              <a:rPr lang="en-US" b="1" dirty="0">
                <a:solidFill>
                  <a:schemeClr val="tx2"/>
                </a:solidFill>
                <a:latin typeface="Open Sans" panose="020B0606030504020204" pitchFamily="34" charset="0"/>
                <a:ea typeface="Open Sans" panose="020B0606030504020204" pitchFamily="34" charset="0"/>
                <a:cs typeface="Open Sans" panose="020B0606030504020204" pitchFamily="34" charset="0"/>
              </a:rPr>
              <a:t>▼ XÓA MÁY TÍNH: </a:t>
            </a:r>
          </a:p>
        </p:txBody>
      </p:sp>
      <p:pic>
        <p:nvPicPr>
          <p:cNvPr id="2" name="Picture 1">
            <a:extLst>
              <a:ext uri="{FF2B5EF4-FFF2-40B4-BE49-F238E27FC236}">
                <a16:creationId xmlns:a16="http://schemas.microsoft.com/office/drawing/2014/main" id="{0379DE35-1265-493A-685D-11F9C4878773}"/>
              </a:ext>
            </a:extLst>
          </p:cNvPr>
          <p:cNvPicPr>
            <a:picLocks noChangeAspect="1"/>
          </p:cNvPicPr>
          <p:nvPr/>
        </p:nvPicPr>
        <p:blipFill>
          <a:blip r:embed="rId3"/>
          <a:stretch>
            <a:fillRect/>
          </a:stretch>
        </p:blipFill>
        <p:spPr>
          <a:xfrm>
            <a:off x="925282" y="472679"/>
            <a:ext cx="7293435" cy="4198142"/>
          </a:xfrm>
          <a:prstGeom prst="rect">
            <a:avLst/>
          </a:prstGeom>
        </p:spPr>
      </p:pic>
      <p:cxnSp>
        <p:nvCxnSpPr>
          <p:cNvPr id="6" name="Connector: Curved 5">
            <a:extLst>
              <a:ext uri="{FF2B5EF4-FFF2-40B4-BE49-F238E27FC236}">
                <a16:creationId xmlns:a16="http://schemas.microsoft.com/office/drawing/2014/main" id="{FFEAC54C-16B6-DD61-B192-EBBF7C1111F2}"/>
              </a:ext>
            </a:extLst>
          </p:cNvPr>
          <p:cNvCxnSpPr>
            <a:cxnSpLocks/>
          </p:cNvCxnSpPr>
          <p:nvPr/>
        </p:nvCxnSpPr>
        <p:spPr>
          <a:xfrm flipV="1">
            <a:off x="4048896" y="4594765"/>
            <a:ext cx="523103" cy="234779"/>
          </a:xfrm>
          <a:prstGeom prst="curvedConnector3">
            <a:avLst>
              <a:gd name="adj1" fmla="val 50000"/>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61408229"/>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8" name="Google Shape;1048;p76"/>
          <p:cNvSpPr txBox="1">
            <a:spLocks noGrp="1"/>
          </p:cNvSpPr>
          <p:nvPr>
            <p:ph type="subTitle" idx="1"/>
          </p:nvPr>
        </p:nvSpPr>
        <p:spPr>
          <a:xfrm>
            <a:off x="741900" y="2848149"/>
            <a:ext cx="3830100" cy="357000"/>
          </a:xfrm>
          <a:prstGeom prst="rect">
            <a:avLst/>
          </a:prstGeom>
        </p:spPr>
        <p:txBody>
          <a:bodyPr spcFirstLastPara="1" wrap="square" lIns="91425" tIns="91425" rIns="91425" bIns="91425" anchor="ctr" anchorCtr="0">
            <a:noAutofit/>
          </a:bodyPr>
          <a:lstStyle/>
          <a:p>
            <a:pPr marL="0" lvl="0" indent="0"/>
            <a:r>
              <a:rPr lang="en-US" dirty="0" err="1">
                <a:latin typeface="Josefin Sans" pitchFamily="2" charset="0"/>
              </a:rPr>
              <a:t>Quản</a:t>
            </a:r>
            <a:r>
              <a:rPr lang="en-US" dirty="0">
                <a:latin typeface="Josefin Sans" pitchFamily="2" charset="0"/>
              </a:rPr>
              <a:t> </a:t>
            </a:r>
            <a:r>
              <a:rPr lang="en-US" dirty="0" err="1">
                <a:latin typeface="Josefin Sans" pitchFamily="2" charset="0"/>
              </a:rPr>
              <a:t>lý</a:t>
            </a:r>
            <a:r>
              <a:rPr lang="en-US" dirty="0">
                <a:latin typeface="Josefin Sans" pitchFamily="2" charset="0"/>
              </a:rPr>
              <a:t> </a:t>
            </a:r>
            <a:r>
              <a:rPr lang="en-US" dirty="0" err="1">
                <a:latin typeface="Josefin Sans" pitchFamily="2" charset="0"/>
              </a:rPr>
              <a:t>máy</a:t>
            </a:r>
            <a:r>
              <a:rPr lang="en-US" dirty="0">
                <a:latin typeface="Josefin Sans" pitchFamily="2" charset="0"/>
              </a:rPr>
              <a:t> </a:t>
            </a:r>
            <a:r>
              <a:rPr lang="en-US" dirty="0" err="1">
                <a:latin typeface="Josefin Sans" pitchFamily="2" charset="0"/>
              </a:rPr>
              <a:t>tính</a:t>
            </a:r>
            <a:endParaRPr lang="en-US" dirty="0">
              <a:latin typeface="Josefin Sans" pitchFamily="2" charset="0"/>
            </a:endParaRPr>
          </a:p>
        </p:txBody>
      </p:sp>
      <p:sp>
        <p:nvSpPr>
          <p:cNvPr id="1056" name="Google Shape;1056;p76"/>
          <p:cNvSpPr txBox="1">
            <a:spLocks noGrp="1"/>
          </p:cNvSpPr>
          <p:nvPr>
            <p:ph type="title" idx="13"/>
          </p:nvPr>
        </p:nvSpPr>
        <p:spPr>
          <a:xfrm>
            <a:off x="2137350" y="2284112"/>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Josefin Sans" pitchFamily="2" charset="0"/>
              </a:rPr>
              <a:t>02</a:t>
            </a:r>
            <a:endParaRPr dirty="0">
              <a:latin typeface="Josefin Sans" pitchFamily="2" charset="0"/>
            </a:endParaRPr>
          </a:p>
        </p:txBody>
      </p:sp>
      <p:sp>
        <p:nvSpPr>
          <p:cNvPr id="28" name="Google Shape;1048;p76">
            <a:extLst>
              <a:ext uri="{FF2B5EF4-FFF2-40B4-BE49-F238E27FC236}">
                <a16:creationId xmlns:a16="http://schemas.microsoft.com/office/drawing/2014/main" id="{723CFE93-E3F7-C952-9CA7-53CE8628189C}"/>
              </a:ext>
            </a:extLst>
          </p:cNvPr>
          <p:cNvSpPr txBox="1">
            <a:spLocks/>
          </p:cNvSpPr>
          <p:nvPr/>
        </p:nvSpPr>
        <p:spPr>
          <a:xfrm>
            <a:off x="741900" y="1673575"/>
            <a:ext cx="3830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dirty="0" err="1">
                <a:latin typeface="Josefin Sans" pitchFamily="2" charset="0"/>
              </a:rPr>
              <a:t>Quản</a:t>
            </a:r>
            <a:r>
              <a:rPr lang="en-US" dirty="0">
                <a:latin typeface="Josefin Sans" pitchFamily="2" charset="0"/>
              </a:rPr>
              <a:t> </a:t>
            </a:r>
            <a:r>
              <a:rPr lang="en-US" dirty="0" err="1">
                <a:latin typeface="Josefin Sans" pitchFamily="2" charset="0"/>
              </a:rPr>
              <a:t>lý</a:t>
            </a:r>
            <a:r>
              <a:rPr lang="en-US" dirty="0">
                <a:latin typeface="Josefin Sans" pitchFamily="2" charset="0"/>
              </a:rPr>
              <a:t> </a:t>
            </a:r>
            <a:r>
              <a:rPr lang="en-US" dirty="0" err="1">
                <a:latin typeface="Josefin Sans" pitchFamily="2" charset="0"/>
              </a:rPr>
              <a:t>tài</a:t>
            </a:r>
            <a:r>
              <a:rPr lang="en-US" dirty="0">
                <a:latin typeface="Josefin Sans" pitchFamily="2" charset="0"/>
              </a:rPr>
              <a:t> </a:t>
            </a:r>
            <a:r>
              <a:rPr lang="en-US" dirty="0" err="1">
                <a:latin typeface="Josefin Sans" pitchFamily="2" charset="0"/>
              </a:rPr>
              <a:t>khoản</a:t>
            </a:r>
            <a:endParaRPr lang="en-US" dirty="0">
              <a:latin typeface="Josefin Sans" pitchFamily="2" charset="0"/>
            </a:endParaRPr>
          </a:p>
        </p:txBody>
      </p:sp>
      <p:sp>
        <p:nvSpPr>
          <p:cNvPr id="29" name="Google Shape;1056;p76">
            <a:extLst>
              <a:ext uri="{FF2B5EF4-FFF2-40B4-BE49-F238E27FC236}">
                <a16:creationId xmlns:a16="http://schemas.microsoft.com/office/drawing/2014/main" id="{497AA787-D46E-5345-D671-558DAD17EC5A}"/>
              </a:ext>
            </a:extLst>
          </p:cNvPr>
          <p:cNvSpPr txBox="1">
            <a:spLocks/>
          </p:cNvSpPr>
          <p:nvPr/>
        </p:nvSpPr>
        <p:spPr>
          <a:xfrm>
            <a:off x="2137350" y="1109538"/>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dirty="0">
                <a:latin typeface="Josefin Sans" pitchFamily="2" charset="0"/>
              </a:rPr>
              <a:t>01</a:t>
            </a:r>
          </a:p>
        </p:txBody>
      </p:sp>
      <p:sp>
        <p:nvSpPr>
          <p:cNvPr id="30" name="Google Shape;1048;p76">
            <a:extLst>
              <a:ext uri="{FF2B5EF4-FFF2-40B4-BE49-F238E27FC236}">
                <a16:creationId xmlns:a16="http://schemas.microsoft.com/office/drawing/2014/main" id="{BF542FF7-5503-3D6E-0564-C10F4F0AC934}"/>
              </a:ext>
            </a:extLst>
          </p:cNvPr>
          <p:cNvSpPr txBox="1">
            <a:spLocks/>
          </p:cNvSpPr>
          <p:nvPr/>
        </p:nvSpPr>
        <p:spPr>
          <a:xfrm>
            <a:off x="741900" y="4079686"/>
            <a:ext cx="3830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dirty="0" err="1">
                <a:latin typeface="Josefin Sans" pitchFamily="2" charset="0"/>
              </a:rPr>
              <a:t>Quản</a:t>
            </a:r>
            <a:r>
              <a:rPr lang="en-US" dirty="0">
                <a:latin typeface="Josefin Sans" pitchFamily="2" charset="0"/>
              </a:rPr>
              <a:t> </a:t>
            </a:r>
            <a:r>
              <a:rPr lang="en-US" dirty="0" err="1">
                <a:latin typeface="Josefin Sans" pitchFamily="2" charset="0"/>
              </a:rPr>
              <a:t>lý</a:t>
            </a:r>
            <a:r>
              <a:rPr lang="en-US" dirty="0">
                <a:latin typeface="Josefin Sans" pitchFamily="2" charset="0"/>
              </a:rPr>
              <a:t> </a:t>
            </a:r>
            <a:r>
              <a:rPr lang="en-US" dirty="0" err="1">
                <a:latin typeface="Josefin Sans" pitchFamily="2" charset="0"/>
              </a:rPr>
              <a:t>sử</a:t>
            </a:r>
            <a:r>
              <a:rPr lang="en-US" dirty="0">
                <a:latin typeface="Josefin Sans" pitchFamily="2" charset="0"/>
              </a:rPr>
              <a:t> </a:t>
            </a:r>
            <a:r>
              <a:rPr lang="en-US" dirty="0" err="1">
                <a:latin typeface="Josefin Sans" pitchFamily="2" charset="0"/>
              </a:rPr>
              <a:t>dụng</a:t>
            </a:r>
            <a:endParaRPr lang="en-US" dirty="0">
              <a:latin typeface="Josefin Sans" pitchFamily="2" charset="0"/>
            </a:endParaRPr>
          </a:p>
        </p:txBody>
      </p:sp>
      <p:sp>
        <p:nvSpPr>
          <p:cNvPr id="31" name="Google Shape;1056;p76">
            <a:extLst>
              <a:ext uri="{FF2B5EF4-FFF2-40B4-BE49-F238E27FC236}">
                <a16:creationId xmlns:a16="http://schemas.microsoft.com/office/drawing/2014/main" id="{C993DA2E-790A-C3C9-89C6-8F0DDEC20D21}"/>
              </a:ext>
            </a:extLst>
          </p:cNvPr>
          <p:cNvSpPr txBox="1">
            <a:spLocks/>
          </p:cNvSpPr>
          <p:nvPr/>
        </p:nvSpPr>
        <p:spPr>
          <a:xfrm>
            <a:off x="2137350" y="3515649"/>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dirty="0">
                <a:latin typeface="Josefin Sans" pitchFamily="2" charset="0"/>
              </a:rPr>
              <a:t>03</a:t>
            </a:r>
          </a:p>
        </p:txBody>
      </p:sp>
      <p:sp>
        <p:nvSpPr>
          <p:cNvPr id="32" name="Google Shape;1048;p76">
            <a:extLst>
              <a:ext uri="{FF2B5EF4-FFF2-40B4-BE49-F238E27FC236}">
                <a16:creationId xmlns:a16="http://schemas.microsoft.com/office/drawing/2014/main" id="{7D7E6687-9290-0598-AAF4-E5132C64D912}"/>
              </a:ext>
            </a:extLst>
          </p:cNvPr>
          <p:cNvSpPr txBox="1">
            <a:spLocks/>
          </p:cNvSpPr>
          <p:nvPr/>
        </p:nvSpPr>
        <p:spPr>
          <a:xfrm>
            <a:off x="4572000" y="2848149"/>
            <a:ext cx="3830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dirty="0" err="1">
                <a:latin typeface="Josefin Sans" pitchFamily="2" charset="0"/>
              </a:rPr>
              <a:t>Quản</a:t>
            </a:r>
            <a:r>
              <a:rPr lang="en-US" dirty="0">
                <a:latin typeface="Josefin Sans" pitchFamily="2" charset="0"/>
              </a:rPr>
              <a:t> </a:t>
            </a:r>
            <a:r>
              <a:rPr lang="en-US" dirty="0" err="1">
                <a:latin typeface="Josefin Sans" pitchFamily="2" charset="0"/>
              </a:rPr>
              <a:t>lý</a:t>
            </a:r>
            <a:r>
              <a:rPr lang="en-US" dirty="0">
                <a:latin typeface="Josefin Sans" pitchFamily="2" charset="0"/>
              </a:rPr>
              <a:t> </a:t>
            </a:r>
            <a:r>
              <a:rPr lang="en-US" dirty="0" err="1">
                <a:latin typeface="Josefin Sans" pitchFamily="2" charset="0"/>
              </a:rPr>
              <a:t>sản</a:t>
            </a:r>
            <a:r>
              <a:rPr lang="en-US" dirty="0">
                <a:latin typeface="Josefin Sans" pitchFamily="2" charset="0"/>
              </a:rPr>
              <a:t> </a:t>
            </a:r>
            <a:r>
              <a:rPr lang="en-US" dirty="0" err="1">
                <a:latin typeface="Josefin Sans" pitchFamily="2" charset="0"/>
              </a:rPr>
              <a:t>phẩm</a:t>
            </a:r>
            <a:endParaRPr lang="en-US" dirty="0">
              <a:latin typeface="Josefin Sans" pitchFamily="2" charset="0"/>
            </a:endParaRPr>
          </a:p>
        </p:txBody>
      </p:sp>
      <p:sp>
        <p:nvSpPr>
          <p:cNvPr id="33" name="Google Shape;1056;p76">
            <a:extLst>
              <a:ext uri="{FF2B5EF4-FFF2-40B4-BE49-F238E27FC236}">
                <a16:creationId xmlns:a16="http://schemas.microsoft.com/office/drawing/2014/main" id="{F2904CA9-78F1-6DAC-B3A0-5B5E58C7E645}"/>
              </a:ext>
            </a:extLst>
          </p:cNvPr>
          <p:cNvSpPr txBox="1">
            <a:spLocks/>
          </p:cNvSpPr>
          <p:nvPr/>
        </p:nvSpPr>
        <p:spPr>
          <a:xfrm>
            <a:off x="5967450" y="2284112"/>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dirty="0">
                <a:latin typeface="Josefin Sans" pitchFamily="2" charset="0"/>
              </a:rPr>
              <a:t>05</a:t>
            </a:r>
          </a:p>
        </p:txBody>
      </p:sp>
      <p:sp>
        <p:nvSpPr>
          <p:cNvPr id="34" name="Google Shape;1048;p76">
            <a:extLst>
              <a:ext uri="{FF2B5EF4-FFF2-40B4-BE49-F238E27FC236}">
                <a16:creationId xmlns:a16="http://schemas.microsoft.com/office/drawing/2014/main" id="{FF3EFF16-4662-F71B-4A42-876B1CD78112}"/>
              </a:ext>
            </a:extLst>
          </p:cNvPr>
          <p:cNvSpPr txBox="1">
            <a:spLocks/>
          </p:cNvSpPr>
          <p:nvPr/>
        </p:nvSpPr>
        <p:spPr>
          <a:xfrm>
            <a:off x="4572000" y="1673575"/>
            <a:ext cx="3830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dirty="0" err="1">
                <a:latin typeface="Josefin Sans" pitchFamily="2" charset="0"/>
              </a:rPr>
              <a:t>Quản</a:t>
            </a:r>
            <a:r>
              <a:rPr lang="en-US" dirty="0">
                <a:latin typeface="Josefin Sans" pitchFamily="2" charset="0"/>
              </a:rPr>
              <a:t> </a:t>
            </a:r>
            <a:r>
              <a:rPr lang="en-US" dirty="0" err="1">
                <a:latin typeface="Josefin Sans" pitchFamily="2" charset="0"/>
              </a:rPr>
              <a:t>lý</a:t>
            </a:r>
            <a:r>
              <a:rPr lang="en-US" dirty="0">
                <a:latin typeface="Josefin Sans" pitchFamily="2" charset="0"/>
              </a:rPr>
              <a:t> </a:t>
            </a:r>
            <a:r>
              <a:rPr lang="en-US" dirty="0" err="1">
                <a:latin typeface="Josefin Sans" pitchFamily="2" charset="0"/>
              </a:rPr>
              <a:t>nhân</a:t>
            </a:r>
            <a:r>
              <a:rPr lang="en-US" dirty="0">
                <a:latin typeface="Josefin Sans" pitchFamily="2" charset="0"/>
              </a:rPr>
              <a:t> </a:t>
            </a:r>
            <a:r>
              <a:rPr lang="en-US" dirty="0" err="1">
                <a:latin typeface="Josefin Sans" pitchFamily="2" charset="0"/>
              </a:rPr>
              <a:t>viên</a:t>
            </a:r>
            <a:endParaRPr lang="en-US" dirty="0">
              <a:latin typeface="Josefin Sans" pitchFamily="2" charset="0"/>
            </a:endParaRPr>
          </a:p>
        </p:txBody>
      </p:sp>
      <p:sp>
        <p:nvSpPr>
          <p:cNvPr id="35" name="Google Shape;1056;p76">
            <a:extLst>
              <a:ext uri="{FF2B5EF4-FFF2-40B4-BE49-F238E27FC236}">
                <a16:creationId xmlns:a16="http://schemas.microsoft.com/office/drawing/2014/main" id="{8C3F2C3A-2E45-99FF-BA50-E57BE8FA38A4}"/>
              </a:ext>
            </a:extLst>
          </p:cNvPr>
          <p:cNvSpPr txBox="1">
            <a:spLocks/>
          </p:cNvSpPr>
          <p:nvPr/>
        </p:nvSpPr>
        <p:spPr>
          <a:xfrm>
            <a:off x="5967450" y="1109538"/>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dirty="0">
                <a:latin typeface="Josefin Sans" pitchFamily="2" charset="0"/>
              </a:rPr>
              <a:t>04</a:t>
            </a:r>
          </a:p>
        </p:txBody>
      </p:sp>
      <p:sp>
        <p:nvSpPr>
          <p:cNvPr id="36" name="Google Shape;1048;p76">
            <a:extLst>
              <a:ext uri="{FF2B5EF4-FFF2-40B4-BE49-F238E27FC236}">
                <a16:creationId xmlns:a16="http://schemas.microsoft.com/office/drawing/2014/main" id="{9012FEE7-1D31-2A49-A02B-AE5F96D1FE98}"/>
              </a:ext>
            </a:extLst>
          </p:cNvPr>
          <p:cNvSpPr txBox="1">
            <a:spLocks/>
          </p:cNvSpPr>
          <p:nvPr/>
        </p:nvSpPr>
        <p:spPr>
          <a:xfrm>
            <a:off x="4572000" y="4079686"/>
            <a:ext cx="3830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dirty="0" err="1">
                <a:latin typeface="Josefin Sans" pitchFamily="2" charset="0"/>
              </a:rPr>
              <a:t>Quản</a:t>
            </a:r>
            <a:r>
              <a:rPr lang="en-US" dirty="0">
                <a:latin typeface="Josefin Sans" pitchFamily="2" charset="0"/>
              </a:rPr>
              <a:t> </a:t>
            </a:r>
            <a:r>
              <a:rPr lang="en-US" dirty="0" err="1">
                <a:latin typeface="Josefin Sans" pitchFamily="2" charset="0"/>
              </a:rPr>
              <a:t>lý</a:t>
            </a:r>
            <a:r>
              <a:rPr lang="en-US" dirty="0">
                <a:latin typeface="Josefin Sans" pitchFamily="2" charset="0"/>
              </a:rPr>
              <a:t> </a:t>
            </a:r>
            <a:r>
              <a:rPr lang="en-US" dirty="0" err="1">
                <a:latin typeface="Josefin Sans" pitchFamily="2" charset="0"/>
              </a:rPr>
              <a:t>hóa</a:t>
            </a:r>
            <a:r>
              <a:rPr lang="en-US" dirty="0">
                <a:latin typeface="Josefin Sans" pitchFamily="2" charset="0"/>
              </a:rPr>
              <a:t> </a:t>
            </a:r>
            <a:r>
              <a:rPr lang="en-US" dirty="0" err="1">
                <a:latin typeface="Josefin Sans" pitchFamily="2" charset="0"/>
              </a:rPr>
              <a:t>đơn</a:t>
            </a:r>
            <a:endParaRPr lang="en-US" dirty="0">
              <a:latin typeface="Josefin Sans" pitchFamily="2" charset="0"/>
            </a:endParaRPr>
          </a:p>
        </p:txBody>
      </p:sp>
      <p:sp>
        <p:nvSpPr>
          <p:cNvPr id="37" name="Google Shape;1056;p76">
            <a:extLst>
              <a:ext uri="{FF2B5EF4-FFF2-40B4-BE49-F238E27FC236}">
                <a16:creationId xmlns:a16="http://schemas.microsoft.com/office/drawing/2014/main" id="{512A659E-E753-5F08-AE69-9D6C8641DA85}"/>
              </a:ext>
            </a:extLst>
          </p:cNvPr>
          <p:cNvSpPr txBox="1">
            <a:spLocks/>
          </p:cNvSpPr>
          <p:nvPr/>
        </p:nvSpPr>
        <p:spPr>
          <a:xfrm>
            <a:off x="5967450" y="3515649"/>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dirty="0">
                <a:latin typeface="Josefin Sans" pitchFamily="2" charset="0"/>
              </a:rPr>
              <a:t>06</a:t>
            </a:r>
          </a:p>
        </p:txBody>
      </p:sp>
      <p:sp>
        <p:nvSpPr>
          <p:cNvPr id="38" name="TextBox 37">
            <a:extLst>
              <a:ext uri="{FF2B5EF4-FFF2-40B4-BE49-F238E27FC236}">
                <a16:creationId xmlns:a16="http://schemas.microsoft.com/office/drawing/2014/main" id="{A18AE33D-9BB5-4FDF-E483-662B0F4C2276}"/>
              </a:ext>
            </a:extLst>
          </p:cNvPr>
          <p:cNvSpPr txBox="1"/>
          <p:nvPr/>
        </p:nvSpPr>
        <p:spPr>
          <a:xfrm>
            <a:off x="2636108" y="302003"/>
            <a:ext cx="3871784" cy="646331"/>
          </a:xfrm>
          <a:prstGeom prst="rect">
            <a:avLst/>
          </a:prstGeom>
          <a:noFill/>
        </p:spPr>
        <p:txBody>
          <a:bodyPr wrap="square" rtlCol="0">
            <a:spAutoFit/>
          </a:bodyPr>
          <a:lstStyle/>
          <a:p>
            <a:pPr algn="ctr"/>
            <a:r>
              <a:rPr lang="en-US" sz="3600" b="1" dirty="0" err="1">
                <a:solidFill>
                  <a:schemeClr val="tx1"/>
                </a:solidFill>
                <a:latin typeface="Josefin Sans" pitchFamily="2" charset="0"/>
              </a:rPr>
              <a:t>Các</a:t>
            </a:r>
            <a:r>
              <a:rPr lang="en-US" sz="3600" b="1" dirty="0">
                <a:solidFill>
                  <a:schemeClr val="tx1"/>
                </a:solidFill>
                <a:latin typeface="Josefin Sans" pitchFamily="2" charset="0"/>
              </a:rPr>
              <a:t> </a:t>
            </a:r>
            <a:r>
              <a:rPr lang="en-US" sz="3600" b="1" dirty="0" err="1">
                <a:solidFill>
                  <a:schemeClr val="tx1"/>
                </a:solidFill>
                <a:latin typeface="Josefin Sans" pitchFamily="2" charset="0"/>
              </a:rPr>
              <a:t>chức</a:t>
            </a:r>
            <a:r>
              <a:rPr lang="en-US" sz="3600" b="1" dirty="0">
                <a:solidFill>
                  <a:schemeClr val="tx1"/>
                </a:solidFill>
                <a:latin typeface="Josefin Sans" pitchFamily="2" charset="0"/>
              </a:rPr>
              <a:t> </a:t>
            </a:r>
            <a:r>
              <a:rPr lang="en-US" sz="3600" b="1" dirty="0" err="1">
                <a:solidFill>
                  <a:schemeClr val="tx1"/>
                </a:solidFill>
                <a:latin typeface="Josefin Sans" pitchFamily="2" charset="0"/>
              </a:rPr>
              <a:t>năng</a:t>
            </a:r>
            <a:endParaRPr lang="en-US" sz="3600" b="1" dirty="0">
              <a:solidFill>
                <a:schemeClr val="tx1"/>
              </a:solidFill>
              <a:latin typeface="Josefin Sans" pitchFamily="2" charset="0"/>
            </a:endParaRPr>
          </a:p>
        </p:txBody>
      </p:sp>
    </p:spTree>
    <p:extLst>
      <p:ext uri="{BB962C8B-B14F-4D97-AF65-F5344CB8AC3E}">
        <p14:creationId xmlns:p14="http://schemas.microsoft.com/office/powerpoint/2010/main" val="2474676295"/>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6"/>
                                        </p:tgtEl>
                                        <p:attrNameLst>
                                          <p:attrName>style.visibility</p:attrName>
                                        </p:attrNameLst>
                                      </p:cBhvr>
                                      <p:to>
                                        <p:strVal val="visible"/>
                                      </p:to>
                                    </p:set>
                                    <p:animEffect transition="in" filter="fade">
                                      <p:cBhvr>
                                        <p:cTn id="7" dur="1000"/>
                                        <p:tgtEl>
                                          <p:spTgt spid="1056"/>
                                        </p:tgtEl>
                                      </p:cBhvr>
                                    </p:animEffect>
                                  </p:childTnLst>
                                </p:cTn>
                              </p:par>
                              <p:par>
                                <p:cTn id="8" presetID="10" presetClass="entr" presetSubtype="0" fill="hold" nodeType="withEffect">
                                  <p:stCondLst>
                                    <p:cond delay="0"/>
                                  </p:stCondLst>
                                  <p:childTnLst>
                                    <p:set>
                                      <p:cBhvr>
                                        <p:cTn id="9" dur="1" fill="hold">
                                          <p:stCondLst>
                                            <p:cond delay="0"/>
                                          </p:stCondLst>
                                        </p:cTn>
                                        <p:tgtEl>
                                          <p:spTgt spid="1048"/>
                                        </p:tgtEl>
                                        <p:attrNameLst>
                                          <p:attrName>style.visibility</p:attrName>
                                        </p:attrNameLst>
                                      </p:cBhvr>
                                      <p:to>
                                        <p:strVal val="visible"/>
                                      </p:to>
                                    </p:set>
                                    <p:animEffect transition="in" filter="fade">
                                      <p:cBhvr>
                                        <p:cTn id="10" dur="1000"/>
                                        <p:tgtEl>
                                          <p:spTgt spid="1048"/>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1000"/>
                                        <p:tgtEl>
                                          <p:spTgt spid="29"/>
                                        </p:tgtEl>
                                      </p:cBhvr>
                                    </p:animEffect>
                                  </p:childTnLst>
                                </p:cTn>
                              </p:par>
                              <p:par>
                                <p:cTn id="14" presetID="10" presetClass="entr" presetSubtype="0"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childTnLst>
                                </p:cTn>
                              </p:par>
                              <p:par>
                                <p:cTn id="17" presetID="10"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1000"/>
                                        <p:tgtEl>
                                          <p:spTgt spid="31"/>
                                        </p:tgtEl>
                                      </p:cBhvr>
                                    </p:animEffect>
                                  </p:childTnLst>
                                </p:cTn>
                              </p:par>
                              <p:par>
                                <p:cTn id="20" presetID="10" presetClass="entr" presetSubtype="0"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1000"/>
                                        <p:tgtEl>
                                          <p:spTgt spid="30"/>
                                        </p:tgtEl>
                                      </p:cBhvr>
                                    </p:animEffect>
                                  </p:childTnLst>
                                </p:cTn>
                              </p:par>
                              <p:par>
                                <p:cTn id="23" presetID="10"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1000"/>
                                        <p:tgtEl>
                                          <p:spTgt spid="33"/>
                                        </p:tgtEl>
                                      </p:cBhvr>
                                    </p:animEffect>
                                  </p:childTnLst>
                                </p:cTn>
                              </p:par>
                              <p:par>
                                <p:cTn id="26" presetID="10" presetClass="entr" presetSubtype="0" fill="hold"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1000"/>
                                        <p:tgtEl>
                                          <p:spTgt spid="32"/>
                                        </p:tgtEl>
                                      </p:cBhvr>
                                    </p:animEffect>
                                  </p:childTnLst>
                                </p:cTn>
                              </p:par>
                              <p:par>
                                <p:cTn id="29" presetID="10"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1000"/>
                                        <p:tgtEl>
                                          <p:spTgt spid="35"/>
                                        </p:tgtEl>
                                      </p:cBhvr>
                                    </p:animEffect>
                                  </p:childTnLst>
                                </p:cTn>
                              </p:par>
                              <p:par>
                                <p:cTn id="32" presetID="10" presetClass="entr" presetSubtype="0"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1000"/>
                                        <p:tgtEl>
                                          <p:spTgt spid="34"/>
                                        </p:tgtEl>
                                      </p:cBhvr>
                                    </p:animEffect>
                                  </p:childTnLst>
                                </p:cTn>
                              </p:par>
                              <p:par>
                                <p:cTn id="35" presetID="10"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1000"/>
                                        <p:tgtEl>
                                          <p:spTgt spid="37"/>
                                        </p:tgtEl>
                                      </p:cBhvr>
                                    </p:animEffect>
                                  </p:childTnLst>
                                </p:cTn>
                              </p:par>
                              <p:par>
                                <p:cTn id="38" presetID="10" presetClass="entr" presetSubtype="0" fill="hold"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2" name="Google Shape;1056;p76">
            <a:extLst>
              <a:ext uri="{FF2B5EF4-FFF2-40B4-BE49-F238E27FC236}">
                <a16:creationId xmlns:a16="http://schemas.microsoft.com/office/drawing/2014/main" id="{99E4FA41-4493-0ED5-F7D5-0610C79A292A}"/>
              </a:ext>
            </a:extLst>
          </p:cNvPr>
          <p:cNvSpPr txBox="1">
            <a:spLocks/>
          </p:cNvSpPr>
          <p:nvPr/>
        </p:nvSpPr>
        <p:spPr>
          <a:xfrm>
            <a:off x="1375963" y="321963"/>
            <a:ext cx="1231928"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sz="6600" dirty="0">
                <a:latin typeface="Josefin Sans" pitchFamily="2" charset="0"/>
              </a:rPr>
              <a:t>03</a:t>
            </a:r>
          </a:p>
        </p:txBody>
      </p:sp>
      <p:sp>
        <p:nvSpPr>
          <p:cNvPr id="3" name="Google Shape;1048;p76">
            <a:extLst>
              <a:ext uri="{FF2B5EF4-FFF2-40B4-BE49-F238E27FC236}">
                <a16:creationId xmlns:a16="http://schemas.microsoft.com/office/drawing/2014/main" id="{5F492602-EE3C-B1CC-34FB-0A6A5D54BEF0}"/>
              </a:ext>
            </a:extLst>
          </p:cNvPr>
          <p:cNvSpPr txBox="1">
            <a:spLocks/>
          </p:cNvSpPr>
          <p:nvPr/>
        </p:nvSpPr>
        <p:spPr>
          <a:xfrm>
            <a:off x="2669310" y="546216"/>
            <a:ext cx="5098727"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sz="4400" dirty="0" err="1">
                <a:latin typeface="Josefin Sans" pitchFamily="2" charset="0"/>
              </a:rPr>
              <a:t>Quản</a:t>
            </a:r>
            <a:r>
              <a:rPr lang="en-US" sz="4400" dirty="0">
                <a:latin typeface="Josefin Sans" pitchFamily="2" charset="0"/>
              </a:rPr>
              <a:t> </a:t>
            </a:r>
            <a:r>
              <a:rPr lang="en-US" sz="4400" dirty="0" err="1">
                <a:latin typeface="Josefin Sans" pitchFamily="2" charset="0"/>
              </a:rPr>
              <a:t>lý</a:t>
            </a:r>
            <a:r>
              <a:rPr lang="en-US" sz="4400" dirty="0">
                <a:latin typeface="Josefin Sans" pitchFamily="2" charset="0"/>
              </a:rPr>
              <a:t> </a:t>
            </a:r>
            <a:r>
              <a:rPr lang="en-US" sz="4400" dirty="0" err="1">
                <a:latin typeface="Josefin Sans" pitchFamily="2" charset="0"/>
              </a:rPr>
              <a:t>sử</a:t>
            </a:r>
            <a:r>
              <a:rPr lang="en-US" sz="4400" dirty="0">
                <a:latin typeface="Josefin Sans" pitchFamily="2" charset="0"/>
              </a:rPr>
              <a:t> </a:t>
            </a:r>
            <a:r>
              <a:rPr lang="en-US" sz="4400" dirty="0" err="1">
                <a:latin typeface="Josefin Sans" pitchFamily="2" charset="0"/>
              </a:rPr>
              <a:t>dụng</a:t>
            </a:r>
            <a:endParaRPr lang="en-US" sz="4400" dirty="0">
              <a:latin typeface="Josefin Sans" pitchFamily="2" charset="0"/>
            </a:endParaRPr>
          </a:p>
        </p:txBody>
      </p:sp>
      <p:sp>
        <p:nvSpPr>
          <p:cNvPr id="4" name="Rectangle: Rounded Corners 3">
            <a:extLst>
              <a:ext uri="{FF2B5EF4-FFF2-40B4-BE49-F238E27FC236}">
                <a16:creationId xmlns:a16="http://schemas.microsoft.com/office/drawing/2014/main" id="{8E91AB6F-22D7-52A0-655C-B044D699B280}"/>
              </a:ext>
            </a:extLst>
          </p:cNvPr>
          <p:cNvSpPr/>
          <p:nvPr/>
        </p:nvSpPr>
        <p:spPr>
          <a:xfrm>
            <a:off x="1369540" y="1980486"/>
            <a:ext cx="3035643" cy="51486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b="1" dirty="0" err="1">
                <a:latin typeface="Open Sans" panose="020B0606030504020204" pitchFamily="34" charset="0"/>
                <a:ea typeface="Open Sans" panose="020B0606030504020204" pitchFamily="34" charset="0"/>
                <a:cs typeface="Open Sans" panose="020B0606030504020204" pitchFamily="34" charset="0"/>
              </a:rPr>
              <a:t>Bắt</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đầu</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sử</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dụng</a:t>
            </a:r>
            <a:endParaRPr lang="en-US" sz="22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Rounded Corners 4">
            <a:extLst>
              <a:ext uri="{FF2B5EF4-FFF2-40B4-BE49-F238E27FC236}">
                <a16:creationId xmlns:a16="http://schemas.microsoft.com/office/drawing/2014/main" id="{08E4E93B-7470-5F26-D280-BD061DE416EF}"/>
              </a:ext>
            </a:extLst>
          </p:cNvPr>
          <p:cNvSpPr/>
          <p:nvPr/>
        </p:nvSpPr>
        <p:spPr>
          <a:xfrm>
            <a:off x="1363361" y="2738566"/>
            <a:ext cx="3035643" cy="51486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b="1" dirty="0" err="1">
                <a:latin typeface="Open Sans" panose="020B0606030504020204" pitchFamily="34" charset="0"/>
                <a:ea typeface="Open Sans" panose="020B0606030504020204" pitchFamily="34" charset="0"/>
                <a:cs typeface="Open Sans" panose="020B0606030504020204" pitchFamily="34" charset="0"/>
              </a:rPr>
              <a:t>Cập</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nhật</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sử</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dụng</a:t>
            </a:r>
            <a:endParaRPr lang="en-US" sz="22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Rounded Corners 5">
            <a:extLst>
              <a:ext uri="{FF2B5EF4-FFF2-40B4-BE49-F238E27FC236}">
                <a16:creationId xmlns:a16="http://schemas.microsoft.com/office/drawing/2014/main" id="{97A9A21B-7722-6588-4923-D01998964586}"/>
              </a:ext>
            </a:extLst>
          </p:cNvPr>
          <p:cNvSpPr/>
          <p:nvPr/>
        </p:nvSpPr>
        <p:spPr>
          <a:xfrm>
            <a:off x="1363361" y="3501026"/>
            <a:ext cx="3035643" cy="51486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b="1" dirty="0" err="1">
                <a:latin typeface="Open Sans" panose="020B0606030504020204" pitchFamily="34" charset="0"/>
                <a:ea typeface="Open Sans" panose="020B0606030504020204" pitchFamily="34" charset="0"/>
                <a:cs typeface="Open Sans" panose="020B0606030504020204" pitchFamily="34" charset="0"/>
              </a:rPr>
              <a:t>Ngừng</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sử</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dụng</a:t>
            </a:r>
            <a:endParaRPr lang="en-US" sz="22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61EC9FE0-8CA5-3FB9-D1D0-128DB023217A}"/>
              </a:ext>
            </a:extLst>
          </p:cNvPr>
          <p:cNvSpPr/>
          <p:nvPr/>
        </p:nvSpPr>
        <p:spPr>
          <a:xfrm>
            <a:off x="4696184" y="1897515"/>
            <a:ext cx="3393373" cy="2209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8FF22921-B6D7-5833-5B7A-D5909087D453}"/>
              </a:ext>
            </a:extLst>
          </p:cNvPr>
          <p:cNvPicPr>
            <a:picLocks noChangeAspect="1"/>
          </p:cNvPicPr>
          <p:nvPr/>
        </p:nvPicPr>
        <p:blipFill>
          <a:blip r:embed="rId3"/>
          <a:stretch>
            <a:fillRect/>
          </a:stretch>
        </p:blipFill>
        <p:spPr>
          <a:xfrm>
            <a:off x="4817773" y="1981439"/>
            <a:ext cx="3152335" cy="2041199"/>
          </a:xfrm>
          <a:prstGeom prst="rect">
            <a:avLst/>
          </a:prstGeom>
        </p:spPr>
      </p:pic>
    </p:spTree>
    <p:extLst>
      <p:ext uri="{BB962C8B-B14F-4D97-AF65-F5344CB8AC3E}">
        <p14:creationId xmlns:p14="http://schemas.microsoft.com/office/powerpoint/2010/main" val="138830890"/>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2" name="TextBox 1">
            <a:extLst>
              <a:ext uri="{FF2B5EF4-FFF2-40B4-BE49-F238E27FC236}">
                <a16:creationId xmlns:a16="http://schemas.microsoft.com/office/drawing/2014/main" id="{C4223DE5-3F8F-A9B3-7A00-280825FCB1F9}"/>
              </a:ext>
            </a:extLst>
          </p:cNvPr>
          <p:cNvSpPr txBox="1"/>
          <p:nvPr/>
        </p:nvSpPr>
        <p:spPr>
          <a:xfrm>
            <a:off x="1138881" y="63371"/>
            <a:ext cx="6866238" cy="5016758"/>
          </a:xfrm>
          <a:prstGeom prst="rect">
            <a:avLst/>
          </a:prstGeom>
          <a:noFill/>
        </p:spPr>
        <p:txBody>
          <a:bodyPr wrap="square" rtlCol="0">
            <a:spAutoFit/>
          </a:bodyPr>
          <a:lstStyle/>
          <a:p>
            <a:pPr algn="just"/>
            <a:r>
              <a:rPr lang="en-US" sz="1600" b="1" dirty="0">
                <a:solidFill>
                  <a:schemeClr val="tx2"/>
                </a:solidFill>
                <a:latin typeface="Open Sans" panose="020B0606030504020204" pitchFamily="34" charset="0"/>
                <a:ea typeface="Open Sans" panose="020B0606030504020204" pitchFamily="34" charset="0"/>
                <a:cs typeface="Open Sans" panose="020B0606030504020204" pitchFamily="34" charset="0"/>
              </a:rPr>
              <a:t>▼ BẮT ĐẦU SỬ DỤNG: </a:t>
            </a:r>
          </a:p>
          <a:p>
            <a:pPr algn="just"/>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just"/>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Máy</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tính</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mà</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sử</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dụng</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sẽ</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được</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admin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quyết</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định</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trước</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đó</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theo</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qui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định</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là</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máy</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có</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mã</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máy</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nhỏ</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nhất</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và</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đang</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còn</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trống</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sau</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đó</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sẽ</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đến</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máy</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đó</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thực</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hiện</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đăng</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nhập</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và</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lúc</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đó</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phiên</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sử</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dụng</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sẽ</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bắt</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đầu</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p>
            <a:pPr algn="just"/>
            <a:endPar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Ngay</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khi</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phiên</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sử</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dụng</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bắt</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đầu</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một</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bộ</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dữ</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liệu</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sẽ</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được</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thêm</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vào</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cơ</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sở</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dữ</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liệu</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về</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sử</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dụng</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gồm</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hai</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thông</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tin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có</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sẵn</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là</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username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và</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mã</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máy</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Các</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thông</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tin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còn</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lại</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được</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xác</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định</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như</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sau</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p>
            <a:pPr algn="just"/>
            <a:endPar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Tiêu</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thụ</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được</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tính</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toán</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dựa</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trên</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số</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tiền</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còn</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lại</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ứng</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với</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username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và</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giá</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niêm</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yết</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ứng</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với</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mã</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máy</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p>
            <a:pPr marL="285750" indent="-285750" algn="just">
              <a:buFontTx/>
              <a:buChar char="-"/>
            </a:pPr>
            <a:endPar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Giờ</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bắt</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đầu</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được</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lấy</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là</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thời</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điểm</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thực</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khi</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phiên</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sử</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dụng</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bắt</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đầu</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thành</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công</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p>
            <a:pPr algn="just"/>
            <a:endPar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Giờ</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kết</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thúc</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sẽ</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tạm</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thời</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là</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null,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vì</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chưa</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ngừng</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sử</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dụng</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p>
            <a:pPr marL="285750" indent="-285750" algn="just">
              <a:buFontTx/>
              <a:buChar char="-"/>
            </a:pPr>
            <a:endPar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Máy</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tính</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ứng</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với</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mã</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máy</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bất</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kỳ</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đang</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được</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sử</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dụng</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sẽ</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đều</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được</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cập</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nhật</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trạng</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thái</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là</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bận</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khi</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phiên</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sử</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dụng</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bắt</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6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đầu</a:t>
            </a:r>
            <a:r>
              <a:rPr lang="en-US" sz="16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1308428028"/>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2" name="TextBox 1">
            <a:extLst>
              <a:ext uri="{FF2B5EF4-FFF2-40B4-BE49-F238E27FC236}">
                <a16:creationId xmlns:a16="http://schemas.microsoft.com/office/drawing/2014/main" id="{C4223DE5-3F8F-A9B3-7A00-280825FCB1F9}"/>
              </a:ext>
            </a:extLst>
          </p:cNvPr>
          <p:cNvSpPr txBox="1"/>
          <p:nvPr/>
        </p:nvSpPr>
        <p:spPr>
          <a:xfrm>
            <a:off x="1138881" y="63371"/>
            <a:ext cx="6866238" cy="338554"/>
          </a:xfrm>
          <a:prstGeom prst="rect">
            <a:avLst/>
          </a:prstGeom>
          <a:noFill/>
        </p:spPr>
        <p:txBody>
          <a:bodyPr wrap="square" rtlCol="0">
            <a:spAutoFit/>
          </a:bodyPr>
          <a:lstStyle/>
          <a:p>
            <a:pPr algn="just"/>
            <a:r>
              <a:rPr lang="en-US" sz="1600" b="1" dirty="0">
                <a:solidFill>
                  <a:schemeClr val="tx2"/>
                </a:solidFill>
                <a:latin typeface="Open Sans" panose="020B0606030504020204" pitchFamily="34" charset="0"/>
                <a:ea typeface="Open Sans" panose="020B0606030504020204" pitchFamily="34" charset="0"/>
                <a:cs typeface="Open Sans" panose="020B0606030504020204" pitchFamily="34" charset="0"/>
              </a:rPr>
              <a:t>▼ BẮT ĐẦU SỬ DỤNG: </a:t>
            </a:r>
          </a:p>
        </p:txBody>
      </p:sp>
      <p:pic>
        <p:nvPicPr>
          <p:cNvPr id="4" name="Picture 3">
            <a:extLst>
              <a:ext uri="{FF2B5EF4-FFF2-40B4-BE49-F238E27FC236}">
                <a16:creationId xmlns:a16="http://schemas.microsoft.com/office/drawing/2014/main" id="{24DA7010-FB8D-BF7E-50B1-ADC0B70544C9}"/>
              </a:ext>
            </a:extLst>
          </p:cNvPr>
          <p:cNvPicPr>
            <a:picLocks noChangeAspect="1"/>
          </p:cNvPicPr>
          <p:nvPr/>
        </p:nvPicPr>
        <p:blipFill>
          <a:blip r:embed="rId3"/>
          <a:stretch>
            <a:fillRect/>
          </a:stretch>
        </p:blipFill>
        <p:spPr>
          <a:xfrm>
            <a:off x="111304" y="1180363"/>
            <a:ext cx="8921391" cy="2782774"/>
          </a:xfrm>
          <a:prstGeom prst="rect">
            <a:avLst/>
          </a:prstGeom>
        </p:spPr>
      </p:pic>
    </p:spTree>
    <p:extLst>
      <p:ext uri="{BB962C8B-B14F-4D97-AF65-F5344CB8AC3E}">
        <p14:creationId xmlns:p14="http://schemas.microsoft.com/office/powerpoint/2010/main" val="2407511324"/>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2" name="TextBox 1">
            <a:extLst>
              <a:ext uri="{FF2B5EF4-FFF2-40B4-BE49-F238E27FC236}">
                <a16:creationId xmlns:a16="http://schemas.microsoft.com/office/drawing/2014/main" id="{C4223DE5-3F8F-A9B3-7A00-280825FCB1F9}"/>
              </a:ext>
            </a:extLst>
          </p:cNvPr>
          <p:cNvSpPr txBox="1"/>
          <p:nvPr/>
        </p:nvSpPr>
        <p:spPr>
          <a:xfrm>
            <a:off x="1887785" y="863590"/>
            <a:ext cx="5368430" cy="3416320"/>
          </a:xfrm>
          <a:prstGeom prst="rect">
            <a:avLst/>
          </a:prstGeom>
          <a:noFill/>
        </p:spPr>
        <p:txBody>
          <a:bodyPr wrap="square" rtlCol="0">
            <a:spAutoFit/>
          </a:bodyPr>
          <a:lstStyle/>
          <a:p>
            <a:pPr algn="just"/>
            <a:r>
              <a:rPr lang="en-US" sz="1800" b="1" dirty="0">
                <a:solidFill>
                  <a:schemeClr val="tx2"/>
                </a:solidFill>
                <a:latin typeface="Open Sans" panose="020B0606030504020204" pitchFamily="34" charset="0"/>
                <a:ea typeface="Open Sans" panose="020B0606030504020204" pitchFamily="34" charset="0"/>
                <a:cs typeface="Open Sans" panose="020B0606030504020204" pitchFamily="34" charset="0"/>
              </a:rPr>
              <a:t>▼ BẮT ĐẦU SỬ DỤNG: </a:t>
            </a:r>
          </a:p>
          <a:p>
            <a:pPr algn="just"/>
            <a:endParaRPr lang="en-US" sz="18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8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Một</a:t>
            </a:r>
            <a:r>
              <a:rPr lang="en-US" sz="1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số</a:t>
            </a:r>
            <a:r>
              <a:rPr lang="en-US" sz="1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điều</a:t>
            </a:r>
            <a:r>
              <a:rPr lang="en-US" sz="1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kiện</a:t>
            </a:r>
            <a:r>
              <a:rPr lang="en-US" sz="1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mà</a:t>
            </a:r>
            <a:r>
              <a:rPr lang="en-US" sz="1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hệ</a:t>
            </a:r>
            <a:r>
              <a:rPr lang="en-US" sz="1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thống</a:t>
            </a:r>
            <a:r>
              <a:rPr lang="en-US" sz="1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sẽ</a:t>
            </a:r>
            <a:r>
              <a:rPr lang="en-US" sz="1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kiểm</a:t>
            </a:r>
            <a:r>
              <a:rPr lang="en-US" sz="1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tra</a:t>
            </a:r>
            <a:r>
              <a:rPr lang="en-US" sz="1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khi</a:t>
            </a:r>
            <a:r>
              <a:rPr lang="en-US" sz="1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thêm</a:t>
            </a:r>
            <a:r>
              <a:rPr lang="en-US" sz="1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phiên</a:t>
            </a:r>
            <a:r>
              <a:rPr lang="en-US" sz="1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sử</a:t>
            </a:r>
            <a:r>
              <a:rPr lang="en-US" sz="1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dụng</a:t>
            </a:r>
            <a:r>
              <a:rPr lang="en-US" sz="1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p>
            <a:pPr algn="just"/>
            <a:endParaRPr lang="en-US" sz="1800" dirty="0">
              <a:latin typeface="Open Sans" panose="020B0606030504020204" pitchFamily="34" charset="0"/>
              <a:ea typeface="Open Sans" panose="020B0606030504020204" pitchFamily="34" charset="0"/>
              <a:cs typeface="Open Sans" panose="020B0606030504020204" pitchFamily="34" charset="0"/>
            </a:endParaRPr>
          </a:p>
          <a:p>
            <a:pPr algn="just"/>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Mỗi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username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hiện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tại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đang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sử</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dụng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có</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giờ</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kết</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thúc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là</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null)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là</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duy</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nhất</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p>
            <a:pPr algn="just"/>
            <a:endPar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Username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chỉ</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được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đăng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nhập</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máy</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tính</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để</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sử</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dụng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khi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số</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phút</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còn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lại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tiêu</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thụ</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lớn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hơn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hoặc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bằng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1.</a:t>
            </a:r>
          </a:p>
          <a:p>
            <a:pPr algn="just"/>
            <a:endPar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74961330"/>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38" name="TextBox 37">
            <a:extLst>
              <a:ext uri="{FF2B5EF4-FFF2-40B4-BE49-F238E27FC236}">
                <a16:creationId xmlns:a16="http://schemas.microsoft.com/office/drawing/2014/main" id="{A18AE33D-9BB5-4FDF-E483-662B0F4C2276}"/>
              </a:ext>
            </a:extLst>
          </p:cNvPr>
          <p:cNvSpPr txBox="1"/>
          <p:nvPr/>
        </p:nvSpPr>
        <p:spPr>
          <a:xfrm>
            <a:off x="2636107" y="648146"/>
            <a:ext cx="3871784" cy="646331"/>
          </a:xfrm>
          <a:prstGeom prst="rect">
            <a:avLst/>
          </a:prstGeom>
          <a:noFill/>
        </p:spPr>
        <p:txBody>
          <a:bodyPr wrap="square" rtlCol="0">
            <a:spAutoFit/>
          </a:bodyPr>
          <a:lstStyle/>
          <a:p>
            <a:pPr algn="ctr"/>
            <a:r>
              <a:rPr lang="en-US" sz="3600" b="1" dirty="0" err="1">
                <a:solidFill>
                  <a:schemeClr val="tx1"/>
                </a:solidFill>
                <a:latin typeface="Josefin Sans" pitchFamily="2" charset="0"/>
              </a:rPr>
              <a:t>Giới</a:t>
            </a:r>
            <a:r>
              <a:rPr lang="en-US" sz="3600" b="1" dirty="0">
                <a:solidFill>
                  <a:schemeClr val="tx1"/>
                </a:solidFill>
                <a:latin typeface="Josefin Sans" pitchFamily="2" charset="0"/>
              </a:rPr>
              <a:t> </a:t>
            </a:r>
            <a:r>
              <a:rPr lang="en-US" sz="3600" b="1" dirty="0" err="1">
                <a:solidFill>
                  <a:schemeClr val="tx1"/>
                </a:solidFill>
                <a:latin typeface="Josefin Sans" pitchFamily="2" charset="0"/>
              </a:rPr>
              <a:t>thiệu</a:t>
            </a:r>
            <a:endParaRPr lang="en-US" sz="3600" b="1" dirty="0">
              <a:solidFill>
                <a:schemeClr val="tx1"/>
              </a:solidFill>
              <a:latin typeface="Josefin Sans" pitchFamily="2" charset="0"/>
            </a:endParaRPr>
          </a:p>
        </p:txBody>
      </p:sp>
      <p:sp>
        <p:nvSpPr>
          <p:cNvPr id="6" name="TextBox 5">
            <a:extLst>
              <a:ext uri="{FF2B5EF4-FFF2-40B4-BE49-F238E27FC236}">
                <a16:creationId xmlns:a16="http://schemas.microsoft.com/office/drawing/2014/main" id="{03EE0EAF-60E4-77E0-AB24-89F17E045F17}"/>
              </a:ext>
            </a:extLst>
          </p:cNvPr>
          <p:cNvSpPr txBox="1"/>
          <p:nvPr/>
        </p:nvSpPr>
        <p:spPr>
          <a:xfrm>
            <a:off x="1377778" y="1294477"/>
            <a:ext cx="6388443" cy="2554545"/>
          </a:xfrm>
          <a:prstGeom prst="rect">
            <a:avLst/>
          </a:prstGeom>
          <a:noFill/>
        </p:spPr>
        <p:txBody>
          <a:bodyPr wrap="square" rtlCol="0">
            <a:spAutoFit/>
          </a:bodyPr>
          <a:lstStyle/>
          <a:p>
            <a:pPr algn="just"/>
            <a:r>
              <a:rPr lang="vi-VN"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Trong bối cảnh công nghệ thông tin phát triển mạnh mẽ, nhu cầu sử dụng internet ngày càng tăng cao dẫn đến sự ra đời của nhiều quán Internet. Tuy nhiên, điều hành và quản lý một quán Internet đòi hỏi giải pháp hiệu quả về kỹ thuật, dịch vụ khách hàng, bảo mật và tài chính, trong đó sử dụng phần mềm quản lý quán Internet được xem là giải pháp tối ưu và hiện đại.</a:t>
            </a:r>
            <a:endParaRPr lang="en-US" sz="2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22013857"/>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2" name="TextBox 1">
            <a:extLst>
              <a:ext uri="{FF2B5EF4-FFF2-40B4-BE49-F238E27FC236}">
                <a16:creationId xmlns:a16="http://schemas.microsoft.com/office/drawing/2014/main" id="{C4223DE5-3F8F-A9B3-7A00-280825FCB1F9}"/>
              </a:ext>
            </a:extLst>
          </p:cNvPr>
          <p:cNvSpPr txBox="1"/>
          <p:nvPr/>
        </p:nvSpPr>
        <p:spPr>
          <a:xfrm>
            <a:off x="463961" y="1890914"/>
            <a:ext cx="3650840" cy="1384995"/>
          </a:xfrm>
          <a:prstGeom prst="rect">
            <a:avLst/>
          </a:prstGeom>
          <a:noFill/>
        </p:spPr>
        <p:txBody>
          <a:bodyPr wrap="square" rtlCol="0">
            <a:spAutoFit/>
          </a:bodyPr>
          <a:lstStyle/>
          <a:p>
            <a:pPr algn="just"/>
            <a:r>
              <a:rPr lang="en-US" b="1" dirty="0">
                <a:solidFill>
                  <a:schemeClr val="tx2"/>
                </a:solidFill>
                <a:latin typeface="Open Sans" panose="020B0606030504020204" pitchFamily="34" charset="0"/>
                <a:ea typeface="Open Sans" panose="020B0606030504020204" pitchFamily="34" charset="0"/>
                <a:cs typeface="Open Sans" panose="020B0606030504020204" pitchFamily="34" charset="0"/>
              </a:rPr>
              <a:t>▼ CẬP NHẬT SỬ DỤNG: </a:t>
            </a:r>
          </a:p>
          <a:p>
            <a:pPr algn="just"/>
            <a:endParaRPr lang="en-US" dirty="0">
              <a:latin typeface="Open Sans" panose="020B0606030504020204" pitchFamily="34" charset="0"/>
              <a:ea typeface="Open Sans" panose="020B0606030504020204" pitchFamily="34" charset="0"/>
              <a:cs typeface="Open Sans" panose="020B0606030504020204" pitchFamily="34" charset="0"/>
            </a:endParaRPr>
          </a:p>
          <a:p>
            <a:pPr algn="just"/>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Với</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các</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phiên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sử</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dụng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đang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tồn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tại</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có</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giờ</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kết</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thúc</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là</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null),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giá</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trị</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tiêu</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thụ</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của</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chúng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đều</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sẽ</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được</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cập</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nhật</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giảm</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đi</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1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theo</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từng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phút</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của</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thời</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gian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thực</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 name="Picture 2">
            <a:extLst>
              <a:ext uri="{FF2B5EF4-FFF2-40B4-BE49-F238E27FC236}">
                <a16:creationId xmlns:a16="http://schemas.microsoft.com/office/drawing/2014/main" id="{365683E3-F369-5E11-8FDB-CACAF92849F0}"/>
              </a:ext>
            </a:extLst>
          </p:cNvPr>
          <p:cNvPicPr>
            <a:picLocks noChangeAspect="1"/>
          </p:cNvPicPr>
          <p:nvPr/>
        </p:nvPicPr>
        <p:blipFill>
          <a:blip r:embed="rId3"/>
          <a:stretch>
            <a:fillRect/>
          </a:stretch>
        </p:blipFill>
        <p:spPr>
          <a:xfrm>
            <a:off x="4704481" y="532615"/>
            <a:ext cx="3506485" cy="4078270"/>
          </a:xfrm>
          <a:prstGeom prst="rect">
            <a:avLst/>
          </a:prstGeom>
        </p:spPr>
      </p:pic>
    </p:spTree>
    <p:extLst>
      <p:ext uri="{BB962C8B-B14F-4D97-AF65-F5344CB8AC3E}">
        <p14:creationId xmlns:p14="http://schemas.microsoft.com/office/powerpoint/2010/main" val="866379714"/>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2" name="TextBox 1">
            <a:extLst>
              <a:ext uri="{FF2B5EF4-FFF2-40B4-BE49-F238E27FC236}">
                <a16:creationId xmlns:a16="http://schemas.microsoft.com/office/drawing/2014/main" id="{C4223DE5-3F8F-A9B3-7A00-280825FCB1F9}"/>
              </a:ext>
            </a:extLst>
          </p:cNvPr>
          <p:cNvSpPr txBox="1"/>
          <p:nvPr/>
        </p:nvSpPr>
        <p:spPr>
          <a:xfrm>
            <a:off x="150923" y="214514"/>
            <a:ext cx="3650840" cy="307777"/>
          </a:xfrm>
          <a:prstGeom prst="rect">
            <a:avLst/>
          </a:prstGeom>
          <a:noFill/>
        </p:spPr>
        <p:txBody>
          <a:bodyPr wrap="square" rtlCol="0">
            <a:spAutoFit/>
          </a:bodyPr>
          <a:lstStyle/>
          <a:p>
            <a:pPr algn="just"/>
            <a:r>
              <a:rPr lang="en-US" b="1" dirty="0">
                <a:solidFill>
                  <a:schemeClr val="tx2"/>
                </a:solidFill>
                <a:latin typeface="Open Sans" panose="020B0606030504020204" pitchFamily="34" charset="0"/>
                <a:ea typeface="Open Sans" panose="020B0606030504020204" pitchFamily="34" charset="0"/>
                <a:cs typeface="Open Sans" panose="020B0606030504020204" pitchFamily="34" charset="0"/>
              </a:rPr>
              <a:t>▼ CẬP NHẬT SỬ DỤNG: </a:t>
            </a:r>
          </a:p>
        </p:txBody>
      </p:sp>
      <p:pic>
        <p:nvPicPr>
          <p:cNvPr id="8" name="Picture 7">
            <a:extLst>
              <a:ext uri="{FF2B5EF4-FFF2-40B4-BE49-F238E27FC236}">
                <a16:creationId xmlns:a16="http://schemas.microsoft.com/office/drawing/2014/main" id="{D463BC6C-DF59-08E8-2D32-B28FBCF3D36F}"/>
              </a:ext>
            </a:extLst>
          </p:cNvPr>
          <p:cNvPicPr>
            <a:picLocks noChangeAspect="1"/>
          </p:cNvPicPr>
          <p:nvPr/>
        </p:nvPicPr>
        <p:blipFill>
          <a:blip r:embed="rId3"/>
          <a:stretch>
            <a:fillRect/>
          </a:stretch>
        </p:blipFill>
        <p:spPr>
          <a:xfrm>
            <a:off x="452566" y="1392194"/>
            <a:ext cx="3930540" cy="2602127"/>
          </a:xfrm>
          <a:prstGeom prst="rect">
            <a:avLst/>
          </a:prstGeom>
        </p:spPr>
      </p:pic>
      <p:pic>
        <p:nvPicPr>
          <p:cNvPr id="10" name="Picture 9">
            <a:extLst>
              <a:ext uri="{FF2B5EF4-FFF2-40B4-BE49-F238E27FC236}">
                <a16:creationId xmlns:a16="http://schemas.microsoft.com/office/drawing/2014/main" id="{09E76C69-883C-29EC-A1AB-DDE1C56EECB6}"/>
              </a:ext>
            </a:extLst>
          </p:cNvPr>
          <p:cNvPicPr>
            <a:picLocks noChangeAspect="1"/>
          </p:cNvPicPr>
          <p:nvPr/>
        </p:nvPicPr>
        <p:blipFill>
          <a:blip r:embed="rId4"/>
          <a:stretch>
            <a:fillRect/>
          </a:stretch>
        </p:blipFill>
        <p:spPr>
          <a:xfrm>
            <a:off x="4853099" y="1392195"/>
            <a:ext cx="3384739" cy="2639291"/>
          </a:xfrm>
          <a:prstGeom prst="rect">
            <a:avLst/>
          </a:prstGeom>
        </p:spPr>
      </p:pic>
    </p:spTree>
    <p:extLst>
      <p:ext uri="{BB962C8B-B14F-4D97-AF65-F5344CB8AC3E}">
        <p14:creationId xmlns:p14="http://schemas.microsoft.com/office/powerpoint/2010/main" val="1562908119"/>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2" name="TextBox 1">
            <a:extLst>
              <a:ext uri="{FF2B5EF4-FFF2-40B4-BE49-F238E27FC236}">
                <a16:creationId xmlns:a16="http://schemas.microsoft.com/office/drawing/2014/main" id="{C4223DE5-3F8F-A9B3-7A00-280825FCB1F9}"/>
              </a:ext>
            </a:extLst>
          </p:cNvPr>
          <p:cNvSpPr txBox="1"/>
          <p:nvPr/>
        </p:nvSpPr>
        <p:spPr>
          <a:xfrm>
            <a:off x="150923" y="214514"/>
            <a:ext cx="3650840" cy="307777"/>
          </a:xfrm>
          <a:prstGeom prst="rect">
            <a:avLst/>
          </a:prstGeom>
          <a:noFill/>
        </p:spPr>
        <p:txBody>
          <a:bodyPr wrap="square" rtlCol="0">
            <a:spAutoFit/>
          </a:bodyPr>
          <a:lstStyle/>
          <a:p>
            <a:pPr algn="just"/>
            <a:r>
              <a:rPr lang="en-US" b="1" dirty="0">
                <a:solidFill>
                  <a:schemeClr val="tx2"/>
                </a:solidFill>
                <a:latin typeface="Open Sans" panose="020B0606030504020204" pitchFamily="34" charset="0"/>
                <a:ea typeface="Open Sans" panose="020B0606030504020204" pitchFamily="34" charset="0"/>
                <a:cs typeface="Open Sans" panose="020B0606030504020204" pitchFamily="34" charset="0"/>
              </a:rPr>
              <a:t>▼ CẬP NHẬT SỬ DỤNG: </a:t>
            </a:r>
          </a:p>
        </p:txBody>
      </p:sp>
      <p:pic>
        <p:nvPicPr>
          <p:cNvPr id="3" name="Picture 2">
            <a:extLst>
              <a:ext uri="{FF2B5EF4-FFF2-40B4-BE49-F238E27FC236}">
                <a16:creationId xmlns:a16="http://schemas.microsoft.com/office/drawing/2014/main" id="{B4C6781F-6F01-F578-15DF-A0A719AE5E13}"/>
              </a:ext>
            </a:extLst>
          </p:cNvPr>
          <p:cNvPicPr>
            <a:picLocks noChangeAspect="1"/>
          </p:cNvPicPr>
          <p:nvPr/>
        </p:nvPicPr>
        <p:blipFill>
          <a:blip r:embed="rId3"/>
          <a:stretch>
            <a:fillRect/>
          </a:stretch>
        </p:blipFill>
        <p:spPr>
          <a:xfrm>
            <a:off x="2533650" y="563390"/>
            <a:ext cx="4076700" cy="4486275"/>
          </a:xfrm>
          <a:prstGeom prst="rect">
            <a:avLst/>
          </a:prstGeom>
        </p:spPr>
      </p:pic>
    </p:spTree>
    <p:extLst>
      <p:ext uri="{BB962C8B-B14F-4D97-AF65-F5344CB8AC3E}">
        <p14:creationId xmlns:p14="http://schemas.microsoft.com/office/powerpoint/2010/main" val="2943173642"/>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2" name="TextBox 1">
            <a:extLst>
              <a:ext uri="{FF2B5EF4-FFF2-40B4-BE49-F238E27FC236}">
                <a16:creationId xmlns:a16="http://schemas.microsoft.com/office/drawing/2014/main" id="{C4223DE5-3F8F-A9B3-7A00-280825FCB1F9}"/>
              </a:ext>
            </a:extLst>
          </p:cNvPr>
          <p:cNvSpPr txBox="1"/>
          <p:nvPr/>
        </p:nvSpPr>
        <p:spPr>
          <a:xfrm>
            <a:off x="1189998" y="30537"/>
            <a:ext cx="6764004" cy="3693319"/>
          </a:xfrm>
          <a:prstGeom prst="rect">
            <a:avLst/>
          </a:prstGeom>
          <a:noFill/>
        </p:spPr>
        <p:txBody>
          <a:bodyPr wrap="square" rtlCol="0">
            <a:spAutoFit/>
          </a:bodyPr>
          <a:lstStyle/>
          <a:p>
            <a:pPr algn="just"/>
            <a:r>
              <a:rPr lang="en-US" sz="1800" b="1" dirty="0">
                <a:solidFill>
                  <a:schemeClr val="tx2"/>
                </a:solidFill>
                <a:latin typeface="Open Sans" panose="020B0606030504020204" pitchFamily="34" charset="0"/>
                <a:ea typeface="Open Sans" panose="020B0606030504020204" pitchFamily="34" charset="0"/>
                <a:cs typeface="Open Sans" panose="020B0606030504020204" pitchFamily="34" charset="0"/>
              </a:rPr>
              <a:t>▼ NGỪNG SỬ DỤNG: </a:t>
            </a:r>
          </a:p>
          <a:p>
            <a:pPr algn="just"/>
            <a:endParaRPr lang="en-US" sz="1800" dirty="0">
              <a:latin typeface="Open Sans" panose="020B0606030504020204" pitchFamily="34" charset="0"/>
              <a:ea typeface="Open Sans" panose="020B0606030504020204" pitchFamily="34" charset="0"/>
              <a:cs typeface="Open Sans" panose="020B0606030504020204" pitchFamily="34" charset="0"/>
            </a:endParaRPr>
          </a:p>
          <a:p>
            <a:pPr algn="just"/>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Phiên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sử</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dụng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sẽ</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kết</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thúc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trong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2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trường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hợp</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p>
            <a:pPr algn="just"/>
            <a:endPar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Khi user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tự</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đăng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xuất</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p>
            <a:pPr marL="285750" indent="-285750" algn="just">
              <a:buFontTx/>
              <a:buChar char="-"/>
            </a:pPr>
            <a:endPar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Khi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tiêu</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thụ</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ứng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với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đó</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giảm</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về</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0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hết</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tiền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p>
            <a:pPr marL="285750" indent="-285750" algn="just">
              <a:buFontTx/>
              <a:buChar char="-"/>
            </a:pPr>
            <a:endPar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=&gt; Ở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cả</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hai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trường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hợp</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ngay</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khi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mỗi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phiên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sử</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dụng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kết</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thúc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thì</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giờ</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kết</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thúc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ứng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với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phiên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sử</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dụng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đó</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sẽ</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được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cập</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nhật</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đúng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thời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điểm</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thực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kết</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thúc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và</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trạng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thái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của</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mã</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máy</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tính</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ứng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với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phiên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sử</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dụng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đó</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cũng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sẽ</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được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điều</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chỉnh</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thành</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trống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Hệ</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thống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đảm</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bảo</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được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tính</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toàn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vẹn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của</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dữ</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liệu</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5" name="Picture 4">
            <a:extLst>
              <a:ext uri="{FF2B5EF4-FFF2-40B4-BE49-F238E27FC236}">
                <a16:creationId xmlns:a16="http://schemas.microsoft.com/office/drawing/2014/main" id="{AF1AFF99-4A0F-2753-9997-D6A719930A1A}"/>
              </a:ext>
            </a:extLst>
          </p:cNvPr>
          <p:cNvPicPr>
            <a:picLocks noChangeAspect="1"/>
          </p:cNvPicPr>
          <p:nvPr/>
        </p:nvPicPr>
        <p:blipFill>
          <a:blip r:embed="rId3"/>
          <a:stretch>
            <a:fillRect/>
          </a:stretch>
        </p:blipFill>
        <p:spPr>
          <a:xfrm>
            <a:off x="569440" y="3723856"/>
            <a:ext cx="8005119" cy="1366129"/>
          </a:xfrm>
          <a:prstGeom prst="rect">
            <a:avLst/>
          </a:prstGeom>
        </p:spPr>
      </p:pic>
    </p:spTree>
    <p:extLst>
      <p:ext uri="{BB962C8B-B14F-4D97-AF65-F5344CB8AC3E}">
        <p14:creationId xmlns:p14="http://schemas.microsoft.com/office/powerpoint/2010/main" val="1758107906"/>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8" name="Google Shape;1048;p76"/>
          <p:cNvSpPr txBox="1">
            <a:spLocks noGrp="1"/>
          </p:cNvSpPr>
          <p:nvPr>
            <p:ph type="subTitle" idx="1"/>
          </p:nvPr>
        </p:nvSpPr>
        <p:spPr>
          <a:xfrm>
            <a:off x="741900" y="2848149"/>
            <a:ext cx="3830100" cy="357000"/>
          </a:xfrm>
          <a:prstGeom prst="rect">
            <a:avLst/>
          </a:prstGeom>
        </p:spPr>
        <p:txBody>
          <a:bodyPr spcFirstLastPara="1" wrap="square" lIns="91425" tIns="91425" rIns="91425" bIns="91425" anchor="ctr" anchorCtr="0">
            <a:noAutofit/>
          </a:bodyPr>
          <a:lstStyle/>
          <a:p>
            <a:pPr marL="0" lvl="0" indent="0"/>
            <a:r>
              <a:rPr lang="en-US" dirty="0" err="1">
                <a:latin typeface="Josefin Sans" pitchFamily="2" charset="0"/>
              </a:rPr>
              <a:t>Quản</a:t>
            </a:r>
            <a:r>
              <a:rPr lang="en-US" dirty="0">
                <a:latin typeface="Josefin Sans" pitchFamily="2" charset="0"/>
              </a:rPr>
              <a:t> </a:t>
            </a:r>
            <a:r>
              <a:rPr lang="en-US" dirty="0" err="1">
                <a:latin typeface="Josefin Sans" pitchFamily="2" charset="0"/>
              </a:rPr>
              <a:t>lý</a:t>
            </a:r>
            <a:r>
              <a:rPr lang="en-US" dirty="0">
                <a:latin typeface="Josefin Sans" pitchFamily="2" charset="0"/>
              </a:rPr>
              <a:t> </a:t>
            </a:r>
            <a:r>
              <a:rPr lang="en-US" dirty="0" err="1">
                <a:latin typeface="Josefin Sans" pitchFamily="2" charset="0"/>
              </a:rPr>
              <a:t>máy</a:t>
            </a:r>
            <a:r>
              <a:rPr lang="en-US" dirty="0">
                <a:latin typeface="Josefin Sans" pitchFamily="2" charset="0"/>
              </a:rPr>
              <a:t> </a:t>
            </a:r>
            <a:r>
              <a:rPr lang="en-US" dirty="0" err="1">
                <a:latin typeface="Josefin Sans" pitchFamily="2" charset="0"/>
              </a:rPr>
              <a:t>tính</a:t>
            </a:r>
            <a:endParaRPr lang="en-US" dirty="0">
              <a:latin typeface="Josefin Sans" pitchFamily="2" charset="0"/>
            </a:endParaRPr>
          </a:p>
        </p:txBody>
      </p:sp>
      <p:sp>
        <p:nvSpPr>
          <p:cNvPr id="1056" name="Google Shape;1056;p76"/>
          <p:cNvSpPr txBox="1">
            <a:spLocks noGrp="1"/>
          </p:cNvSpPr>
          <p:nvPr>
            <p:ph type="title" idx="13"/>
          </p:nvPr>
        </p:nvSpPr>
        <p:spPr>
          <a:xfrm>
            <a:off x="2137350" y="2284112"/>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Josefin Sans" pitchFamily="2" charset="0"/>
              </a:rPr>
              <a:t>02</a:t>
            </a:r>
            <a:endParaRPr dirty="0">
              <a:latin typeface="Josefin Sans" pitchFamily="2" charset="0"/>
            </a:endParaRPr>
          </a:p>
        </p:txBody>
      </p:sp>
      <p:sp>
        <p:nvSpPr>
          <p:cNvPr id="28" name="Google Shape;1048;p76">
            <a:extLst>
              <a:ext uri="{FF2B5EF4-FFF2-40B4-BE49-F238E27FC236}">
                <a16:creationId xmlns:a16="http://schemas.microsoft.com/office/drawing/2014/main" id="{723CFE93-E3F7-C952-9CA7-53CE8628189C}"/>
              </a:ext>
            </a:extLst>
          </p:cNvPr>
          <p:cNvSpPr txBox="1">
            <a:spLocks/>
          </p:cNvSpPr>
          <p:nvPr/>
        </p:nvSpPr>
        <p:spPr>
          <a:xfrm>
            <a:off x="741900" y="1673575"/>
            <a:ext cx="3830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dirty="0" err="1">
                <a:latin typeface="Josefin Sans" pitchFamily="2" charset="0"/>
              </a:rPr>
              <a:t>Quản</a:t>
            </a:r>
            <a:r>
              <a:rPr lang="en-US" dirty="0">
                <a:latin typeface="Josefin Sans" pitchFamily="2" charset="0"/>
              </a:rPr>
              <a:t> </a:t>
            </a:r>
            <a:r>
              <a:rPr lang="en-US" dirty="0" err="1">
                <a:latin typeface="Josefin Sans" pitchFamily="2" charset="0"/>
              </a:rPr>
              <a:t>lý</a:t>
            </a:r>
            <a:r>
              <a:rPr lang="en-US" dirty="0">
                <a:latin typeface="Josefin Sans" pitchFamily="2" charset="0"/>
              </a:rPr>
              <a:t> </a:t>
            </a:r>
            <a:r>
              <a:rPr lang="en-US" dirty="0" err="1">
                <a:latin typeface="Josefin Sans" pitchFamily="2" charset="0"/>
              </a:rPr>
              <a:t>tài</a:t>
            </a:r>
            <a:r>
              <a:rPr lang="en-US" dirty="0">
                <a:latin typeface="Josefin Sans" pitchFamily="2" charset="0"/>
              </a:rPr>
              <a:t> </a:t>
            </a:r>
            <a:r>
              <a:rPr lang="en-US" dirty="0" err="1">
                <a:latin typeface="Josefin Sans" pitchFamily="2" charset="0"/>
              </a:rPr>
              <a:t>khoản</a:t>
            </a:r>
            <a:endParaRPr lang="en-US" dirty="0">
              <a:latin typeface="Josefin Sans" pitchFamily="2" charset="0"/>
            </a:endParaRPr>
          </a:p>
        </p:txBody>
      </p:sp>
      <p:sp>
        <p:nvSpPr>
          <p:cNvPr id="29" name="Google Shape;1056;p76">
            <a:extLst>
              <a:ext uri="{FF2B5EF4-FFF2-40B4-BE49-F238E27FC236}">
                <a16:creationId xmlns:a16="http://schemas.microsoft.com/office/drawing/2014/main" id="{497AA787-D46E-5345-D671-558DAD17EC5A}"/>
              </a:ext>
            </a:extLst>
          </p:cNvPr>
          <p:cNvSpPr txBox="1">
            <a:spLocks/>
          </p:cNvSpPr>
          <p:nvPr/>
        </p:nvSpPr>
        <p:spPr>
          <a:xfrm>
            <a:off x="2137350" y="1109538"/>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dirty="0">
                <a:latin typeface="Josefin Sans" pitchFamily="2" charset="0"/>
              </a:rPr>
              <a:t>01</a:t>
            </a:r>
          </a:p>
        </p:txBody>
      </p:sp>
      <p:sp>
        <p:nvSpPr>
          <p:cNvPr id="30" name="Google Shape;1048;p76">
            <a:extLst>
              <a:ext uri="{FF2B5EF4-FFF2-40B4-BE49-F238E27FC236}">
                <a16:creationId xmlns:a16="http://schemas.microsoft.com/office/drawing/2014/main" id="{BF542FF7-5503-3D6E-0564-C10F4F0AC934}"/>
              </a:ext>
            </a:extLst>
          </p:cNvPr>
          <p:cNvSpPr txBox="1">
            <a:spLocks/>
          </p:cNvSpPr>
          <p:nvPr/>
        </p:nvSpPr>
        <p:spPr>
          <a:xfrm>
            <a:off x="741900" y="4079686"/>
            <a:ext cx="3830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dirty="0" err="1">
                <a:latin typeface="Josefin Sans" pitchFamily="2" charset="0"/>
              </a:rPr>
              <a:t>Quản</a:t>
            </a:r>
            <a:r>
              <a:rPr lang="en-US" dirty="0">
                <a:latin typeface="Josefin Sans" pitchFamily="2" charset="0"/>
              </a:rPr>
              <a:t> </a:t>
            </a:r>
            <a:r>
              <a:rPr lang="en-US" dirty="0" err="1">
                <a:latin typeface="Josefin Sans" pitchFamily="2" charset="0"/>
              </a:rPr>
              <a:t>lý</a:t>
            </a:r>
            <a:r>
              <a:rPr lang="en-US" dirty="0">
                <a:latin typeface="Josefin Sans" pitchFamily="2" charset="0"/>
              </a:rPr>
              <a:t> </a:t>
            </a:r>
            <a:r>
              <a:rPr lang="en-US" dirty="0" err="1">
                <a:latin typeface="Josefin Sans" pitchFamily="2" charset="0"/>
              </a:rPr>
              <a:t>sử</a:t>
            </a:r>
            <a:r>
              <a:rPr lang="en-US" dirty="0">
                <a:latin typeface="Josefin Sans" pitchFamily="2" charset="0"/>
              </a:rPr>
              <a:t> </a:t>
            </a:r>
            <a:r>
              <a:rPr lang="en-US" dirty="0" err="1">
                <a:latin typeface="Josefin Sans" pitchFamily="2" charset="0"/>
              </a:rPr>
              <a:t>dụng</a:t>
            </a:r>
            <a:endParaRPr lang="en-US" dirty="0">
              <a:latin typeface="Josefin Sans" pitchFamily="2" charset="0"/>
            </a:endParaRPr>
          </a:p>
        </p:txBody>
      </p:sp>
      <p:sp>
        <p:nvSpPr>
          <p:cNvPr id="31" name="Google Shape;1056;p76">
            <a:extLst>
              <a:ext uri="{FF2B5EF4-FFF2-40B4-BE49-F238E27FC236}">
                <a16:creationId xmlns:a16="http://schemas.microsoft.com/office/drawing/2014/main" id="{C993DA2E-790A-C3C9-89C6-8F0DDEC20D21}"/>
              </a:ext>
            </a:extLst>
          </p:cNvPr>
          <p:cNvSpPr txBox="1">
            <a:spLocks/>
          </p:cNvSpPr>
          <p:nvPr/>
        </p:nvSpPr>
        <p:spPr>
          <a:xfrm>
            <a:off x="2137350" y="3515649"/>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dirty="0">
                <a:latin typeface="Josefin Sans" pitchFamily="2" charset="0"/>
              </a:rPr>
              <a:t>03</a:t>
            </a:r>
          </a:p>
        </p:txBody>
      </p:sp>
      <p:sp>
        <p:nvSpPr>
          <p:cNvPr id="32" name="Google Shape;1048;p76">
            <a:extLst>
              <a:ext uri="{FF2B5EF4-FFF2-40B4-BE49-F238E27FC236}">
                <a16:creationId xmlns:a16="http://schemas.microsoft.com/office/drawing/2014/main" id="{7D7E6687-9290-0598-AAF4-E5132C64D912}"/>
              </a:ext>
            </a:extLst>
          </p:cNvPr>
          <p:cNvSpPr txBox="1">
            <a:spLocks/>
          </p:cNvSpPr>
          <p:nvPr/>
        </p:nvSpPr>
        <p:spPr>
          <a:xfrm>
            <a:off x="4572000" y="2848149"/>
            <a:ext cx="3830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dirty="0" err="1">
                <a:latin typeface="Josefin Sans" pitchFamily="2" charset="0"/>
              </a:rPr>
              <a:t>Quản</a:t>
            </a:r>
            <a:r>
              <a:rPr lang="en-US" dirty="0">
                <a:latin typeface="Josefin Sans" pitchFamily="2" charset="0"/>
              </a:rPr>
              <a:t> </a:t>
            </a:r>
            <a:r>
              <a:rPr lang="en-US" dirty="0" err="1">
                <a:latin typeface="Josefin Sans" pitchFamily="2" charset="0"/>
              </a:rPr>
              <a:t>lý</a:t>
            </a:r>
            <a:r>
              <a:rPr lang="en-US" dirty="0">
                <a:latin typeface="Josefin Sans" pitchFamily="2" charset="0"/>
              </a:rPr>
              <a:t> </a:t>
            </a:r>
            <a:r>
              <a:rPr lang="en-US" dirty="0" err="1">
                <a:latin typeface="Josefin Sans" pitchFamily="2" charset="0"/>
              </a:rPr>
              <a:t>sản</a:t>
            </a:r>
            <a:r>
              <a:rPr lang="en-US" dirty="0">
                <a:latin typeface="Josefin Sans" pitchFamily="2" charset="0"/>
              </a:rPr>
              <a:t> </a:t>
            </a:r>
            <a:r>
              <a:rPr lang="en-US" dirty="0" err="1">
                <a:latin typeface="Josefin Sans" pitchFamily="2" charset="0"/>
              </a:rPr>
              <a:t>phẩm</a:t>
            </a:r>
            <a:endParaRPr lang="en-US" dirty="0">
              <a:latin typeface="Josefin Sans" pitchFamily="2" charset="0"/>
            </a:endParaRPr>
          </a:p>
        </p:txBody>
      </p:sp>
      <p:sp>
        <p:nvSpPr>
          <p:cNvPr id="33" name="Google Shape;1056;p76">
            <a:extLst>
              <a:ext uri="{FF2B5EF4-FFF2-40B4-BE49-F238E27FC236}">
                <a16:creationId xmlns:a16="http://schemas.microsoft.com/office/drawing/2014/main" id="{F2904CA9-78F1-6DAC-B3A0-5B5E58C7E645}"/>
              </a:ext>
            </a:extLst>
          </p:cNvPr>
          <p:cNvSpPr txBox="1">
            <a:spLocks/>
          </p:cNvSpPr>
          <p:nvPr/>
        </p:nvSpPr>
        <p:spPr>
          <a:xfrm>
            <a:off x="5967450" y="2284112"/>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dirty="0">
                <a:latin typeface="Josefin Sans" pitchFamily="2" charset="0"/>
              </a:rPr>
              <a:t>05</a:t>
            </a:r>
          </a:p>
        </p:txBody>
      </p:sp>
      <p:sp>
        <p:nvSpPr>
          <p:cNvPr id="34" name="Google Shape;1048;p76">
            <a:extLst>
              <a:ext uri="{FF2B5EF4-FFF2-40B4-BE49-F238E27FC236}">
                <a16:creationId xmlns:a16="http://schemas.microsoft.com/office/drawing/2014/main" id="{FF3EFF16-4662-F71B-4A42-876B1CD78112}"/>
              </a:ext>
            </a:extLst>
          </p:cNvPr>
          <p:cNvSpPr txBox="1">
            <a:spLocks/>
          </p:cNvSpPr>
          <p:nvPr/>
        </p:nvSpPr>
        <p:spPr>
          <a:xfrm>
            <a:off x="4572000" y="1673575"/>
            <a:ext cx="3830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dirty="0" err="1">
                <a:latin typeface="Josefin Sans" pitchFamily="2" charset="0"/>
              </a:rPr>
              <a:t>Quản</a:t>
            </a:r>
            <a:r>
              <a:rPr lang="en-US" dirty="0">
                <a:latin typeface="Josefin Sans" pitchFamily="2" charset="0"/>
              </a:rPr>
              <a:t> </a:t>
            </a:r>
            <a:r>
              <a:rPr lang="en-US" dirty="0" err="1">
                <a:latin typeface="Josefin Sans" pitchFamily="2" charset="0"/>
              </a:rPr>
              <a:t>lý</a:t>
            </a:r>
            <a:r>
              <a:rPr lang="en-US" dirty="0">
                <a:latin typeface="Josefin Sans" pitchFamily="2" charset="0"/>
              </a:rPr>
              <a:t> </a:t>
            </a:r>
            <a:r>
              <a:rPr lang="en-US" dirty="0" err="1">
                <a:latin typeface="Josefin Sans" pitchFamily="2" charset="0"/>
              </a:rPr>
              <a:t>nhân</a:t>
            </a:r>
            <a:r>
              <a:rPr lang="en-US" dirty="0">
                <a:latin typeface="Josefin Sans" pitchFamily="2" charset="0"/>
              </a:rPr>
              <a:t> </a:t>
            </a:r>
            <a:r>
              <a:rPr lang="en-US" dirty="0" err="1">
                <a:latin typeface="Josefin Sans" pitchFamily="2" charset="0"/>
              </a:rPr>
              <a:t>viên</a:t>
            </a:r>
            <a:endParaRPr lang="en-US" dirty="0">
              <a:latin typeface="Josefin Sans" pitchFamily="2" charset="0"/>
            </a:endParaRPr>
          </a:p>
        </p:txBody>
      </p:sp>
      <p:sp>
        <p:nvSpPr>
          <p:cNvPr id="35" name="Google Shape;1056;p76">
            <a:extLst>
              <a:ext uri="{FF2B5EF4-FFF2-40B4-BE49-F238E27FC236}">
                <a16:creationId xmlns:a16="http://schemas.microsoft.com/office/drawing/2014/main" id="{8C3F2C3A-2E45-99FF-BA50-E57BE8FA38A4}"/>
              </a:ext>
            </a:extLst>
          </p:cNvPr>
          <p:cNvSpPr txBox="1">
            <a:spLocks/>
          </p:cNvSpPr>
          <p:nvPr/>
        </p:nvSpPr>
        <p:spPr>
          <a:xfrm>
            <a:off x="5967450" y="1109538"/>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dirty="0">
                <a:latin typeface="Josefin Sans" pitchFamily="2" charset="0"/>
              </a:rPr>
              <a:t>04</a:t>
            </a:r>
          </a:p>
        </p:txBody>
      </p:sp>
      <p:sp>
        <p:nvSpPr>
          <p:cNvPr id="36" name="Google Shape;1048;p76">
            <a:extLst>
              <a:ext uri="{FF2B5EF4-FFF2-40B4-BE49-F238E27FC236}">
                <a16:creationId xmlns:a16="http://schemas.microsoft.com/office/drawing/2014/main" id="{9012FEE7-1D31-2A49-A02B-AE5F96D1FE98}"/>
              </a:ext>
            </a:extLst>
          </p:cNvPr>
          <p:cNvSpPr txBox="1">
            <a:spLocks/>
          </p:cNvSpPr>
          <p:nvPr/>
        </p:nvSpPr>
        <p:spPr>
          <a:xfrm>
            <a:off x="4572000" y="4079686"/>
            <a:ext cx="3830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dirty="0" err="1">
                <a:latin typeface="Josefin Sans" pitchFamily="2" charset="0"/>
              </a:rPr>
              <a:t>Quản</a:t>
            </a:r>
            <a:r>
              <a:rPr lang="en-US" dirty="0">
                <a:latin typeface="Josefin Sans" pitchFamily="2" charset="0"/>
              </a:rPr>
              <a:t> </a:t>
            </a:r>
            <a:r>
              <a:rPr lang="en-US" dirty="0" err="1">
                <a:latin typeface="Josefin Sans" pitchFamily="2" charset="0"/>
              </a:rPr>
              <a:t>lý</a:t>
            </a:r>
            <a:r>
              <a:rPr lang="en-US" dirty="0">
                <a:latin typeface="Josefin Sans" pitchFamily="2" charset="0"/>
              </a:rPr>
              <a:t> </a:t>
            </a:r>
            <a:r>
              <a:rPr lang="en-US" dirty="0" err="1">
                <a:latin typeface="Josefin Sans" pitchFamily="2" charset="0"/>
              </a:rPr>
              <a:t>hóa</a:t>
            </a:r>
            <a:r>
              <a:rPr lang="en-US" dirty="0">
                <a:latin typeface="Josefin Sans" pitchFamily="2" charset="0"/>
              </a:rPr>
              <a:t> </a:t>
            </a:r>
            <a:r>
              <a:rPr lang="en-US" dirty="0" err="1">
                <a:latin typeface="Josefin Sans" pitchFamily="2" charset="0"/>
              </a:rPr>
              <a:t>đơn</a:t>
            </a:r>
            <a:endParaRPr lang="en-US" dirty="0">
              <a:latin typeface="Josefin Sans" pitchFamily="2" charset="0"/>
            </a:endParaRPr>
          </a:p>
        </p:txBody>
      </p:sp>
      <p:sp>
        <p:nvSpPr>
          <p:cNvPr id="37" name="Google Shape;1056;p76">
            <a:extLst>
              <a:ext uri="{FF2B5EF4-FFF2-40B4-BE49-F238E27FC236}">
                <a16:creationId xmlns:a16="http://schemas.microsoft.com/office/drawing/2014/main" id="{512A659E-E753-5F08-AE69-9D6C8641DA85}"/>
              </a:ext>
            </a:extLst>
          </p:cNvPr>
          <p:cNvSpPr txBox="1">
            <a:spLocks/>
          </p:cNvSpPr>
          <p:nvPr/>
        </p:nvSpPr>
        <p:spPr>
          <a:xfrm>
            <a:off x="5967450" y="3515649"/>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dirty="0">
                <a:latin typeface="Josefin Sans" pitchFamily="2" charset="0"/>
              </a:rPr>
              <a:t>06</a:t>
            </a:r>
          </a:p>
        </p:txBody>
      </p:sp>
      <p:sp>
        <p:nvSpPr>
          <p:cNvPr id="38" name="TextBox 37">
            <a:extLst>
              <a:ext uri="{FF2B5EF4-FFF2-40B4-BE49-F238E27FC236}">
                <a16:creationId xmlns:a16="http://schemas.microsoft.com/office/drawing/2014/main" id="{A18AE33D-9BB5-4FDF-E483-662B0F4C2276}"/>
              </a:ext>
            </a:extLst>
          </p:cNvPr>
          <p:cNvSpPr txBox="1"/>
          <p:nvPr/>
        </p:nvSpPr>
        <p:spPr>
          <a:xfrm>
            <a:off x="2636108" y="302003"/>
            <a:ext cx="3871784" cy="646331"/>
          </a:xfrm>
          <a:prstGeom prst="rect">
            <a:avLst/>
          </a:prstGeom>
          <a:noFill/>
        </p:spPr>
        <p:txBody>
          <a:bodyPr wrap="square" rtlCol="0">
            <a:spAutoFit/>
          </a:bodyPr>
          <a:lstStyle/>
          <a:p>
            <a:pPr algn="ctr"/>
            <a:r>
              <a:rPr lang="en-US" sz="3600" b="1" dirty="0" err="1">
                <a:solidFill>
                  <a:schemeClr val="tx1"/>
                </a:solidFill>
                <a:latin typeface="Josefin Sans" pitchFamily="2" charset="0"/>
              </a:rPr>
              <a:t>Các</a:t>
            </a:r>
            <a:r>
              <a:rPr lang="en-US" sz="3600" b="1" dirty="0">
                <a:solidFill>
                  <a:schemeClr val="tx1"/>
                </a:solidFill>
                <a:latin typeface="Josefin Sans" pitchFamily="2" charset="0"/>
              </a:rPr>
              <a:t> </a:t>
            </a:r>
            <a:r>
              <a:rPr lang="en-US" sz="3600" b="1" dirty="0" err="1">
                <a:solidFill>
                  <a:schemeClr val="tx1"/>
                </a:solidFill>
                <a:latin typeface="Josefin Sans" pitchFamily="2" charset="0"/>
              </a:rPr>
              <a:t>chức</a:t>
            </a:r>
            <a:r>
              <a:rPr lang="en-US" sz="3600" b="1" dirty="0">
                <a:solidFill>
                  <a:schemeClr val="tx1"/>
                </a:solidFill>
                <a:latin typeface="Josefin Sans" pitchFamily="2" charset="0"/>
              </a:rPr>
              <a:t> </a:t>
            </a:r>
            <a:r>
              <a:rPr lang="en-US" sz="3600" b="1" dirty="0" err="1">
                <a:solidFill>
                  <a:schemeClr val="tx1"/>
                </a:solidFill>
                <a:latin typeface="Josefin Sans" pitchFamily="2" charset="0"/>
              </a:rPr>
              <a:t>năng</a:t>
            </a:r>
            <a:endParaRPr lang="en-US" sz="3600" b="1" dirty="0">
              <a:solidFill>
                <a:schemeClr val="tx1"/>
              </a:solidFill>
              <a:latin typeface="Josefin Sans" pitchFamily="2" charset="0"/>
            </a:endParaRPr>
          </a:p>
        </p:txBody>
      </p:sp>
    </p:spTree>
    <p:extLst>
      <p:ext uri="{BB962C8B-B14F-4D97-AF65-F5344CB8AC3E}">
        <p14:creationId xmlns:p14="http://schemas.microsoft.com/office/powerpoint/2010/main" val="958835617"/>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6"/>
                                        </p:tgtEl>
                                        <p:attrNameLst>
                                          <p:attrName>style.visibility</p:attrName>
                                        </p:attrNameLst>
                                      </p:cBhvr>
                                      <p:to>
                                        <p:strVal val="visible"/>
                                      </p:to>
                                    </p:set>
                                    <p:animEffect transition="in" filter="fade">
                                      <p:cBhvr>
                                        <p:cTn id="7" dur="1000"/>
                                        <p:tgtEl>
                                          <p:spTgt spid="1056"/>
                                        </p:tgtEl>
                                      </p:cBhvr>
                                    </p:animEffect>
                                  </p:childTnLst>
                                </p:cTn>
                              </p:par>
                              <p:par>
                                <p:cTn id="8" presetID="10" presetClass="entr" presetSubtype="0" fill="hold" nodeType="withEffect">
                                  <p:stCondLst>
                                    <p:cond delay="0"/>
                                  </p:stCondLst>
                                  <p:childTnLst>
                                    <p:set>
                                      <p:cBhvr>
                                        <p:cTn id="9" dur="1" fill="hold">
                                          <p:stCondLst>
                                            <p:cond delay="0"/>
                                          </p:stCondLst>
                                        </p:cTn>
                                        <p:tgtEl>
                                          <p:spTgt spid="1048"/>
                                        </p:tgtEl>
                                        <p:attrNameLst>
                                          <p:attrName>style.visibility</p:attrName>
                                        </p:attrNameLst>
                                      </p:cBhvr>
                                      <p:to>
                                        <p:strVal val="visible"/>
                                      </p:to>
                                    </p:set>
                                    <p:animEffect transition="in" filter="fade">
                                      <p:cBhvr>
                                        <p:cTn id="10" dur="1000"/>
                                        <p:tgtEl>
                                          <p:spTgt spid="1048"/>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1000"/>
                                        <p:tgtEl>
                                          <p:spTgt spid="29"/>
                                        </p:tgtEl>
                                      </p:cBhvr>
                                    </p:animEffect>
                                  </p:childTnLst>
                                </p:cTn>
                              </p:par>
                              <p:par>
                                <p:cTn id="14" presetID="10" presetClass="entr" presetSubtype="0"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childTnLst>
                                </p:cTn>
                              </p:par>
                              <p:par>
                                <p:cTn id="17" presetID="10"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1000"/>
                                        <p:tgtEl>
                                          <p:spTgt spid="31"/>
                                        </p:tgtEl>
                                      </p:cBhvr>
                                    </p:animEffect>
                                  </p:childTnLst>
                                </p:cTn>
                              </p:par>
                              <p:par>
                                <p:cTn id="20" presetID="10" presetClass="entr" presetSubtype="0"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1000"/>
                                        <p:tgtEl>
                                          <p:spTgt spid="30"/>
                                        </p:tgtEl>
                                      </p:cBhvr>
                                    </p:animEffect>
                                  </p:childTnLst>
                                </p:cTn>
                              </p:par>
                              <p:par>
                                <p:cTn id="23" presetID="10"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1000"/>
                                        <p:tgtEl>
                                          <p:spTgt spid="33"/>
                                        </p:tgtEl>
                                      </p:cBhvr>
                                    </p:animEffect>
                                  </p:childTnLst>
                                </p:cTn>
                              </p:par>
                              <p:par>
                                <p:cTn id="26" presetID="10" presetClass="entr" presetSubtype="0" fill="hold"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1000"/>
                                        <p:tgtEl>
                                          <p:spTgt spid="32"/>
                                        </p:tgtEl>
                                      </p:cBhvr>
                                    </p:animEffect>
                                  </p:childTnLst>
                                </p:cTn>
                              </p:par>
                              <p:par>
                                <p:cTn id="29" presetID="10"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1000"/>
                                        <p:tgtEl>
                                          <p:spTgt spid="35"/>
                                        </p:tgtEl>
                                      </p:cBhvr>
                                    </p:animEffect>
                                  </p:childTnLst>
                                </p:cTn>
                              </p:par>
                              <p:par>
                                <p:cTn id="32" presetID="10" presetClass="entr" presetSubtype="0"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1000"/>
                                        <p:tgtEl>
                                          <p:spTgt spid="34"/>
                                        </p:tgtEl>
                                      </p:cBhvr>
                                    </p:animEffect>
                                  </p:childTnLst>
                                </p:cTn>
                              </p:par>
                              <p:par>
                                <p:cTn id="35" presetID="10"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1000"/>
                                        <p:tgtEl>
                                          <p:spTgt spid="37"/>
                                        </p:tgtEl>
                                      </p:cBhvr>
                                    </p:animEffect>
                                  </p:childTnLst>
                                </p:cTn>
                              </p:par>
                              <p:par>
                                <p:cTn id="38" presetID="10" presetClass="entr" presetSubtype="0" fill="hold"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2" name="Google Shape;1056;p76">
            <a:extLst>
              <a:ext uri="{FF2B5EF4-FFF2-40B4-BE49-F238E27FC236}">
                <a16:creationId xmlns:a16="http://schemas.microsoft.com/office/drawing/2014/main" id="{99E4FA41-4493-0ED5-F7D5-0610C79A292A}"/>
              </a:ext>
            </a:extLst>
          </p:cNvPr>
          <p:cNvSpPr txBox="1">
            <a:spLocks/>
          </p:cNvSpPr>
          <p:nvPr/>
        </p:nvSpPr>
        <p:spPr>
          <a:xfrm>
            <a:off x="1375963" y="321963"/>
            <a:ext cx="1231928"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sz="6600" dirty="0">
                <a:latin typeface="Josefin Sans" pitchFamily="2" charset="0"/>
              </a:rPr>
              <a:t>04</a:t>
            </a:r>
          </a:p>
        </p:txBody>
      </p:sp>
      <p:sp>
        <p:nvSpPr>
          <p:cNvPr id="3" name="Google Shape;1048;p76">
            <a:extLst>
              <a:ext uri="{FF2B5EF4-FFF2-40B4-BE49-F238E27FC236}">
                <a16:creationId xmlns:a16="http://schemas.microsoft.com/office/drawing/2014/main" id="{5F492602-EE3C-B1CC-34FB-0A6A5D54BEF0}"/>
              </a:ext>
            </a:extLst>
          </p:cNvPr>
          <p:cNvSpPr txBox="1">
            <a:spLocks/>
          </p:cNvSpPr>
          <p:nvPr/>
        </p:nvSpPr>
        <p:spPr>
          <a:xfrm>
            <a:off x="2669310" y="546216"/>
            <a:ext cx="5226658"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sz="4400" dirty="0" err="1">
                <a:latin typeface="Josefin Sans" pitchFamily="2" charset="0"/>
              </a:rPr>
              <a:t>Quản</a:t>
            </a:r>
            <a:r>
              <a:rPr lang="en-US" sz="4400" dirty="0">
                <a:latin typeface="Josefin Sans" pitchFamily="2" charset="0"/>
              </a:rPr>
              <a:t> </a:t>
            </a:r>
            <a:r>
              <a:rPr lang="en-US" sz="4400" dirty="0" err="1">
                <a:latin typeface="Josefin Sans" pitchFamily="2" charset="0"/>
              </a:rPr>
              <a:t>lý</a:t>
            </a:r>
            <a:r>
              <a:rPr lang="en-US" sz="4400" dirty="0">
                <a:latin typeface="Josefin Sans" pitchFamily="2" charset="0"/>
              </a:rPr>
              <a:t> </a:t>
            </a:r>
            <a:r>
              <a:rPr lang="en-US" sz="4400" dirty="0" err="1">
                <a:latin typeface="Josefin Sans" pitchFamily="2" charset="0"/>
              </a:rPr>
              <a:t>nhân</a:t>
            </a:r>
            <a:r>
              <a:rPr lang="en-US" sz="4400" dirty="0">
                <a:latin typeface="Josefin Sans" pitchFamily="2" charset="0"/>
              </a:rPr>
              <a:t> </a:t>
            </a:r>
            <a:r>
              <a:rPr lang="en-US" sz="4400" dirty="0" err="1">
                <a:latin typeface="Josefin Sans" pitchFamily="2" charset="0"/>
              </a:rPr>
              <a:t>viên</a:t>
            </a:r>
            <a:endParaRPr lang="en-US" sz="4400" dirty="0">
              <a:latin typeface="Josefin Sans" pitchFamily="2" charset="0"/>
            </a:endParaRPr>
          </a:p>
        </p:txBody>
      </p:sp>
      <p:sp>
        <p:nvSpPr>
          <p:cNvPr id="4" name="Rectangle: Rounded Corners 3">
            <a:extLst>
              <a:ext uri="{FF2B5EF4-FFF2-40B4-BE49-F238E27FC236}">
                <a16:creationId xmlns:a16="http://schemas.microsoft.com/office/drawing/2014/main" id="{8E91AB6F-22D7-52A0-655C-B044D699B280}"/>
              </a:ext>
            </a:extLst>
          </p:cNvPr>
          <p:cNvSpPr/>
          <p:nvPr/>
        </p:nvSpPr>
        <p:spPr>
          <a:xfrm>
            <a:off x="1369540" y="2046388"/>
            <a:ext cx="3035643" cy="51486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b="1" dirty="0" err="1">
                <a:latin typeface="Open Sans" panose="020B0606030504020204" pitchFamily="34" charset="0"/>
                <a:ea typeface="Open Sans" panose="020B0606030504020204" pitchFamily="34" charset="0"/>
                <a:cs typeface="Open Sans" panose="020B0606030504020204" pitchFamily="34" charset="0"/>
              </a:rPr>
              <a:t>Thêm</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nhân</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viên</a:t>
            </a:r>
            <a:endParaRPr lang="en-US" sz="22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Rounded Corners 4">
            <a:extLst>
              <a:ext uri="{FF2B5EF4-FFF2-40B4-BE49-F238E27FC236}">
                <a16:creationId xmlns:a16="http://schemas.microsoft.com/office/drawing/2014/main" id="{08E4E93B-7470-5F26-D280-BD061DE416EF}"/>
              </a:ext>
            </a:extLst>
          </p:cNvPr>
          <p:cNvSpPr/>
          <p:nvPr/>
        </p:nvSpPr>
        <p:spPr>
          <a:xfrm>
            <a:off x="1363361" y="2804468"/>
            <a:ext cx="3035643" cy="51486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b="1" dirty="0" err="1">
                <a:latin typeface="Open Sans" panose="020B0606030504020204" pitchFamily="34" charset="0"/>
                <a:ea typeface="Open Sans" panose="020B0606030504020204" pitchFamily="34" charset="0"/>
                <a:cs typeface="Open Sans" panose="020B0606030504020204" pitchFamily="34" charset="0"/>
              </a:rPr>
              <a:t>Cập</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nhật</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nhân</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viên</a:t>
            </a:r>
            <a:endParaRPr lang="en-US" sz="22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Rounded Corners 5">
            <a:extLst>
              <a:ext uri="{FF2B5EF4-FFF2-40B4-BE49-F238E27FC236}">
                <a16:creationId xmlns:a16="http://schemas.microsoft.com/office/drawing/2014/main" id="{97A9A21B-7722-6588-4923-D01998964586}"/>
              </a:ext>
            </a:extLst>
          </p:cNvPr>
          <p:cNvSpPr/>
          <p:nvPr/>
        </p:nvSpPr>
        <p:spPr>
          <a:xfrm>
            <a:off x="1363361" y="3566928"/>
            <a:ext cx="3035643" cy="51486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b="1" dirty="0" err="1">
                <a:latin typeface="Open Sans" panose="020B0606030504020204" pitchFamily="34" charset="0"/>
                <a:ea typeface="Open Sans" panose="020B0606030504020204" pitchFamily="34" charset="0"/>
                <a:cs typeface="Open Sans" panose="020B0606030504020204" pitchFamily="34" charset="0"/>
              </a:rPr>
              <a:t>Xóa</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nhân</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viên</a:t>
            </a:r>
            <a:endParaRPr lang="en-US" sz="22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61EC9FE0-8CA5-3FB9-D1D0-128DB023217A}"/>
              </a:ext>
            </a:extLst>
          </p:cNvPr>
          <p:cNvSpPr/>
          <p:nvPr/>
        </p:nvSpPr>
        <p:spPr>
          <a:xfrm>
            <a:off x="4650261" y="1729947"/>
            <a:ext cx="2998572" cy="26241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7767043F-410D-A7D2-21EE-D68A91361902}"/>
              </a:ext>
            </a:extLst>
          </p:cNvPr>
          <p:cNvPicPr>
            <a:picLocks noChangeAspect="1"/>
          </p:cNvPicPr>
          <p:nvPr/>
        </p:nvPicPr>
        <p:blipFill>
          <a:blip r:embed="rId3"/>
          <a:stretch>
            <a:fillRect/>
          </a:stretch>
        </p:blipFill>
        <p:spPr>
          <a:xfrm>
            <a:off x="4744998" y="1813669"/>
            <a:ext cx="2802495" cy="2439983"/>
          </a:xfrm>
          <a:prstGeom prst="rect">
            <a:avLst/>
          </a:prstGeom>
        </p:spPr>
      </p:pic>
    </p:spTree>
    <p:extLst>
      <p:ext uri="{BB962C8B-B14F-4D97-AF65-F5344CB8AC3E}">
        <p14:creationId xmlns:p14="http://schemas.microsoft.com/office/powerpoint/2010/main" val="3655393016"/>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5" name="TextBox 4">
            <a:extLst>
              <a:ext uri="{FF2B5EF4-FFF2-40B4-BE49-F238E27FC236}">
                <a16:creationId xmlns:a16="http://schemas.microsoft.com/office/drawing/2014/main" id="{74B0A4CF-2117-8816-9090-AE4E6A22764E}"/>
              </a:ext>
            </a:extLst>
          </p:cNvPr>
          <p:cNvSpPr txBox="1"/>
          <p:nvPr/>
        </p:nvSpPr>
        <p:spPr>
          <a:xfrm>
            <a:off x="1955009" y="1140589"/>
            <a:ext cx="5233982" cy="2862322"/>
          </a:xfrm>
          <a:prstGeom prst="rect">
            <a:avLst/>
          </a:prstGeom>
          <a:noFill/>
        </p:spPr>
        <p:txBody>
          <a:bodyPr wrap="square" rtlCol="0">
            <a:spAutoFit/>
          </a:bodyPr>
          <a:lstStyle/>
          <a:p>
            <a:pPr algn="just"/>
            <a:r>
              <a:rPr lang="en-US" sz="1800" b="1" dirty="0">
                <a:solidFill>
                  <a:schemeClr val="tx2"/>
                </a:solidFill>
                <a:latin typeface="Open Sans" panose="020B0606030504020204" pitchFamily="34" charset="0"/>
                <a:ea typeface="Open Sans" panose="020B0606030504020204" pitchFamily="34" charset="0"/>
                <a:cs typeface="Open Sans" panose="020B0606030504020204" pitchFamily="34" charset="0"/>
              </a:rPr>
              <a:t>▼ THÊM NHÂN VIÊN: </a:t>
            </a:r>
          </a:p>
          <a:p>
            <a:pPr algn="just"/>
            <a:endParaRPr lang="en-US" sz="18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Admin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có</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thể</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thêm</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mới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nhân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viên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đảm</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bảo</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đầy</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đủ</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các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thông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tin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của</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máy</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tính</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ngoại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trừ</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mã</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nhân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viên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p>
            <a:pPr algn="just"/>
            <a:endParaRPr lang="en-US" sz="1800" b="1" dirty="0">
              <a:latin typeface="Open Sans" panose="020B0606030504020204" pitchFamily="34" charset="0"/>
              <a:ea typeface="Open Sans" panose="020B0606030504020204" pitchFamily="34" charset="0"/>
              <a:cs typeface="Open Sans" panose="020B0606030504020204" pitchFamily="34" charset="0"/>
            </a:endParaRPr>
          </a:p>
          <a:p>
            <a:pPr algn="just"/>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Về</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mã</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nhân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viên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hệ</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thống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sẽ</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tự</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động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thêm</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mã</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phù</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hợp</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cho</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nhân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viên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mới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được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thêm</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vào</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đảm</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bảo</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được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mã</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các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nhân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viên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là</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liên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tục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dễ</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dàng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hơn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cho</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việc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quản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lý</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467932365"/>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5" name="TextBox 4">
            <a:extLst>
              <a:ext uri="{FF2B5EF4-FFF2-40B4-BE49-F238E27FC236}">
                <a16:creationId xmlns:a16="http://schemas.microsoft.com/office/drawing/2014/main" id="{74B0A4CF-2117-8816-9090-AE4E6A22764E}"/>
              </a:ext>
            </a:extLst>
          </p:cNvPr>
          <p:cNvSpPr txBox="1"/>
          <p:nvPr/>
        </p:nvSpPr>
        <p:spPr>
          <a:xfrm>
            <a:off x="68544" y="123568"/>
            <a:ext cx="2081532" cy="307777"/>
          </a:xfrm>
          <a:prstGeom prst="rect">
            <a:avLst/>
          </a:prstGeom>
          <a:noFill/>
        </p:spPr>
        <p:txBody>
          <a:bodyPr wrap="square" rtlCol="0">
            <a:spAutoFit/>
          </a:bodyPr>
          <a:lstStyle/>
          <a:p>
            <a:pPr algn="just"/>
            <a:r>
              <a:rPr lang="en-US" b="1" dirty="0">
                <a:solidFill>
                  <a:schemeClr val="tx2"/>
                </a:solidFill>
                <a:latin typeface="Open Sans" panose="020B0606030504020204" pitchFamily="34" charset="0"/>
                <a:ea typeface="Open Sans" panose="020B0606030504020204" pitchFamily="34" charset="0"/>
                <a:cs typeface="Open Sans" panose="020B0606030504020204" pitchFamily="34" charset="0"/>
              </a:rPr>
              <a:t>▼ THÊM NHÂN VIÊN: </a:t>
            </a:r>
          </a:p>
        </p:txBody>
      </p:sp>
      <p:pic>
        <p:nvPicPr>
          <p:cNvPr id="6" name="Picture 5">
            <a:extLst>
              <a:ext uri="{FF2B5EF4-FFF2-40B4-BE49-F238E27FC236}">
                <a16:creationId xmlns:a16="http://schemas.microsoft.com/office/drawing/2014/main" id="{41EC75E8-98F1-4547-12AA-E792F2E2ACA5}"/>
              </a:ext>
            </a:extLst>
          </p:cNvPr>
          <p:cNvPicPr>
            <a:picLocks noChangeAspect="1"/>
          </p:cNvPicPr>
          <p:nvPr/>
        </p:nvPicPr>
        <p:blipFill>
          <a:blip r:embed="rId3"/>
          <a:stretch>
            <a:fillRect/>
          </a:stretch>
        </p:blipFill>
        <p:spPr>
          <a:xfrm>
            <a:off x="758911" y="714148"/>
            <a:ext cx="7626178" cy="3715203"/>
          </a:xfrm>
          <a:prstGeom prst="rect">
            <a:avLst/>
          </a:prstGeom>
        </p:spPr>
      </p:pic>
      <p:cxnSp>
        <p:nvCxnSpPr>
          <p:cNvPr id="7" name="Connector: Curved 6">
            <a:extLst>
              <a:ext uri="{FF2B5EF4-FFF2-40B4-BE49-F238E27FC236}">
                <a16:creationId xmlns:a16="http://schemas.microsoft.com/office/drawing/2014/main" id="{3FAC5341-99A0-6EC5-90B7-DBA3FA860BC4}"/>
              </a:ext>
            </a:extLst>
          </p:cNvPr>
          <p:cNvCxnSpPr>
            <a:cxnSpLocks/>
          </p:cNvCxnSpPr>
          <p:nvPr/>
        </p:nvCxnSpPr>
        <p:spPr>
          <a:xfrm flipV="1">
            <a:off x="3583459" y="3126259"/>
            <a:ext cx="523103" cy="234779"/>
          </a:xfrm>
          <a:prstGeom prst="curved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00871305"/>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5" name="TextBox 4">
            <a:extLst>
              <a:ext uri="{FF2B5EF4-FFF2-40B4-BE49-F238E27FC236}">
                <a16:creationId xmlns:a16="http://schemas.microsoft.com/office/drawing/2014/main" id="{74B0A4CF-2117-8816-9090-AE4E6A22764E}"/>
              </a:ext>
            </a:extLst>
          </p:cNvPr>
          <p:cNvSpPr txBox="1"/>
          <p:nvPr/>
        </p:nvSpPr>
        <p:spPr>
          <a:xfrm>
            <a:off x="68544" y="123568"/>
            <a:ext cx="2081532" cy="307777"/>
          </a:xfrm>
          <a:prstGeom prst="rect">
            <a:avLst/>
          </a:prstGeom>
          <a:noFill/>
        </p:spPr>
        <p:txBody>
          <a:bodyPr wrap="square" rtlCol="0">
            <a:spAutoFit/>
          </a:bodyPr>
          <a:lstStyle/>
          <a:p>
            <a:pPr algn="just"/>
            <a:r>
              <a:rPr lang="en-US" b="1" dirty="0">
                <a:solidFill>
                  <a:schemeClr val="tx2"/>
                </a:solidFill>
                <a:latin typeface="Open Sans" panose="020B0606030504020204" pitchFamily="34" charset="0"/>
                <a:ea typeface="Open Sans" panose="020B0606030504020204" pitchFamily="34" charset="0"/>
                <a:cs typeface="Open Sans" panose="020B0606030504020204" pitchFamily="34" charset="0"/>
              </a:rPr>
              <a:t>▼ THÊM NHÂN VIÊN: </a:t>
            </a:r>
          </a:p>
        </p:txBody>
      </p:sp>
      <p:pic>
        <p:nvPicPr>
          <p:cNvPr id="2" name="Picture 1">
            <a:extLst>
              <a:ext uri="{FF2B5EF4-FFF2-40B4-BE49-F238E27FC236}">
                <a16:creationId xmlns:a16="http://schemas.microsoft.com/office/drawing/2014/main" id="{26280BEF-C779-74E5-B697-50318A85C4FE}"/>
              </a:ext>
            </a:extLst>
          </p:cNvPr>
          <p:cNvPicPr>
            <a:picLocks noChangeAspect="1"/>
          </p:cNvPicPr>
          <p:nvPr/>
        </p:nvPicPr>
        <p:blipFill>
          <a:blip r:embed="rId3"/>
          <a:stretch>
            <a:fillRect/>
          </a:stretch>
        </p:blipFill>
        <p:spPr>
          <a:xfrm>
            <a:off x="737801" y="652384"/>
            <a:ext cx="7668398" cy="3838731"/>
          </a:xfrm>
          <a:prstGeom prst="rect">
            <a:avLst/>
          </a:prstGeom>
        </p:spPr>
      </p:pic>
      <p:cxnSp>
        <p:nvCxnSpPr>
          <p:cNvPr id="3" name="Connector: Curved 2">
            <a:extLst>
              <a:ext uri="{FF2B5EF4-FFF2-40B4-BE49-F238E27FC236}">
                <a16:creationId xmlns:a16="http://schemas.microsoft.com/office/drawing/2014/main" id="{E3F9A208-8E0B-488A-A468-232CA47003E4}"/>
              </a:ext>
            </a:extLst>
          </p:cNvPr>
          <p:cNvCxnSpPr>
            <a:cxnSpLocks/>
          </p:cNvCxnSpPr>
          <p:nvPr/>
        </p:nvCxnSpPr>
        <p:spPr>
          <a:xfrm flipV="1">
            <a:off x="3480487" y="3097426"/>
            <a:ext cx="523103" cy="234779"/>
          </a:xfrm>
          <a:prstGeom prst="curvedConnector3">
            <a:avLst>
              <a:gd name="adj1" fmla="val 50000"/>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11402409"/>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2" name="TextBox 1">
            <a:extLst>
              <a:ext uri="{FF2B5EF4-FFF2-40B4-BE49-F238E27FC236}">
                <a16:creationId xmlns:a16="http://schemas.microsoft.com/office/drawing/2014/main" id="{C4223DE5-3F8F-A9B3-7A00-280825FCB1F9}"/>
              </a:ext>
            </a:extLst>
          </p:cNvPr>
          <p:cNvSpPr txBox="1"/>
          <p:nvPr/>
        </p:nvSpPr>
        <p:spPr>
          <a:xfrm>
            <a:off x="1955009" y="115331"/>
            <a:ext cx="5233982" cy="954107"/>
          </a:xfrm>
          <a:prstGeom prst="rect">
            <a:avLst/>
          </a:prstGeom>
          <a:noFill/>
        </p:spPr>
        <p:txBody>
          <a:bodyPr wrap="square" rtlCol="0">
            <a:spAutoFit/>
          </a:bodyPr>
          <a:lstStyle/>
          <a:p>
            <a:pPr algn="just"/>
            <a:r>
              <a:rPr lang="en-US" b="1" dirty="0">
                <a:solidFill>
                  <a:schemeClr val="tx2"/>
                </a:solidFill>
                <a:latin typeface="Open Sans" panose="020B0606030504020204" pitchFamily="34" charset="0"/>
                <a:ea typeface="Open Sans" panose="020B0606030504020204" pitchFamily="34" charset="0"/>
                <a:cs typeface="Open Sans" panose="020B0606030504020204" pitchFamily="34" charset="0"/>
              </a:rPr>
              <a:t>▼ CẬP NHẬT NHÂN VIÊN: </a:t>
            </a:r>
          </a:p>
          <a:p>
            <a:pPr algn="just"/>
            <a:endParaRPr lang="en-US" dirty="0">
              <a:latin typeface="Open Sans" panose="020B0606030504020204" pitchFamily="34" charset="0"/>
              <a:ea typeface="Open Sans" panose="020B0606030504020204" pitchFamily="34" charset="0"/>
              <a:cs typeface="Open Sans" panose="020B0606030504020204" pitchFamily="34" charset="0"/>
            </a:endParaRPr>
          </a:p>
          <a:p>
            <a:pPr algn="just"/>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Admin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có</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thể</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chỉnh</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sửa</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các</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thông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tin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liên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quan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đến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nhân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viên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theo</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từng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mã</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nhân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viên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tương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ứng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 name="Picture 2">
            <a:extLst>
              <a:ext uri="{FF2B5EF4-FFF2-40B4-BE49-F238E27FC236}">
                <a16:creationId xmlns:a16="http://schemas.microsoft.com/office/drawing/2014/main" id="{E5F938C2-90C5-5BEB-9A0F-2AFF8BB4AFA8}"/>
              </a:ext>
            </a:extLst>
          </p:cNvPr>
          <p:cNvPicPr>
            <a:picLocks noChangeAspect="1"/>
          </p:cNvPicPr>
          <p:nvPr/>
        </p:nvPicPr>
        <p:blipFill>
          <a:blip r:embed="rId3"/>
          <a:stretch>
            <a:fillRect/>
          </a:stretch>
        </p:blipFill>
        <p:spPr>
          <a:xfrm>
            <a:off x="909164" y="1161535"/>
            <a:ext cx="7325672" cy="3707803"/>
          </a:xfrm>
          <a:prstGeom prst="rect">
            <a:avLst/>
          </a:prstGeom>
        </p:spPr>
      </p:pic>
      <p:cxnSp>
        <p:nvCxnSpPr>
          <p:cNvPr id="4" name="Connector: Curved 3">
            <a:extLst>
              <a:ext uri="{FF2B5EF4-FFF2-40B4-BE49-F238E27FC236}">
                <a16:creationId xmlns:a16="http://schemas.microsoft.com/office/drawing/2014/main" id="{FBFAB377-C740-9E39-2C80-E51CC5E4D5A7}"/>
              </a:ext>
            </a:extLst>
          </p:cNvPr>
          <p:cNvCxnSpPr>
            <a:cxnSpLocks/>
          </p:cNvCxnSpPr>
          <p:nvPr/>
        </p:nvCxnSpPr>
        <p:spPr>
          <a:xfrm rot="5400000" flipH="1" flipV="1">
            <a:off x="7247238" y="3737919"/>
            <a:ext cx="453081" cy="284207"/>
          </a:xfrm>
          <a:prstGeom prst="curved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45915147"/>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7" name="Google Shape;1067;p77"/>
          <p:cNvSpPr txBox="1">
            <a:spLocks noGrp="1"/>
          </p:cNvSpPr>
          <p:nvPr>
            <p:ph type="subTitle" idx="4"/>
          </p:nvPr>
        </p:nvSpPr>
        <p:spPr>
          <a:xfrm>
            <a:off x="2829537" y="2935817"/>
            <a:ext cx="3484926" cy="397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3000" dirty="0"/>
              <a:t>Các chức năng</a:t>
            </a:r>
            <a:endParaRPr sz="3000" dirty="0"/>
          </a:p>
        </p:txBody>
      </p:sp>
      <p:sp>
        <p:nvSpPr>
          <p:cNvPr id="1076" name="Google Shape;1076;p77"/>
          <p:cNvSpPr txBox="1">
            <a:spLocks noGrp="1"/>
          </p:cNvSpPr>
          <p:nvPr>
            <p:ph type="title" idx="16"/>
          </p:nvPr>
        </p:nvSpPr>
        <p:spPr>
          <a:xfrm>
            <a:off x="3774600" y="2383366"/>
            <a:ext cx="1594800" cy="6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II</a:t>
            </a:r>
            <a:endParaRPr sz="3600" dirty="0"/>
          </a:p>
        </p:txBody>
      </p:sp>
      <p:sp>
        <p:nvSpPr>
          <p:cNvPr id="1078" name="Google Shape;1078;p77"/>
          <p:cNvSpPr txBox="1">
            <a:spLocks noGrp="1"/>
          </p:cNvSpPr>
          <p:nvPr>
            <p:ph type="title" idx="18"/>
          </p:nvPr>
        </p:nvSpPr>
        <p:spPr>
          <a:xfrm>
            <a:off x="2084311" y="980301"/>
            <a:ext cx="4975378" cy="118624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t>Nội dung</a:t>
            </a:r>
            <a:endParaRPr sz="6000" dirty="0"/>
          </a:p>
        </p:txBody>
      </p:sp>
      <p:sp>
        <p:nvSpPr>
          <p:cNvPr id="28" name="Google Shape;1067;p77">
            <a:extLst>
              <a:ext uri="{FF2B5EF4-FFF2-40B4-BE49-F238E27FC236}">
                <a16:creationId xmlns:a16="http://schemas.microsoft.com/office/drawing/2014/main" id="{8C4C7882-A5D3-A049-2186-0273D936E27F}"/>
              </a:ext>
            </a:extLst>
          </p:cNvPr>
          <p:cNvSpPr txBox="1">
            <a:spLocks/>
          </p:cNvSpPr>
          <p:nvPr/>
        </p:nvSpPr>
        <p:spPr>
          <a:xfrm>
            <a:off x="-182857" y="2935817"/>
            <a:ext cx="3484926" cy="39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2pPr>
            <a:lvl3pPr marL="1371600" marR="0" lvl="2"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3pPr>
            <a:lvl4pPr marL="1828800" marR="0" lvl="3"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4pPr>
            <a:lvl5pPr marL="2286000" marR="0" lvl="4"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5pPr>
            <a:lvl6pPr marL="2743200" marR="0" lvl="5"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6pPr>
            <a:lvl7pPr marL="3200400" marR="0" lvl="6"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7pPr>
            <a:lvl8pPr marL="3657600" marR="0" lvl="7"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8pPr>
            <a:lvl9pPr marL="4114800" marR="0" lvl="8" indent="-317500" algn="l" rtl="0">
              <a:lnSpc>
                <a:spcPct val="100000"/>
              </a:lnSpc>
              <a:spcBef>
                <a:spcPts val="1600"/>
              </a:spcBef>
              <a:spcAft>
                <a:spcPts val="160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9pPr>
          </a:lstStyle>
          <a:p>
            <a:pPr marL="0" indent="0">
              <a:spcAft>
                <a:spcPts val="1600"/>
              </a:spcAft>
            </a:pPr>
            <a:r>
              <a:rPr lang="en-US" sz="3000" dirty="0" err="1"/>
              <a:t>Giới</a:t>
            </a:r>
            <a:r>
              <a:rPr lang="en-US" sz="3000" dirty="0"/>
              <a:t> </a:t>
            </a:r>
            <a:r>
              <a:rPr lang="en-US" sz="3000" dirty="0" err="1"/>
              <a:t>thiệu</a:t>
            </a:r>
            <a:endParaRPr lang="en-US" sz="3000" dirty="0"/>
          </a:p>
        </p:txBody>
      </p:sp>
      <p:sp>
        <p:nvSpPr>
          <p:cNvPr id="29" name="Google Shape;1076;p77">
            <a:extLst>
              <a:ext uri="{FF2B5EF4-FFF2-40B4-BE49-F238E27FC236}">
                <a16:creationId xmlns:a16="http://schemas.microsoft.com/office/drawing/2014/main" id="{6B9E6962-8461-518D-59DD-639A84EF0BE6}"/>
              </a:ext>
            </a:extLst>
          </p:cNvPr>
          <p:cNvSpPr txBox="1">
            <a:spLocks/>
          </p:cNvSpPr>
          <p:nvPr/>
        </p:nvSpPr>
        <p:spPr>
          <a:xfrm>
            <a:off x="762206" y="2383366"/>
            <a:ext cx="1594800" cy="69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1pPr>
            <a:lvl2pPr marR="0" lvl="1"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2pPr>
            <a:lvl3pPr marR="0" lvl="2"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3pPr>
            <a:lvl4pPr marR="0" lvl="3"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4pPr>
            <a:lvl5pPr marR="0" lvl="4"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5pPr>
            <a:lvl6pPr marR="0" lvl="5"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6pPr>
            <a:lvl7pPr marR="0" lvl="6"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7pPr>
            <a:lvl8pPr marR="0" lvl="7"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8pPr>
            <a:lvl9pPr marR="0" lvl="8"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9pPr>
          </a:lstStyle>
          <a:p>
            <a:r>
              <a:rPr lang="en" sz="3600" dirty="0"/>
              <a:t>I</a:t>
            </a:r>
          </a:p>
        </p:txBody>
      </p:sp>
      <p:sp>
        <p:nvSpPr>
          <p:cNvPr id="30" name="Google Shape;1067;p77">
            <a:extLst>
              <a:ext uri="{FF2B5EF4-FFF2-40B4-BE49-F238E27FC236}">
                <a16:creationId xmlns:a16="http://schemas.microsoft.com/office/drawing/2014/main" id="{BAC23FDF-DA36-144D-22E1-A6D2AE55E273}"/>
              </a:ext>
            </a:extLst>
          </p:cNvPr>
          <p:cNvSpPr txBox="1">
            <a:spLocks/>
          </p:cNvSpPr>
          <p:nvPr/>
        </p:nvSpPr>
        <p:spPr>
          <a:xfrm>
            <a:off x="5841931" y="2935817"/>
            <a:ext cx="3484926" cy="39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2pPr>
            <a:lvl3pPr marL="1371600" marR="0" lvl="2"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3pPr>
            <a:lvl4pPr marL="1828800" marR="0" lvl="3"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4pPr>
            <a:lvl5pPr marL="2286000" marR="0" lvl="4"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5pPr>
            <a:lvl6pPr marL="2743200" marR="0" lvl="5"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6pPr>
            <a:lvl7pPr marL="3200400" marR="0" lvl="6"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7pPr>
            <a:lvl8pPr marL="3657600" marR="0" lvl="7"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8pPr>
            <a:lvl9pPr marL="4114800" marR="0" lvl="8" indent="-317500" algn="l" rtl="0">
              <a:lnSpc>
                <a:spcPct val="100000"/>
              </a:lnSpc>
              <a:spcBef>
                <a:spcPts val="1600"/>
              </a:spcBef>
              <a:spcAft>
                <a:spcPts val="160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9pPr>
          </a:lstStyle>
          <a:p>
            <a:pPr marL="0" indent="0">
              <a:spcAft>
                <a:spcPts val="1600"/>
              </a:spcAft>
            </a:pPr>
            <a:r>
              <a:rPr lang="en-US" sz="3000" dirty="0"/>
              <a:t>Demo</a:t>
            </a:r>
          </a:p>
        </p:txBody>
      </p:sp>
      <p:sp>
        <p:nvSpPr>
          <p:cNvPr id="31" name="Google Shape;1076;p77">
            <a:extLst>
              <a:ext uri="{FF2B5EF4-FFF2-40B4-BE49-F238E27FC236}">
                <a16:creationId xmlns:a16="http://schemas.microsoft.com/office/drawing/2014/main" id="{D1CC884C-168A-538B-DC05-0EF420304B84}"/>
              </a:ext>
            </a:extLst>
          </p:cNvPr>
          <p:cNvSpPr txBox="1">
            <a:spLocks/>
          </p:cNvSpPr>
          <p:nvPr/>
        </p:nvSpPr>
        <p:spPr>
          <a:xfrm>
            <a:off x="6786994" y="2383366"/>
            <a:ext cx="1594800" cy="69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1pPr>
            <a:lvl2pPr marR="0" lvl="1"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2pPr>
            <a:lvl3pPr marR="0" lvl="2"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3pPr>
            <a:lvl4pPr marR="0" lvl="3"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4pPr>
            <a:lvl5pPr marR="0" lvl="4"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5pPr>
            <a:lvl6pPr marR="0" lvl="5"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6pPr>
            <a:lvl7pPr marR="0" lvl="6"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7pPr>
            <a:lvl8pPr marR="0" lvl="7"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8pPr>
            <a:lvl9pPr marR="0" lvl="8"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9pPr>
          </a:lstStyle>
          <a:p>
            <a:r>
              <a:rPr lang="en" sz="3600" dirty="0"/>
              <a:t>III</a:t>
            </a:r>
          </a:p>
        </p:txBody>
      </p:sp>
    </p:spTree>
    <p:extLst>
      <p:ext uri="{BB962C8B-B14F-4D97-AF65-F5344CB8AC3E}">
        <p14:creationId xmlns:p14="http://schemas.microsoft.com/office/powerpoint/2010/main" val="2217867989"/>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78"/>
                                        </p:tgtEl>
                                        <p:attrNameLst>
                                          <p:attrName>style.visibility</p:attrName>
                                        </p:attrNameLst>
                                      </p:cBhvr>
                                      <p:to>
                                        <p:strVal val="visible"/>
                                      </p:to>
                                    </p:set>
                                    <p:animEffect transition="in" filter="fade">
                                      <p:cBhvr>
                                        <p:cTn id="7" dur="1000"/>
                                        <p:tgtEl>
                                          <p:spTgt spid="1078"/>
                                        </p:tgtEl>
                                      </p:cBhvr>
                                    </p:animEffect>
                                  </p:childTnLst>
                                </p:cTn>
                              </p:par>
                              <p:par>
                                <p:cTn id="8" presetID="10" presetClass="entr" presetSubtype="0" fill="hold" nodeType="withEffect">
                                  <p:stCondLst>
                                    <p:cond delay="0"/>
                                  </p:stCondLst>
                                  <p:childTnLst>
                                    <p:set>
                                      <p:cBhvr>
                                        <p:cTn id="9" dur="1" fill="hold">
                                          <p:stCondLst>
                                            <p:cond delay="0"/>
                                          </p:stCondLst>
                                        </p:cTn>
                                        <p:tgtEl>
                                          <p:spTgt spid="1076"/>
                                        </p:tgtEl>
                                        <p:attrNameLst>
                                          <p:attrName>style.visibility</p:attrName>
                                        </p:attrNameLst>
                                      </p:cBhvr>
                                      <p:to>
                                        <p:strVal val="visible"/>
                                      </p:to>
                                    </p:set>
                                    <p:animEffect transition="in" filter="fade">
                                      <p:cBhvr>
                                        <p:cTn id="10" dur="1000"/>
                                        <p:tgtEl>
                                          <p:spTgt spid="1076"/>
                                        </p:tgtEl>
                                      </p:cBhvr>
                                    </p:animEffect>
                                  </p:childTnLst>
                                </p:cTn>
                              </p:par>
                              <p:par>
                                <p:cTn id="11" presetID="10" presetClass="entr" presetSubtype="0" fill="hold" nodeType="withEffect">
                                  <p:stCondLst>
                                    <p:cond delay="0"/>
                                  </p:stCondLst>
                                  <p:childTnLst>
                                    <p:set>
                                      <p:cBhvr>
                                        <p:cTn id="12" dur="1" fill="hold">
                                          <p:stCondLst>
                                            <p:cond delay="0"/>
                                          </p:stCondLst>
                                        </p:cTn>
                                        <p:tgtEl>
                                          <p:spTgt spid="1067"/>
                                        </p:tgtEl>
                                        <p:attrNameLst>
                                          <p:attrName>style.visibility</p:attrName>
                                        </p:attrNameLst>
                                      </p:cBhvr>
                                      <p:to>
                                        <p:strVal val="visible"/>
                                      </p:to>
                                    </p:set>
                                    <p:animEffect transition="in" filter="fade">
                                      <p:cBhvr>
                                        <p:cTn id="13" dur="1000"/>
                                        <p:tgtEl>
                                          <p:spTgt spid="1067"/>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1000"/>
                                        <p:tgtEl>
                                          <p:spTgt spid="29"/>
                                        </p:tgtEl>
                                      </p:cBhvr>
                                    </p:animEffect>
                                  </p:childTnLst>
                                </p:cTn>
                              </p:par>
                              <p:par>
                                <p:cTn id="17" presetID="10"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childTnLst>
                                </p:cTn>
                              </p:par>
                              <p:par>
                                <p:cTn id="20" presetID="10" presetClass="entr" presetSubtype="0"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1000"/>
                                        <p:tgtEl>
                                          <p:spTgt spid="31"/>
                                        </p:tgtEl>
                                      </p:cBhvr>
                                    </p:animEffect>
                                  </p:childTnLst>
                                </p:cTn>
                              </p:par>
                              <p:par>
                                <p:cTn id="23" presetID="10"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2" name="TextBox 1">
            <a:extLst>
              <a:ext uri="{FF2B5EF4-FFF2-40B4-BE49-F238E27FC236}">
                <a16:creationId xmlns:a16="http://schemas.microsoft.com/office/drawing/2014/main" id="{C4223DE5-3F8F-A9B3-7A00-280825FCB1F9}"/>
              </a:ext>
            </a:extLst>
          </p:cNvPr>
          <p:cNvSpPr txBox="1"/>
          <p:nvPr/>
        </p:nvSpPr>
        <p:spPr>
          <a:xfrm>
            <a:off x="1955009" y="115331"/>
            <a:ext cx="5233982" cy="307777"/>
          </a:xfrm>
          <a:prstGeom prst="rect">
            <a:avLst/>
          </a:prstGeom>
          <a:noFill/>
        </p:spPr>
        <p:txBody>
          <a:bodyPr wrap="square" rtlCol="0">
            <a:spAutoFit/>
          </a:bodyPr>
          <a:lstStyle/>
          <a:p>
            <a:pPr algn="just"/>
            <a:r>
              <a:rPr lang="en-US" b="1" dirty="0">
                <a:solidFill>
                  <a:schemeClr val="tx2"/>
                </a:solidFill>
                <a:latin typeface="Open Sans" panose="020B0606030504020204" pitchFamily="34" charset="0"/>
                <a:ea typeface="Open Sans" panose="020B0606030504020204" pitchFamily="34" charset="0"/>
                <a:cs typeface="Open Sans" panose="020B0606030504020204" pitchFamily="34" charset="0"/>
              </a:rPr>
              <a:t>▼ CẬP NHẬT NHÂN VIÊN: </a:t>
            </a:r>
          </a:p>
        </p:txBody>
      </p:sp>
      <p:pic>
        <p:nvPicPr>
          <p:cNvPr id="4" name="Picture 3">
            <a:extLst>
              <a:ext uri="{FF2B5EF4-FFF2-40B4-BE49-F238E27FC236}">
                <a16:creationId xmlns:a16="http://schemas.microsoft.com/office/drawing/2014/main" id="{F469B24F-D516-189D-CADF-16ACBD8F546E}"/>
              </a:ext>
            </a:extLst>
          </p:cNvPr>
          <p:cNvPicPr>
            <a:picLocks noChangeAspect="1"/>
          </p:cNvPicPr>
          <p:nvPr/>
        </p:nvPicPr>
        <p:blipFill>
          <a:blip r:embed="rId3"/>
          <a:stretch>
            <a:fillRect/>
          </a:stretch>
        </p:blipFill>
        <p:spPr>
          <a:xfrm>
            <a:off x="545757" y="724526"/>
            <a:ext cx="8052486" cy="3694448"/>
          </a:xfrm>
          <a:prstGeom prst="rect">
            <a:avLst/>
          </a:prstGeom>
        </p:spPr>
      </p:pic>
      <p:cxnSp>
        <p:nvCxnSpPr>
          <p:cNvPr id="5" name="Connector: Curved 4">
            <a:extLst>
              <a:ext uri="{FF2B5EF4-FFF2-40B4-BE49-F238E27FC236}">
                <a16:creationId xmlns:a16="http://schemas.microsoft.com/office/drawing/2014/main" id="{0BD7C400-BA02-D206-765D-057F08F485BE}"/>
              </a:ext>
            </a:extLst>
          </p:cNvPr>
          <p:cNvCxnSpPr>
            <a:cxnSpLocks/>
          </p:cNvCxnSpPr>
          <p:nvPr/>
        </p:nvCxnSpPr>
        <p:spPr>
          <a:xfrm rot="5400000" flipH="1" flipV="1">
            <a:off x="7626178" y="3169509"/>
            <a:ext cx="453081" cy="284207"/>
          </a:xfrm>
          <a:prstGeom prst="curvedConnector3">
            <a:avLst>
              <a:gd name="adj1" fmla="val 50000"/>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63949068"/>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2" name="TextBox 1">
            <a:extLst>
              <a:ext uri="{FF2B5EF4-FFF2-40B4-BE49-F238E27FC236}">
                <a16:creationId xmlns:a16="http://schemas.microsoft.com/office/drawing/2014/main" id="{C4223DE5-3F8F-A9B3-7A00-280825FCB1F9}"/>
              </a:ext>
            </a:extLst>
          </p:cNvPr>
          <p:cNvSpPr txBox="1"/>
          <p:nvPr/>
        </p:nvSpPr>
        <p:spPr>
          <a:xfrm>
            <a:off x="1955009" y="185346"/>
            <a:ext cx="5233982" cy="954107"/>
          </a:xfrm>
          <a:prstGeom prst="rect">
            <a:avLst/>
          </a:prstGeom>
          <a:noFill/>
        </p:spPr>
        <p:txBody>
          <a:bodyPr wrap="square" rtlCol="0">
            <a:spAutoFit/>
          </a:bodyPr>
          <a:lstStyle/>
          <a:p>
            <a:pPr algn="just"/>
            <a:r>
              <a:rPr lang="en-US" b="1" dirty="0">
                <a:solidFill>
                  <a:schemeClr val="tx2"/>
                </a:solidFill>
                <a:latin typeface="Open Sans" panose="020B0606030504020204" pitchFamily="34" charset="0"/>
                <a:ea typeface="Open Sans" panose="020B0606030504020204" pitchFamily="34" charset="0"/>
                <a:cs typeface="Open Sans" panose="020B0606030504020204" pitchFamily="34" charset="0"/>
              </a:rPr>
              <a:t>▼ XÓA NHÂN VIÊN: </a:t>
            </a:r>
          </a:p>
          <a:p>
            <a:pPr algn="just"/>
            <a:endParaRPr lang="en-US" dirty="0">
              <a:latin typeface="Open Sans" panose="020B0606030504020204" pitchFamily="34" charset="0"/>
              <a:ea typeface="Open Sans" panose="020B0606030504020204" pitchFamily="34" charset="0"/>
              <a:cs typeface="Open Sans" panose="020B0606030504020204" pitchFamily="34" charset="0"/>
            </a:endParaRPr>
          </a:p>
          <a:p>
            <a:pPr algn="just"/>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Admin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có</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thể</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xóa</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dữ</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liệu</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của</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nhân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viên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dựa</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trên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mã</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nhân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viên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tương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ứng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4" name="Picture 3">
            <a:extLst>
              <a:ext uri="{FF2B5EF4-FFF2-40B4-BE49-F238E27FC236}">
                <a16:creationId xmlns:a16="http://schemas.microsoft.com/office/drawing/2014/main" id="{2A3E49B0-1518-92E0-2414-97D41108F353}"/>
              </a:ext>
            </a:extLst>
          </p:cNvPr>
          <p:cNvPicPr>
            <a:picLocks noChangeAspect="1"/>
          </p:cNvPicPr>
          <p:nvPr/>
        </p:nvPicPr>
        <p:blipFill>
          <a:blip r:embed="rId3"/>
          <a:stretch>
            <a:fillRect/>
          </a:stretch>
        </p:blipFill>
        <p:spPr>
          <a:xfrm>
            <a:off x="928816" y="1316352"/>
            <a:ext cx="7286368" cy="1224954"/>
          </a:xfrm>
          <a:prstGeom prst="rect">
            <a:avLst/>
          </a:prstGeom>
        </p:spPr>
      </p:pic>
      <p:pic>
        <p:nvPicPr>
          <p:cNvPr id="5" name="Picture 4">
            <a:extLst>
              <a:ext uri="{FF2B5EF4-FFF2-40B4-BE49-F238E27FC236}">
                <a16:creationId xmlns:a16="http://schemas.microsoft.com/office/drawing/2014/main" id="{3D196B7E-D387-3C74-200B-4AC11CA5EA9B}"/>
              </a:ext>
            </a:extLst>
          </p:cNvPr>
          <p:cNvPicPr>
            <a:picLocks noChangeAspect="1"/>
          </p:cNvPicPr>
          <p:nvPr/>
        </p:nvPicPr>
        <p:blipFill>
          <a:blip r:embed="rId4"/>
          <a:stretch>
            <a:fillRect/>
          </a:stretch>
        </p:blipFill>
        <p:spPr>
          <a:xfrm>
            <a:off x="928816" y="2718205"/>
            <a:ext cx="7286368" cy="1791655"/>
          </a:xfrm>
          <a:prstGeom prst="rect">
            <a:avLst/>
          </a:prstGeom>
        </p:spPr>
      </p:pic>
      <p:cxnSp>
        <p:nvCxnSpPr>
          <p:cNvPr id="6" name="Connector: Curved 5">
            <a:extLst>
              <a:ext uri="{FF2B5EF4-FFF2-40B4-BE49-F238E27FC236}">
                <a16:creationId xmlns:a16="http://schemas.microsoft.com/office/drawing/2014/main" id="{EA719ABA-F440-A337-6C92-C30637378B6D}"/>
              </a:ext>
            </a:extLst>
          </p:cNvPr>
          <p:cNvCxnSpPr>
            <a:cxnSpLocks/>
          </p:cNvCxnSpPr>
          <p:nvPr/>
        </p:nvCxnSpPr>
        <p:spPr>
          <a:xfrm flipV="1">
            <a:off x="3183925" y="2514393"/>
            <a:ext cx="395416" cy="314342"/>
          </a:xfrm>
          <a:prstGeom prst="curved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9" name="Connector: Curved 8">
            <a:extLst>
              <a:ext uri="{FF2B5EF4-FFF2-40B4-BE49-F238E27FC236}">
                <a16:creationId xmlns:a16="http://schemas.microsoft.com/office/drawing/2014/main" id="{7618E02D-3135-F9B0-14EB-B4C8AC330390}"/>
              </a:ext>
            </a:extLst>
          </p:cNvPr>
          <p:cNvCxnSpPr>
            <a:cxnSpLocks/>
          </p:cNvCxnSpPr>
          <p:nvPr/>
        </p:nvCxnSpPr>
        <p:spPr>
          <a:xfrm flipV="1">
            <a:off x="3183925" y="4157842"/>
            <a:ext cx="395416" cy="314342"/>
          </a:xfrm>
          <a:prstGeom prst="curvedConnector3">
            <a:avLst>
              <a:gd name="adj1" fmla="val 50000"/>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87320772"/>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8" name="Google Shape;1048;p76"/>
          <p:cNvSpPr txBox="1">
            <a:spLocks noGrp="1"/>
          </p:cNvSpPr>
          <p:nvPr>
            <p:ph type="subTitle" idx="1"/>
          </p:nvPr>
        </p:nvSpPr>
        <p:spPr>
          <a:xfrm>
            <a:off x="741900" y="2848149"/>
            <a:ext cx="3830100" cy="357000"/>
          </a:xfrm>
          <a:prstGeom prst="rect">
            <a:avLst/>
          </a:prstGeom>
        </p:spPr>
        <p:txBody>
          <a:bodyPr spcFirstLastPara="1" wrap="square" lIns="91425" tIns="91425" rIns="91425" bIns="91425" anchor="ctr" anchorCtr="0">
            <a:noAutofit/>
          </a:bodyPr>
          <a:lstStyle/>
          <a:p>
            <a:pPr marL="0" lvl="0" indent="0"/>
            <a:r>
              <a:rPr lang="en-US" dirty="0" err="1">
                <a:latin typeface="Josefin Sans" pitchFamily="2" charset="0"/>
              </a:rPr>
              <a:t>Quản</a:t>
            </a:r>
            <a:r>
              <a:rPr lang="en-US" dirty="0">
                <a:latin typeface="Josefin Sans" pitchFamily="2" charset="0"/>
              </a:rPr>
              <a:t> </a:t>
            </a:r>
            <a:r>
              <a:rPr lang="en-US" dirty="0" err="1">
                <a:latin typeface="Josefin Sans" pitchFamily="2" charset="0"/>
              </a:rPr>
              <a:t>lý</a:t>
            </a:r>
            <a:r>
              <a:rPr lang="en-US" dirty="0">
                <a:latin typeface="Josefin Sans" pitchFamily="2" charset="0"/>
              </a:rPr>
              <a:t> </a:t>
            </a:r>
            <a:r>
              <a:rPr lang="en-US" dirty="0" err="1">
                <a:latin typeface="Josefin Sans" pitchFamily="2" charset="0"/>
              </a:rPr>
              <a:t>máy</a:t>
            </a:r>
            <a:r>
              <a:rPr lang="en-US" dirty="0">
                <a:latin typeface="Josefin Sans" pitchFamily="2" charset="0"/>
              </a:rPr>
              <a:t> </a:t>
            </a:r>
            <a:r>
              <a:rPr lang="en-US" dirty="0" err="1">
                <a:latin typeface="Josefin Sans" pitchFamily="2" charset="0"/>
              </a:rPr>
              <a:t>tính</a:t>
            </a:r>
            <a:endParaRPr lang="en-US" dirty="0">
              <a:latin typeface="Josefin Sans" pitchFamily="2" charset="0"/>
            </a:endParaRPr>
          </a:p>
        </p:txBody>
      </p:sp>
      <p:sp>
        <p:nvSpPr>
          <p:cNvPr id="1056" name="Google Shape;1056;p76"/>
          <p:cNvSpPr txBox="1">
            <a:spLocks noGrp="1"/>
          </p:cNvSpPr>
          <p:nvPr>
            <p:ph type="title" idx="13"/>
          </p:nvPr>
        </p:nvSpPr>
        <p:spPr>
          <a:xfrm>
            <a:off x="2137350" y="2284112"/>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Josefin Sans" pitchFamily="2" charset="0"/>
              </a:rPr>
              <a:t>02</a:t>
            </a:r>
            <a:endParaRPr dirty="0">
              <a:latin typeface="Josefin Sans" pitchFamily="2" charset="0"/>
            </a:endParaRPr>
          </a:p>
        </p:txBody>
      </p:sp>
      <p:sp>
        <p:nvSpPr>
          <p:cNvPr id="28" name="Google Shape;1048;p76">
            <a:extLst>
              <a:ext uri="{FF2B5EF4-FFF2-40B4-BE49-F238E27FC236}">
                <a16:creationId xmlns:a16="http://schemas.microsoft.com/office/drawing/2014/main" id="{723CFE93-E3F7-C952-9CA7-53CE8628189C}"/>
              </a:ext>
            </a:extLst>
          </p:cNvPr>
          <p:cNvSpPr txBox="1">
            <a:spLocks/>
          </p:cNvSpPr>
          <p:nvPr/>
        </p:nvSpPr>
        <p:spPr>
          <a:xfrm>
            <a:off x="741900" y="1673575"/>
            <a:ext cx="3830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dirty="0" err="1">
                <a:latin typeface="Josefin Sans" pitchFamily="2" charset="0"/>
              </a:rPr>
              <a:t>Quản</a:t>
            </a:r>
            <a:r>
              <a:rPr lang="en-US" dirty="0">
                <a:latin typeface="Josefin Sans" pitchFamily="2" charset="0"/>
              </a:rPr>
              <a:t> </a:t>
            </a:r>
            <a:r>
              <a:rPr lang="en-US" dirty="0" err="1">
                <a:latin typeface="Josefin Sans" pitchFamily="2" charset="0"/>
              </a:rPr>
              <a:t>lý</a:t>
            </a:r>
            <a:r>
              <a:rPr lang="en-US" dirty="0">
                <a:latin typeface="Josefin Sans" pitchFamily="2" charset="0"/>
              </a:rPr>
              <a:t> </a:t>
            </a:r>
            <a:r>
              <a:rPr lang="en-US" dirty="0" err="1">
                <a:latin typeface="Josefin Sans" pitchFamily="2" charset="0"/>
              </a:rPr>
              <a:t>tài</a:t>
            </a:r>
            <a:r>
              <a:rPr lang="en-US" dirty="0">
                <a:latin typeface="Josefin Sans" pitchFamily="2" charset="0"/>
              </a:rPr>
              <a:t> </a:t>
            </a:r>
            <a:r>
              <a:rPr lang="en-US" dirty="0" err="1">
                <a:latin typeface="Josefin Sans" pitchFamily="2" charset="0"/>
              </a:rPr>
              <a:t>khoản</a:t>
            </a:r>
            <a:endParaRPr lang="en-US" dirty="0">
              <a:latin typeface="Josefin Sans" pitchFamily="2" charset="0"/>
            </a:endParaRPr>
          </a:p>
        </p:txBody>
      </p:sp>
      <p:sp>
        <p:nvSpPr>
          <p:cNvPr id="29" name="Google Shape;1056;p76">
            <a:extLst>
              <a:ext uri="{FF2B5EF4-FFF2-40B4-BE49-F238E27FC236}">
                <a16:creationId xmlns:a16="http://schemas.microsoft.com/office/drawing/2014/main" id="{497AA787-D46E-5345-D671-558DAD17EC5A}"/>
              </a:ext>
            </a:extLst>
          </p:cNvPr>
          <p:cNvSpPr txBox="1">
            <a:spLocks/>
          </p:cNvSpPr>
          <p:nvPr/>
        </p:nvSpPr>
        <p:spPr>
          <a:xfrm>
            <a:off x="2137350" y="1109538"/>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dirty="0">
                <a:latin typeface="Josefin Sans" pitchFamily="2" charset="0"/>
              </a:rPr>
              <a:t>01</a:t>
            </a:r>
          </a:p>
        </p:txBody>
      </p:sp>
      <p:sp>
        <p:nvSpPr>
          <p:cNvPr id="30" name="Google Shape;1048;p76">
            <a:extLst>
              <a:ext uri="{FF2B5EF4-FFF2-40B4-BE49-F238E27FC236}">
                <a16:creationId xmlns:a16="http://schemas.microsoft.com/office/drawing/2014/main" id="{BF542FF7-5503-3D6E-0564-C10F4F0AC934}"/>
              </a:ext>
            </a:extLst>
          </p:cNvPr>
          <p:cNvSpPr txBox="1">
            <a:spLocks/>
          </p:cNvSpPr>
          <p:nvPr/>
        </p:nvSpPr>
        <p:spPr>
          <a:xfrm>
            <a:off x="741900" y="4079686"/>
            <a:ext cx="3830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dirty="0" err="1">
                <a:latin typeface="Josefin Sans" pitchFamily="2" charset="0"/>
              </a:rPr>
              <a:t>Quản</a:t>
            </a:r>
            <a:r>
              <a:rPr lang="en-US" dirty="0">
                <a:latin typeface="Josefin Sans" pitchFamily="2" charset="0"/>
              </a:rPr>
              <a:t> </a:t>
            </a:r>
            <a:r>
              <a:rPr lang="en-US" dirty="0" err="1">
                <a:latin typeface="Josefin Sans" pitchFamily="2" charset="0"/>
              </a:rPr>
              <a:t>lý</a:t>
            </a:r>
            <a:r>
              <a:rPr lang="en-US" dirty="0">
                <a:latin typeface="Josefin Sans" pitchFamily="2" charset="0"/>
              </a:rPr>
              <a:t> </a:t>
            </a:r>
            <a:r>
              <a:rPr lang="en-US" dirty="0" err="1">
                <a:latin typeface="Josefin Sans" pitchFamily="2" charset="0"/>
              </a:rPr>
              <a:t>sử</a:t>
            </a:r>
            <a:r>
              <a:rPr lang="en-US" dirty="0">
                <a:latin typeface="Josefin Sans" pitchFamily="2" charset="0"/>
              </a:rPr>
              <a:t> </a:t>
            </a:r>
            <a:r>
              <a:rPr lang="en-US" dirty="0" err="1">
                <a:latin typeface="Josefin Sans" pitchFamily="2" charset="0"/>
              </a:rPr>
              <a:t>dụng</a:t>
            </a:r>
            <a:endParaRPr lang="en-US" dirty="0">
              <a:latin typeface="Josefin Sans" pitchFamily="2" charset="0"/>
            </a:endParaRPr>
          </a:p>
        </p:txBody>
      </p:sp>
      <p:sp>
        <p:nvSpPr>
          <p:cNvPr id="31" name="Google Shape;1056;p76">
            <a:extLst>
              <a:ext uri="{FF2B5EF4-FFF2-40B4-BE49-F238E27FC236}">
                <a16:creationId xmlns:a16="http://schemas.microsoft.com/office/drawing/2014/main" id="{C993DA2E-790A-C3C9-89C6-8F0DDEC20D21}"/>
              </a:ext>
            </a:extLst>
          </p:cNvPr>
          <p:cNvSpPr txBox="1">
            <a:spLocks/>
          </p:cNvSpPr>
          <p:nvPr/>
        </p:nvSpPr>
        <p:spPr>
          <a:xfrm>
            <a:off x="2137350" y="3515649"/>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dirty="0">
                <a:latin typeface="Josefin Sans" pitchFamily="2" charset="0"/>
              </a:rPr>
              <a:t>03</a:t>
            </a:r>
          </a:p>
        </p:txBody>
      </p:sp>
      <p:sp>
        <p:nvSpPr>
          <p:cNvPr id="32" name="Google Shape;1048;p76">
            <a:extLst>
              <a:ext uri="{FF2B5EF4-FFF2-40B4-BE49-F238E27FC236}">
                <a16:creationId xmlns:a16="http://schemas.microsoft.com/office/drawing/2014/main" id="{7D7E6687-9290-0598-AAF4-E5132C64D912}"/>
              </a:ext>
            </a:extLst>
          </p:cNvPr>
          <p:cNvSpPr txBox="1">
            <a:spLocks/>
          </p:cNvSpPr>
          <p:nvPr/>
        </p:nvSpPr>
        <p:spPr>
          <a:xfrm>
            <a:off x="4572000" y="2848149"/>
            <a:ext cx="3830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dirty="0" err="1">
                <a:latin typeface="Josefin Sans" pitchFamily="2" charset="0"/>
              </a:rPr>
              <a:t>Quản</a:t>
            </a:r>
            <a:r>
              <a:rPr lang="en-US" dirty="0">
                <a:latin typeface="Josefin Sans" pitchFamily="2" charset="0"/>
              </a:rPr>
              <a:t> </a:t>
            </a:r>
            <a:r>
              <a:rPr lang="en-US" dirty="0" err="1">
                <a:latin typeface="Josefin Sans" pitchFamily="2" charset="0"/>
              </a:rPr>
              <a:t>lý</a:t>
            </a:r>
            <a:r>
              <a:rPr lang="en-US" dirty="0">
                <a:latin typeface="Josefin Sans" pitchFamily="2" charset="0"/>
              </a:rPr>
              <a:t> </a:t>
            </a:r>
            <a:r>
              <a:rPr lang="en-US" dirty="0" err="1">
                <a:latin typeface="Josefin Sans" pitchFamily="2" charset="0"/>
              </a:rPr>
              <a:t>sản</a:t>
            </a:r>
            <a:r>
              <a:rPr lang="en-US" dirty="0">
                <a:latin typeface="Josefin Sans" pitchFamily="2" charset="0"/>
              </a:rPr>
              <a:t> </a:t>
            </a:r>
            <a:r>
              <a:rPr lang="en-US" dirty="0" err="1">
                <a:latin typeface="Josefin Sans" pitchFamily="2" charset="0"/>
              </a:rPr>
              <a:t>phẩm</a:t>
            </a:r>
            <a:endParaRPr lang="en-US" dirty="0">
              <a:latin typeface="Josefin Sans" pitchFamily="2" charset="0"/>
            </a:endParaRPr>
          </a:p>
        </p:txBody>
      </p:sp>
      <p:sp>
        <p:nvSpPr>
          <p:cNvPr id="33" name="Google Shape;1056;p76">
            <a:extLst>
              <a:ext uri="{FF2B5EF4-FFF2-40B4-BE49-F238E27FC236}">
                <a16:creationId xmlns:a16="http://schemas.microsoft.com/office/drawing/2014/main" id="{F2904CA9-78F1-6DAC-B3A0-5B5E58C7E645}"/>
              </a:ext>
            </a:extLst>
          </p:cNvPr>
          <p:cNvSpPr txBox="1">
            <a:spLocks/>
          </p:cNvSpPr>
          <p:nvPr/>
        </p:nvSpPr>
        <p:spPr>
          <a:xfrm>
            <a:off x="5967450" y="2284112"/>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dirty="0">
                <a:latin typeface="Josefin Sans" pitchFamily="2" charset="0"/>
              </a:rPr>
              <a:t>05</a:t>
            </a:r>
          </a:p>
        </p:txBody>
      </p:sp>
      <p:sp>
        <p:nvSpPr>
          <p:cNvPr id="34" name="Google Shape;1048;p76">
            <a:extLst>
              <a:ext uri="{FF2B5EF4-FFF2-40B4-BE49-F238E27FC236}">
                <a16:creationId xmlns:a16="http://schemas.microsoft.com/office/drawing/2014/main" id="{FF3EFF16-4662-F71B-4A42-876B1CD78112}"/>
              </a:ext>
            </a:extLst>
          </p:cNvPr>
          <p:cNvSpPr txBox="1">
            <a:spLocks/>
          </p:cNvSpPr>
          <p:nvPr/>
        </p:nvSpPr>
        <p:spPr>
          <a:xfrm>
            <a:off x="4572000" y="1673575"/>
            <a:ext cx="3830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dirty="0" err="1">
                <a:latin typeface="Josefin Sans" pitchFamily="2" charset="0"/>
              </a:rPr>
              <a:t>Quản</a:t>
            </a:r>
            <a:r>
              <a:rPr lang="en-US" dirty="0">
                <a:latin typeface="Josefin Sans" pitchFamily="2" charset="0"/>
              </a:rPr>
              <a:t> </a:t>
            </a:r>
            <a:r>
              <a:rPr lang="en-US" dirty="0" err="1">
                <a:latin typeface="Josefin Sans" pitchFamily="2" charset="0"/>
              </a:rPr>
              <a:t>lý</a:t>
            </a:r>
            <a:r>
              <a:rPr lang="en-US" dirty="0">
                <a:latin typeface="Josefin Sans" pitchFamily="2" charset="0"/>
              </a:rPr>
              <a:t> </a:t>
            </a:r>
            <a:r>
              <a:rPr lang="en-US" dirty="0" err="1">
                <a:latin typeface="Josefin Sans" pitchFamily="2" charset="0"/>
              </a:rPr>
              <a:t>nhân</a:t>
            </a:r>
            <a:r>
              <a:rPr lang="en-US" dirty="0">
                <a:latin typeface="Josefin Sans" pitchFamily="2" charset="0"/>
              </a:rPr>
              <a:t> </a:t>
            </a:r>
            <a:r>
              <a:rPr lang="en-US" dirty="0" err="1">
                <a:latin typeface="Josefin Sans" pitchFamily="2" charset="0"/>
              </a:rPr>
              <a:t>viên</a:t>
            </a:r>
            <a:endParaRPr lang="en-US" dirty="0">
              <a:latin typeface="Josefin Sans" pitchFamily="2" charset="0"/>
            </a:endParaRPr>
          </a:p>
        </p:txBody>
      </p:sp>
      <p:sp>
        <p:nvSpPr>
          <p:cNvPr id="35" name="Google Shape;1056;p76">
            <a:extLst>
              <a:ext uri="{FF2B5EF4-FFF2-40B4-BE49-F238E27FC236}">
                <a16:creationId xmlns:a16="http://schemas.microsoft.com/office/drawing/2014/main" id="{8C3F2C3A-2E45-99FF-BA50-E57BE8FA38A4}"/>
              </a:ext>
            </a:extLst>
          </p:cNvPr>
          <p:cNvSpPr txBox="1">
            <a:spLocks/>
          </p:cNvSpPr>
          <p:nvPr/>
        </p:nvSpPr>
        <p:spPr>
          <a:xfrm>
            <a:off x="5967450" y="1109538"/>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dirty="0">
                <a:latin typeface="Josefin Sans" pitchFamily="2" charset="0"/>
              </a:rPr>
              <a:t>04</a:t>
            </a:r>
          </a:p>
        </p:txBody>
      </p:sp>
      <p:sp>
        <p:nvSpPr>
          <p:cNvPr id="36" name="Google Shape;1048;p76">
            <a:extLst>
              <a:ext uri="{FF2B5EF4-FFF2-40B4-BE49-F238E27FC236}">
                <a16:creationId xmlns:a16="http://schemas.microsoft.com/office/drawing/2014/main" id="{9012FEE7-1D31-2A49-A02B-AE5F96D1FE98}"/>
              </a:ext>
            </a:extLst>
          </p:cNvPr>
          <p:cNvSpPr txBox="1">
            <a:spLocks/>
          </p:cNvSpPr>
          <p:nvPr/>
        </p:nvSpPr>
        <p:spPr>
          <a:xfrm>
            <a:off x="4572000" y="4079686"/>
            <a:ext cx="3830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dirty="0" err="1">
                <a:latin typeface="Josefin Sans" pitchFamily="2" charset="0"/>
              </a:rPr>
              <a:t>Quản</a:t>
            </a:r>
            <a:r>
              <a:rPr lang="en-US" dirty="0">
                <a:latin typeface="Josefin Sans" pitchFamily="2" charset="0"/>
              </a:rPr>
              <a:t> </a:t>
            </a:r>
            <a:r>
              <a:rPr lang="en-US" dirty="0" err="1">
                <a:latin typeface="Josefin Sans" pitchFamily="2" charset="0"/>
              </a:rPr>
              <a:t>lý</a:t>
            </a:r>
            <a:r>
              <a:rPr lang="en-US" dirty="0">
                <a:latin typeface="Josefin Sans" pitchFamily="2" charset="0"/>
              </a:rPr>
              <a:t> </a:t>
            </a:r>
            <a:r>
              <a:rPr lang="en-US" dirty="0" err="1">
                <a:latin typeface="Josefin Sans" pitchFamily="2" charset="0"/>
              </a:rPr>
              <a:t>hóa</a:t>
            </a:r>
            <a:r>
              <a:rPr lang="en-US" dirty="0">
                <a:latin typeface="Josefin Sans" pitchFamily="2" charset="0"/>
              </a:rPr>
              <a:t> </a:t>
            </a:r>
            <a:r>
              <a:rPr lang="en-US" dirty="0" err="1">
                <a:latin typeface="Josefin Sans" pitchFamily="2" charset="0"/>
              </a:rPr>
              <a:t>đơn</a:t>
            </a:r>
            <a:endParaRPr lang="en-US" dirty="0">
              <a:latin typeface="Josefin Sans" pitchFamily="2" charset="0"/>
            </a:endParaRPr>
          </a:p>
        </p:txBody>
      </p:sp>
      <p:sp>
        <p:nvSpPr>
          <p:cNvPr id="37" name="Google Shape;1056;p76">
            <a:extLst>
              <a:ext uri="{FF2B5EF4-FFF2-40B4-BE49-F238E27FC236}">
                <a16:creationId xmlns:a16="http://schemas.microsoft.com/office/drawing/2014/main" id="{512A659E-E753-5F08-AE69-9D6C8641DA85}"/>
              </a:ext>
            </a:extLst>
          </p:cNvPr>
          <p:cNvSpPr txBox="1">
            <a:spLocks/>
          </p:cNvSpPr>
          <p:nvPr/>
        </p:nvSpPr>
        <p:spPr>
          <a:xfrm>
            <a:off x="5967450" y="3515649"/>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dirty="0">
                <a:latin typeface="Josefin Sans" pitchFamily="2" charset="0"/>
              </a:rPr>
              <a:t>06</a:t>
            </a:r>
          </a:p>
        </p:txBody>
      </p:sp>
      <p:sp>
        <p:nvSpPr>
          <p:cNvPr id="38" name="TextBox 37">
            <a:extLst>
              <a:ext uri="{FF2B5EF4-FFF2-40B4-BE49-F238E27FC236}">
                <a16:creationId xmlns:a16="http://schemas.microsoft.com/office/drawing/2014/main" id="{A18AE33D-9BB5-4FDF-E483-662B0F4C2276}"/>
              </a:ext>
            </a:extLst>
          </p:cNvPr>
          <p:cNvSpPr txBox="1"/>
          <p:nvPr/>
        </p:nvSpPr>
        <p:spPr>
          <a:xfrm>
            <a:off x="2636108" y="302003"/>
            <a:ext cx="3871784" cy="646331"/>
          </a:xfrm>
          <a:prstGeom prst="rect">
            <a:avLst/>
          </a:prstGeom>
          <a:noFill/>
        </p:spPr>
        <p:txBody>
          <a:bodyPr wrap="square" rtlCol="0">
            <a:spAutoFit/>
          </a:bodyPr>
          <a:lstStyle/>
          <a:p>
            <a:pPr algn="ctr"/>
            <a:r>
              <a:rPr lang="en-US" sz="3600" b="1" dirty="0" err="1">
                <a:solidFill>
                  <a:schemeClr val="tx1"/>
                </a:solidFill>
                <a:latin typeface="Josefin Sans" pitchFamily="2" charset="0"/>
              </a:rPr>
              <a:t>Các</a:t>
            </a:r>
            <a:r>
              <a:rPr lang="en-US" sz="3600" b="1" dirty="0">
                <a:solidFill>
                  <a:schemeClr val="tx1"/>
                </a:solidFill>
                <a:latin typeface="Josefin Sans" pitchFamily="2" charset="0"/>
              </a:rPr>
              <a:t> </a:t>
            </a:r>
            <a:r>
              <a:rPr lang="en-US" sz="3600" b="1" dirty="0" err="1">
                <a:solidFill>
                  <a:schemeClr val="tx1"/>
                </a:solidFill>
                <a:latin typeface="Josefin Sans" pitchFamily="2" charset="0"/>
              </a:rPr>
              <a:t>chức</a:t>
            </a:r>
            <a:r>
              <a:rPr lang="en-US" sz="3600" b="1" dirty="0">
                <a:solidFill>
                  <a:schemeClr val="tx1"/>
                </a:solidFill>
                <a:latin typeface="Josefin Sans" pitchFamily="2" charset="0"/>
              </a:rPr>
              <a:t> </a:t>
            </a:r>
            <a:r>
              <a:rPr lang="en-US" sz="3600" b="1" dirty="0" err="1">
                <a:solidFill>
                  <a:schemeClr val="tx1"/>
                </a:solidFill>
                <a:latin typeface="Josefin Sans" pitchFamily="2" charset="0"/>
              </a:rPr>
              <a:t>năng</a:t>
            </a:r>
            <a:endParaRPr lang="en-US" sz="3600" b="1" dirty="0">
              <a:solidFill>
                <a:schemeClr val="tx1"/>
              </a:solidFill>
              <a:latin typeface="Josefin Sans" pitchFamily="2" charset="0"/>
            </a:endParaRPr>
          </a:p>
        </p:txBody>
      </p:sp>
    </p:spTree>
    <p:extLst>
      <p:ext uri="{BB962C8B-B14F-4D97-AF65-F5344CB8AC3E}">
        <p14:creationId xmlns:p14="http://schemas.microsoft.com/office/powerpoint/2010/main" val="3597521385"/>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6"/>
                                        </p:tgtEl>
                                        <p:attrNameLst>
                                          <p:attrName>style.visibility</p:attrName>
                                        </p:attrNameLst>
                                      </p:cBhvr>
                                      <p:to>
                                        <p:strVal val="visible"/>
                                      </p:to>
                                    </p:set>
                                    <p:animEffect transition="in" filter="fade">
                                      <p:cBhvr>
                                        <p:cTn id="7" dur="1000"/>
                                        <p:tgtEl>
                                          <p:spTgt spid="1056"/>
                                        </p:tgtEl>
                                      </p:cBhvr>
                                    </p:animEffect>
                                  </p:childTnLst>
                                </p:cTn>
                              </p:par>
                              <p:par>
                                <p:cTn id="8" presetID="10" presetClass="entr" presetSubtype="0" fill="hold" nodeType="withEffect">
                                  <p:stCondLst>
                                    <p:cond delay="0"/>
                                  </p:stCondLst>
                                  <p:childTnLst>
                                    <p:set>
                                      <p:cBhvr>
                                        <p:cTn id="9" dur="1" fill="hold">
                                          <p:stCondLst>
                                            <p:cond delay="0"/>
                                          </p:stCondLst>
                                        </p:cTn>
                                        <p:tgtEl>
                                          <p:spTgt spid="1048"/>
                                        </p:tgtEl>
                                        <p:attrNameLst>
                                          <p:attrName>style.visibility</p:attrName>
                                        </p:attrNameLst>
                                      </p:cBhvr>
                                      <p:to>
                                        <p:strVal val="visible"/>
                                      </p:to>
                                    </p:set>
                                    <p:animEffect transition="in" filter="fade">
                                      <p:cBhvr>
                                        <p:cTn id="10" dur="1000"/>
                                        <p:tgtEl>
                                          <p:spTgt spid="1048"/>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1000"/>
                                        <p:tgtEl>
                                          <p:spTgt spid="29"/>
                                        </p:tgtEl>
                                      </p:cBhvr>
                                    </p:animEffect>
                                  </p:childTnLst>
                                </p:cTn>
                              </p:par>
                              <p:par>
                                <p:cTn id="14" presetID="10" presetClass="entr" presetSubtype="0"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childTnLst>
                                </p:cTn>
                              </p:par>
                              <p:par>
                                <p:cTn id="17" presetID="10"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1000"/>
                                        <p:tgtEl>
                                          <p:spTgt spid="31"/>
                                        </p:tgtEl>
                                      </p:cBhvr>
                                    </p:animEffect>
                                  </p:childTnLst>
                                </p:cTn>
                              </p:par>
                              <p:par>
                                <p:cTn id="20" presetID="10" presetClass="entr" presetSubtype="0"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1000"/>
                                        <p:tgtEl>
                                          <p:spTgt spid="30"/>
                                        </p:tgtEl>
                                      </p:cBhvr>
                                    </p:animEffect>
                                  </p:childTnLst>
                                </p:cTn>
                              </p:par>
                              <p:par>
                                <p:cTn id="23" presetID="10"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1000"/>
                                        <p:tgtEl>
                                          <p:spTgt spid="33"/>
                                        </p:tgtEl>
                                      </p:cBhvr>
                                    </p:animEffect>
                                  </p:childTnLst>
                                </p:cTn>
                              </p:par>
                              <p:par>
                                <p:cTn id="26" presetID="10" presetClass="entr" presetSubtype="0" fill="hold"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1000"/>
                                        <p:tgtEl>
                                          <p:spTgt spid="32"/>
                                        </p:tgtEl>
                                      </p:cBhvr>
                                    </p:animEffect>
                                  </p:childTnLst>
                                </p:cTn>
                              </p:par>
                              <p:par>
                                <p:cTn id="29" presetID="10"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1000"/>
                                        <p:tgtEl>
                                          <p:spTgt spid="35"/>
                                        </p:tgtEl>
                                      </p:cBhvr>
                                    </p:animEffect>
                                  </p:childTnLst>
                                </p:cTn>
                              </p:par>
                              <p:par>
                                <p:cTn id="32" presetID="10" presetClass="entr" presetSubtype="0"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1000"/>
                                        <p:tgtEl>
                                          <p:spTgt spid="34"/>
                                        </p:tgtEl>
                                      </p:cBhvr>
                                    </p:animEffect>
                                  </p:childTnLst>
                                </p:cTn>
                              </p:par>
                              <p:par>
                                <p:cTn id="35" presetID="10"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1000"/>
                                        <p:tgtEl>
                                          <p:spTgt spid="37"/>
                                        </p:tgtEl>
                                      </p:cBhvr>
                                    </p:animEffect>
                                  </p:childTnLst>
                                </p:cTn>
                              </p:par>
                              <p:par>
                                <p:cTn id="38" presetID="10" presetClass="entr" presetSubtype="0" fill="hold"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2" name="Google Shape;1056;p76">
            <a:extLst>
              <a:ext uri="{FF2B5EF4-FFF2-40B4-BE49-F238E27FC236}">
                <a16:creationId xmlns:a16="http://schemas.microsoft.com/office/drawing/2014/main" id="{99E4FA41-4493-0ED5-F7D5-0610C79A292A}"/>
              </a:ext>
            </a:extLst>
          </p:cNvPr>
          <p:cNvSpPr txBox="1">
            <a:spLocks/>
          </p:cNvSpPr>
          <p:nvPr/>
        </p:nvSpPr>
        <p:spPr>
          <a:xfrm>
            <a:off x="1437503" y="321963"/>
            <a:ext cx="1170388"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sz="6600" dirty="0">
                <a:latin typeface="Josefin Sans" pitchFamily="2" charset="0"/>
              </a:rPr>
              <a:t>05</a:t>
            </a:r>
          </a:p>
        </p:txBody>
      </p:sp>
      <p:sp>
        <p:nvSpPr>
          <p:cNvPr id="3" name="Google Shape;1048;p76">
            <a:extLst>
              <a:ext uri="{FF2B5EF4-FFF2-40B4-BE49-F238E27FC236}">
                <a16:creationId xmlns:a16="http://schemas.microsoft.com/office/drawing/2014/main" id="{5F492602-EE3C-B1CC-34FB-0A6A5D54BEF0}"/>
              </a:ext>
            </a:extLst>
          </p:cNvPr>
          <p:cNvSpPr txBox="1">
            <a:spLocks/>
          </p:cNvSpPr>
          <p:nvPr/>
        </p:nvSpPr>
        <p:spPr>
          <a:xfrm>
            <a:off x="2669310" y="546216"/>
            <a:ext cx="5189587"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sz="4400" dirty="0" err="1">
                <a:latin typeface="Josefin Sans" pitchFamily="2" charset="0"/>
              </a:rPr>
              <a:t>Quản</a:t>
            </a:r>
            <a:r>
              <a:rPr lang="en-US" sz="4400" dirty="0">
                <a:latin typeface="Josefin Sans" pitchFamily="2" charset="0"/>
              </a:rPr>
              <a:t> </a:t>
            </a:r>
            <a:r>
              <a:rPr lang="en-US" sz="4400" dirty="0" err="1">
                <a:latin typeface="Josefin Sans" pitchFamily="2" charset="0"/>
              </a:rPr>
              <a:t>lý</a:t>
            </a:r>
            <a:r>
              <a:rPr lang="en-US" sz="4400" dirty="0">
                <a:latin typeface="Josefin Sans" pitchFamily="2" charset="0"/>
              </a:rPr>
              <a:t> </a:t>
            </a:r>
            <a:r>
              <a:rPr lang="en-US" sz="4400" dirty="0" err="1">
                <a:latin typeface="Josefin Sans" pitchFamily="2" charset="0"/>
              </a:rPr>
              <a:t>sản</a:t>
            </a:r>
            <a:r>
              <a:rPr lang="en-US" sz="4400" dirty="0">
                <a:latin typeface="Josefin Sans" pitchFamily="2" charset="0"/>
              </a:rPr>
              <a:t> </a:t>
            </a:r>
            <a:r>
              <a:rPr lang="en-US" sz="4400" dirty="0" err="1">
                <a:latin typeface="Josefin Sans" pitchFamily="2" charset="0"/>
              </a:rPr>
              <a:t>phẩm</a:t>
            </a:r>
            <a:endParaRPr lang="en-US" sz="4400" dirty="0">
              <a:latin typeface="Josefin Sans" pitchFamily="2" charset="0"/>
            </a:endParaRPr>
          </a:p>
        </p:txBody>
      </p:sp>
      <p:sp>
        <p:nvSpPr>
          <p:cNvPr id="4" name="Rectangle: Rounded Corners 3">
            <a:extLst>
              <a:ext uri="{FF2B5EF4-FFF2-40B4-BE49-F238E27FC236}">
                <a16:creationId xmlns:a16="http://schemas.microsoft.com/office/drawing/2014/main" id="{8E91AB6F-22D7-52A0-655C-B044D699B280}"/>
              </a:ext>
            </a:extLst>
          </p:cNvPr>
          <p:cNvSpPr/>
          <p:nvPr/>
        </p:nvSpPr>
        <p:spPr>
          <a:xfrm>
            <a:off x="1369540" y="1972255"/>
            <a:ext cx="3035643" cy="51486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b="1" dirty="0" err="1">
                <a:latin typeface="Open Sans" panose="020B0606030504020204" pitchFamily="34" charset="0"/>
                <a:ea typeface="Open Sans" panose="020B0606030504020204" pitchFamily="34" charset="0"/>
                <a:cs typeface="Open Sans" panose="020B0606030504020204" pitchFamily="34" charset="0"/>
              </a:rPr>
              <a:t>Thêm</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sản</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phẩm</a:t>
            </a:r>
            <a:endParaRPr lang="en-US" sz="22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Rounded Corners 4">
            <a:extLst>
              <a:ext uri="{FF2B5EF4-FFF2-40B4-BE49-F238E27FC236}">
                <a16:creationId xmlns:a16="http://schemas.microsoft.com/office/drawing/2014/main" id="{08E4E93B-7470-5F26-D280-BD061DE416EF}"/>
              </a:ext>
            </a:extLst>
          </p:cNvPr>
          <p:cNvSpPr/>
          <p:nvPr/>
        </p:nvSpPr>
        <p:spPr>
          <a:xfrm>
            <a:off x="1363361" y="2730335"/>
            <a:ext cx="3035643" cy="51486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b="1" dirty="0" err="1">
                <a:latin typeface="Open Sans" panose="020B0606030504020204" pitchFamily="34" charset="0"/>
                <a:ea typeface="Open Sans" panose="020B0606030504020204" pitchFamily="34" charset="0"/>
                <a:cs typeface="Open Sans" panose="020B0606030504020204" pitchFamily="34" charset="0"/>
              </a:rPr>
              <a:t>Cập</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nhật</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sản</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phẩm</a:t>
            </a:r>
            <a:endParaRPr lang="en-US" sz="22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Rounded Corners 5">
            <a:extLst>
              <a:ext uri="{FF2B5EF4-FFF2-40B4-BE49-F238E27FC236}">
                <a16:creationId xmlns:a16="http://schemas.microsoft.com/office/drawing/2014/main" id="{97A9A21B-7722-6588-4923-D01998964586}"/>
              </a:ext>
            </a:extLst>
          </p:cNvPr>
          <p:cNvSpPr/>
          <p:nvPr/>
        </p:nvSpPr>
        <p:spPr>
          <a:xfrm>
            <a:off x="1363361" y="3492795"/>
            <a:ext cx="3035643" cy="51486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b="1" dirty="0" err="1">
                <a:latin typeface="Open Sans" panose="020B0606030504020204" pitchFamily="34" charset="0"/>
                <a:ea typeface="Open Sans" panose="020B0606030504020204" pitchFamily="34" charset="0"/>
                <a:cs typeface="Open Sans" panose="020B0606030504020204" pitchFamily="34" charset="0"/>
              </a:rPr>
              <a:t>Xóa</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sản</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phẩm</a:t>
            </a:r>
            <a:endParaRPr lang="en-US" sz="22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61EC9FE0-8CA5-3FB9-D1D0-128DB023217A}"/>
              </a:ext>
            </a:extLst>
          </p:cNvPr>
          <p:cNvSpPr/>
          <p:nvPr/>
        </p:nvSpPr>
        <p:spPr>
          <a:xfrm>
            <a:off x="4696184" y="1897515"/>
            <a:ext cx="3751719" cy="21637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708B11F4-3AA5-74FB-9350-B2AF2CE508D0}"/>
              </a:ext>
            </a:extLst>
          </p:cNvPr>
          <p:cNvPicPr>
            <a:picLocks noChangeAspect="1"/>
          </p:cNvPicPr>
          <p:nvPr/>
        </p:nvPicPr>
        <p:blipFill>
          <a:blip r:embed="rId3"/>
          <a:stretch>
            <a:fillRect/>
          </a:stretch>
        </p:blipFill>
        <p:spPr>
          <a:xfrm>
            <a:off x="4763706" y="1980684"/>
            <a:ext cx="3608286" cy="1981716"/>
          </a:xfrm>
          <a:prstGeom prst="rect">
            <a:avLst/>
          </a:prstGeom>
        </p:spPr>
      </p:pic>
    </p:spTree>
    <p:extLst>
      <p:ext uri="{BB962C8B-B14F-4D97-AF65-F5344CB8AC3E}">
        <p14:creationId xmlns:p14="http://schemas.microsoft.com/office/powerpoint/2010/main" val="1576946039"/>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5" name="TextBox 4">
            <a:extLst>
              <a:ext uri="{FF2B5EF4-FFF2-40B4-BE49-F238E27FC236}">
                <a16:creationId xmlns:a16="http://schemas.microsoft.com/office/drawing/2014/main" id="{74B0A4CF-2117-8816-9090-AE4E6A22764E}"/>
              </a:ext>
            </a:extLst>
          </p:cNvPr>
          <p:cNvSpPr txBox="1"/>
          <p:nvPr/>
        </p:nvSpPr>
        <p:spPr>
          <a:xfrm>
            <a:off x="1955009" y="1140589"/>
            <a:ext cx="5233982" cy="2862322"/>
          </a:xfrm>
          <a:prstGeom prst="rect">
            <a:avLst/>
          </a:prstGeom>
          <a:noFill/>
        </p:spPr>
        <p:txBody>
          <a:bodyPr wrap="square" rtlCol="0">
            <a:spAutoFit/>
          </a:bodyPr>
          <a:lstStyle/>
          <a:p>
            <a:pPr algn="just"/>
            <a:r>
              <a:rPr lang="en-US" sz="1800" b="1" dirty="0">
                <a:solidFill>
                  <a:schemeClr val="tx2"/>
                </a:solidFill>
                <a:latin typeface="Open Sans" panose="020B0606030504020204" pitchFamily="34" charset="0"/>
                <a:ea typeface="Open Sans" panose="020B0606030504020204" pitchFamily="34" charset="0"/>
                <a:cs typeface="Open Sans" panose="020B0606030504020204" pitchFamily="34" charset="0"/>
              </a:rPr>
              <a:t>▼ THÊM SẢN PHẨM: </a:t>
            </a:r>
          </a:p>
          <a:p>
            <a:pPr algn="just"/>
            <a:endParaRPr lang="en-US" sz="18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Admin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có</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thể</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thêm</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mới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sản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phẩm</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đảm</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bảo</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đầy</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đủ</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các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thông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tin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của</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sản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phẩm</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ngoại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trừ</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mã</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sản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phẩm</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p>
            <a:pPr algn="just"/>
            <a:endParaRPr lang="en-US" sz="1800" b="1" dirty="0">
              <a:latin typeface="Open Sans" panose="020B0606030504020204" pitchFamily="34" charset="0"/>
              <a:ea typeface="Open Sans" panose="020B0606030504020204" pitchFamily="34" charset="0"/>
              <a:cs typeface="Open Sans" panose="020B0606030504020204" pitchFamily="34" charset="0"/>
            </a:endParaRPr>
          </a:p>
          <a:p>
            <a:pPr algn="just"/>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Về</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mã</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sản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phẩm</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hệ</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thống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sẽ</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tự</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động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thêm</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mã</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phù</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hợp</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cho</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sản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phẩm</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mới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được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thêm</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vào</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đảm</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bảo</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được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mã</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các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sản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phẩm</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là</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liên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tục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dễ</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dàng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hơn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cho</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việc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quản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lý</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657620204"/>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5" name="TextBox 4">
            <a:extLst>
              <a:ext uri="{FF2B5EF4-FFF2-40B4-BE49-F238E27FC236}">
                <a16:creationId xmlns:a16="http://schemas.microsoft.com/office/drawing/2014/main" id="{74B0A4CF-2117-8816-9090-AE4E6A22764E}"/>
              </a:ext>
            </a:extLst>
          </p:cNvPr>
          <p:cNvSpPr txBox="1"/>
          <p:nvPr/>
        </p:nvSpPr>
        <p:spPr>
          <a:xfrm>
            <a:off x="183874" y="160287"/>
            <a:ext cx="2538732" cy="369332"/>
          </a:xfrm>
          <a:prstGeom prst="rect">
            <a:avLst/>
          </a:prstGeom>
          <a:noFill/>
        </p:spPr>
        <p:txBody>
          <a:bodyPr wrap="square" rtlCol="0">
            <a:spAutoFit/>
          </a:bodyPr>
          <a:lstStyle/>
          <a:p>
            <a:pPr algn="just"/>
            <a:r>
              <a:rPr lang="en-US" sz="1800" b="1" dirty="0">
                <a:solidFill>
                  <a:schemeClr val="tx2"/>
                </a:solidFill>
                <a:latin typeface="Open Sans" panose="020B0606030504020204" pitchFamily="34" charset="0"/>
                <a:ea typeface="Open Sans" panose="020B0606030504020204" pitchFamily="34" charset="0"/>
                <a:cs typeface="Open Sans" panose="020B0606030504020204" pitchFamily="34" charset="0"/>
              </a:rPr>
              <a:t>▼ THÊM SẢN PHẨM:</a:t>
            </a:r>
          </a:p>
        </p:txBody>
      </p:sp>
      <p:pic>
        <p:nvPicPr>
          <p:cNvPr id="2" name="Picture 1">
            <a:extLst>
              <a:ext uri="{FF2B5EF4-FFF2-40B4-BE49-F238E27FC236}">
                <a16:creationId xmlns:a16="http://schemas.microsoft.com/office/drawing/2014/main" id="{167A3C68-C418-D969-ACEA-EA4AA0E33AEF}"/>
              </a:ext>
            </a:extLst>
          </p:cNvPr>
          <p:cNvPicPr>
            <a:picLocks noChangeAspect="1"/>
          </p:cNvPicPr>
          <p:nvPr/>
        </p:nvPicPr>
        <p:blipFill>
          <a:blip r:embed="rId3"/>
          <a:stretch>
            <a:fillRect/>
          </a:stretch>
        </p:blipFill>
        <p:spPr>
          <a:xfrm>
            <a:off x="737458" y="823784"/>
            <a:ext cx="7669084" cy="3838788"/>
          </a:xfrm>
          <a:prstGeom prst="rect">
            <a:avLst/>
          </a:prstGeom>
        </p:spPr>
      </p:pic>
    </p:spTree>
    <p:extLst>
      <p:ext uri="{BB962C8B-B14F-4D97-AF65-F5344CB8AC3E}">
        <p14:creationId xmlns:p14="http://schemas.microsoft.com/office/powerpoint/2010/main" val="2724343379"/>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5" name="TextBox 4">
            <a:extLst>
              <a:ext uri="{FF2B5EF4-FFF2-40B4-BE49-F238E27FC236}">
                <a16:creationId xmlns:a16="http://schemas.microsoft.com/office/drawing/2014/main" id="{74B0A4CF-2117-8816-9090-AE4E6A22764E}"/>
              </a:ext>
            </a:extLst>
          </p:cNvPr>
          <p:cNvSpPr txBox="1"/>
          <p:nvPr/>
        </p:nvSpPr>
        <p:spPr>
          <a:xfrm>
            <a:off x="183874" y="160287"/>
            <a:ext cx="2538732" cy="369332"/>
          </a:xfrm>
          <a:prstGeom prst="rect">
            <a:avLst/>
          </a:prstGeom>
          <a:noFill/>
        </p:spPr>
        <p:txBody>
          <a:bodyPr wrap="square" rtlCol="0">
            <a:spAutoFit/>
          </a:bodyPr>
          <a:lstStyle/>
          <a:p>
            <a:pPr algn="just"/>
            <a:r>
              <a:rPr lang="en-US" sz="1800" b="1" dirty="0">
                <a:solidFill>
                  <a:schemeClr val="tx2"/>
                </a:solidFill>
                <a:latin typeface="Open Sans" panose="020B0606030504020204" pitchFamily="34" charset="0"/>
                <a:ea typeface="Open Sans" panose="020B0606030504020204" pitchFamily="34" charset="0"/>
                <a:cs typeface="Open Sans" panose="020B0606030504020204" pitchFamily="34" charset="0"/>
              </a:rPr>
              <a:t>▼ THÊM SẢN PHẨM:</a:t>
            </a:r>
          </a:p>
        </p:txBody>
      </p:sp>
      <p:pic>
        <p:nvPicPr>
          <p:cNvPr id="3" name="Picture 2">
            <a:extLst>
              <a:ext uri="{FF2B5EF4-FFF2-40B4-BE49-F238E27FC236}">
                <a16:creationId xmlns:a16="http://schemas.microsoft.com/office/drawing/2014/main" id="{F7AB3BCE-E29E-A056-402C-6195BC71115F}"/>
              </a:ext>
            </a:extLst>
          </p:cNvPr>
          <p:cNvPicPr>
            <a:picLocks noChangeAspect="1"/>
          </p:cNvPicPr>
          <p:nvPr/>
        </p:nvPicPr>
        <p:blipFill>
          <a:blip r:embed="rId3"/>
          <a:stretch>
            <a:fillRect/>
          </a:stretch>
        </p:blipFill>
        <p:spPr>
          <a:xfrm>
            <a:off x="733168" y="746293"/>
            <a:ext cx="7545859" cy="3753991"/>
          </a:xfrm>
          <a:prstGeom prst="rect">
            <a:avLst/>
          </a:prstGeom>
        </p:spPr>
      </p:pic>
    </p:spTree>
    <p:extLst>
      <p:ext uri="{BB962C8B-B14F-4D97-AF65-F5344CB8AC3E}">
        <p14:creationId xmlns:p14="http://schemas.microsoft.com/office/powerpoint/2010/main" val="2357694093"/>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2" name="TextBox 1">
            <a:extLst>
              <a:ext uri="{FF2B5EF4-FFF2-40B4-BE49-F238E27FC236}">
                <a16:creationId xmlns:a16="http://schemas.microsoft.com/office/drawing/2014/main" id="{C4223DE5-3F8F-A9B3-7A00-280825FCB1F9}"/>
              </a:ext>
            </a:extLst>
          </p:cNvPr>
          <p:cNvSpPr txBox="1"/>
          <p:nvPr/>
        </p:nvSpPr>
        <p:spPr>
          <a:xfrm>
            <a:off x="1955009" y="152401"/>
            <a:ext cx="5233982" cy="954107"/>
          </a:xfrm>
          <a:prstGeom prst="rect">
            <a:avLst/>
          </a:prstGeom>
          <a:noFill/>
        </p:spPr>
        <p:txBody>
          <a:bodyPr wrap="square" rtlCol="0">
            <a:spAutoFit/>
          </a:bodyPr>
          <a:lstStyle/>
          <a:p>
            <a:pPr algn="just"/>
            <a:r>
              <a:rPr lang="en-US" b="1" dirty="0">
                <a:solidFill>
                  <a:schemeClr val="tx2"/>
                </a:solidFill>
                <a:latin typeface="Open Sans" panose="020B0606030504020204" pitchFamily="34" charset="0"/>
                <a:ea typeface="Open Sans" panose="020B0606030504020204" pitchFamily="34" charset="0"/>
                <a:cs typeface="Open Sans" panose="020B0606030504020204" pitchFamily="34" charset="0"/>
              </a:rPr>
              <a:t>▼ CẬP NHẬT SẢN PHẨM: </a:t>
            </a:r>
          </a:p>
          <a:p>
            <a:pPr algn="just"/>
            <a:endParaRPr lang="en-US" dirty="0">
              <a:latin typeface="Open Sans" panose="020B0606030504020204" pitchFamily="34" charset="0"/>
              <a:ea typeface="Open Sans" panose="020B0606030504020204" pitchFamily="34" charset="0"/>
              <a:cs typeface="Open Sans" panose="020B0606030504020204" pitchFamily="34" charset="0"/>
            </a:endParaRPr>
          </a:p>
          <a:p>
            <a:pPr algn="just"/>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Admin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có</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thể</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chỉnh</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sửa</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các</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thông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tin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liên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quan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đến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sản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phẩm</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theo</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từng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mã</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sản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phẩm</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tương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ứng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 name="Picture 2">
            <a:extLst>
              <a:ext uri="{FF2B5EF4-FFF2-40B4-BE49-F238E27FC236}">
                <a16:creationId xmlns:a16="http://schemas.microsoft.com/office/drawing/2014/main" id="{38FC7B76-A77D-C1B6-216E-5B800FDD5184}"/>
              </a:ext>
            </a:extLst>
          </p:cNvPr>
          <p:cNvPicPr>
            <a:picLocks noChangeAspect="1"/>
          </p:cNvPicPr>
          <p:nvPr/>
        </p:nvPicPr>
        <p:blipFill>
          <a:blip r:embed="rId3"/>
          <a:stretch>
            <a:fillRect/>
          </a:stretch>
        </p:blipFill>
        <p:spPr>
          <a:xfrm>
            <a:off x="838200" y="1155879"/>
            <a:ext cx="7467600" cy="3704565"/>
          </a:xfrm>
          <a:prstGeom prst="rect">
            <a:avLst/>
          </a:prstGeom>
        </p:spPr>
      </p:pic>
    </p:spTree>
    <p:extLst>
      <p:ext uri="{BB962C8B-B14F-4D97-AF65-F5344CB8AC3E}">
        <p14:creationId xmlns:p14="http://schemas.microsoft.com/office/powerpoint/2010/main" val="1675960266"/>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2" name="TextBox 1">
            <a:extLst>
              <a:ext uri="{FF2B5EF4-FFF2-40B4-BE49-F238E27FC236}">
                <a16:creationId xmlns:a16="http://schemas.microsoft.com/office/drawing/2014/main" id="{C4223DE5-3F8F-A9B3-7A00-280825FCB1F9}"/>
              </a:ext>
            </a:extLst>
          </p:cNvPr>
          <p:cNvSpPr txBox="1"/>
          <p:nvPr/>
        </p:nvSpPr>
        <p:spPr>
          <a:xfrm>
            <a:off x="1955009" y="152401"/>
            <a:ext cx="5233982" cy="307777"/>
          </a:xfrm>
          <a:prstGeom prst="rect">
            <a:avLst/>
          </a:prstGeom>
          <a:noFill/>
        </p:spPr>
        <p:txBody>
          <a:bodyPr wrap="square" rtlCol="0">
            <a:spAutoFit/>
          </a:bodyPr>
          <a:lstStyle/>
          <a:p>
            <a:pPr algn="just"/>
            <a:r>
              <a:rPr lang="en-US" b="1" dirty="0">
                <a:solidFill>
                  <a:schemeClr val="tx2"/>
                </a:solidFill>
                <a:latin typeface="Open Sans" panose="020B0606030504020204" pitchFamily="34" charset="0"/>
                <a:ea typeface="Open Sans" panose="020B0606030504020204" pitchFamily="34" charset="0"/>
                <a:cs typeface="Open Sans" panose="020B0606030504020204" pitchFamily="34" charset="0"/>
              </a:rPr>
              <a:t>▼ CẬP NHẬT SẢN PHẨM: </a:t>
            </a:r>
          </a:p>
        </p:txBody>
      </p:sp>
      <p:pic>
        <p:nvPicPr>
          <p:cNvPr id="4" name="Picture 3">
            <a:extLst>
              <a:ext uri="{FF2B5EF4-FFF2-40B4-BE49-F238E27FC236}">
                <a16:creationId xmlns:a16="http://schemas.microsoft.com/office/drawing/2014/main" id="{038C7FC2-66E9-A60E-7EC6-A36AE73C0A24}"/>
              </a:ext>
            </a:extLst>
          </p:cNvPr>
          <p:cNvPicPr>
            <a:picLocks noChangeAspect="1"/>
          </p:cNvPicPr>
          <p:nvPr/>
        </p:nvPicPr>
        <p:blipFill>
          <a:blip r:embed="rId3"/>
          <a:stretch>
            <a:fillRect/>
          </a:stretch>
        </p:blipFill>
        <p:spPr>
          <a:xfrm>
            <a:off x="610690" y="659769"/>
            <a:ext cx="7922619" cy="3823961"/>
          </a:xfrm>
          <a:prstGeom prst="rect">
            <a:avLst/>
          </a:prstGeom>
        </p:spPr>
      </p:pic>
    </p:spTree>
    <p:extLst>
      <p:ext uri="{BB962C8B-B14F-4D97-AF65-F5344CB8AC3E}">
        <p14:creationId xmlns:p14="http://schemas.microsoft.com/office/powerpoint/2010/main" val="3478719998"/>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2" name="TextBox 1">
            <a:extLst>
              <a:ext uri="{FF2B5EF4-FFF2-40B4-BE49-F238E27FC236}">
                <a16:creationId xmlns:a16="http://schemas.microsoft.com/office/drawing/2014/main" id="{C4223DE5-3F8F-A9B3-7A00-280825FCB1F9}"/>
              </a:ext>
            </a:extLst>
          </p:cNvPr>
          <p:cNvSpPr txBox="1"/>
          <p:nvPr/>
        </p:nvSpPr>
        <p:spPr>
          <a:xfrm>
            <a:off x="1955009" y="140043"/>
            <a:ext cx="5233982" cy="954107"/>
          </a:xfrm>
          <a:prstGeom prst="rect">
            <a:avLst/>
          </a:prstGeom>
          <a:noFill/>
        </p:spPr>
        <p:txBody>
          <a:bodyPr wrap="square" rtlCol="0">
            <a:spAutoFit/>
          </a:bodyPr>
          <a:lstStyle/>
          <a:p>
            <a:pPr algn="just"/>
            <a:r>
              <a:rPr lang="en-US" b="1" dirty="0">
                <a:solidFill>
                  <a:schemeClr val="tx2"/>
                </a:solidFill>
                <a:latin typeface="Open Sans" panose="020B0606030504020204" pitchFamily="34" charset="0"/>
                <a:ea typeface="Open Sans" panose="020B0606030504020204" pitchFamily="34" charset="0"/>
                <a:cs typeface="Open Sans" panose="020B0606030504020204" pitchFamily="34" charset="0"/>
              </a:rPr>
              <a:t>▼ XÓA SẢN PHẨM: </a:t>
            </a:r>
          </a:p>
          <a:p>
            <a:pPr algn="just"/>
            <a:endParaRPr lang="en-US" dirty="0">
              <a:latin typeface="Open Sans" panose="020B0606030504020204" pitchFamily="34" charset="0"/>
              <a:ea typeface="Open Sans" panose="020B0606030504020204" pitchFamily="34" charset="0"/>
              <a:cs typeface="Open Sans" panose="020B0606030504020204" pitchFamily="34" charset="0"/>
            </a:endParaRPr>
          </a:p>
          <a:p>
            <a:pPr algn="just"/>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Admin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có</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thể</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xóa</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dữ</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liệu</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của</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sản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phẩm</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dựa</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trên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mã</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sản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phẩm</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tương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ứng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 name="Picture 2">
            <a:extLst>
              <a:ext uri="{FF2B5EF4-FFF2-40B4-BE49-F238E27FC236}">
                <a16:creationId xmlns:a16="http://schemas.microsoft.com/office/drawing/2014/main" id="{1F4400F6-0050-C11C-A898-725E3957E9C7}"/>
              </a:ext>
            </a:extLst>
          </p:cNvPr>
          <p:cNvPicPr>
            <a:picLocks noChangeAspect="1"/>
          </p:cNvPicPr>
          <p:nvPr/>
        </p:nvPicPr>
        <p:blipFill>
          <a:blip r:embed="rId3"/>
          <a:stretch>
            <a:fillRect/>
          </a:stretch>
        </p:blipFill>
        <p:spPr>
          <a:xfrm>
            <a:off x="914400" y="1181926"/>
            <a:ext cx="7315200" cy="3629309"/>
          </a:xfrm>
          <a:prstGeom prst="rect">
            <a:avLst/>
          </a:prstGeom>
        </p:spPr>
      </p:pic>
    </p:spTree>
    <p:extLst>
      <p:ext uri="{BB962C8B-B14F-4D97-AF65-F5344CB8AC3E}">
        <p14:creationId xmlns:p14="http://schemas.microsoft.com/office/powerpoint/2010/main" val="837338029"/>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8" name="Google Shape;1048;p76"/>
          <p:cNvSpPr txBox="1">
            <a:spLocks noGrp="1"/>
          </p:cNvSpPr>
          <p:nvPr>
            <p:ph type="subTitle" idx="1"/>
          </p:nvPr>
        </p:nvSpPr>
        <p:spPr>
          <a:xfrm>
            <a:off x="741900" y="2848149"/>
            <a:ext cx="3830100" cy="357000"/>
          </a:xfrm>
          <a:prstGeom prst="rect">
            <a:avLst/>
          </a:prstGeom>
        </p:spPr>
        <p:txBody>
          <a:bodyPr spcFirstLastPara="1" wrap="square" lIns="91425" tIns="91425" rIns="91425" bIns="91425" anchor="ctr" anchorCtr="0">
            <a:noAutofit/>
          </a:bodyPr>
          <a:lstStyle/>
          <a:p>
            <a:pPr marL="0" lvl="0" indent="0"/>
            <a:r>
              <a:rPr lang="en-US" dirty="0" err="1">
                <a:latin typeface="Josefin Sans" pitchFamily="2" charset="0"/>
              </a:rPr>
              <a:t>Quản</a:t>
            </a:r>
            <a:r>
              <a:rPr lang="en-US" dirty="0">
                <a:latin typeface="Josefin Sans" pitchFamily="2" charset="0"/>
              </a:rPr>
              <a:t> </a:t>
            </a:r>
            <a:r>
              <a:rPr lang="en-US" dirty="0" err="1">
                <a:latin typeface="Josefin Sans" pitchFamily="2" charset="0"/>
              </a:rPr>
              <a:t>lý</a:t>
            </a:r>
            <a:r>
              <a:rPr lang="en-US" dirty="0">
                <a:latin typeface="Josefin Sans" pitchFamily="2" charset="0"/>
              </a:rPr>
              <a:t> </a:t>
            </a:r>
            <a:r>
              <a:rPr lang="en-US" dirty="0" err="1">
                <a:latin typeface="Josefin Sans" pitchFamily="2" charset="0"/>
              </a:rPr>
              <a:t>máy</a:t>
            </a:r>
            <a:r>
              <a:rPr lang="en-US" dirty="0">
                <a:latin typeface="Josefin Sans" pitchFamily="2" charset="0"/>
              </a:rPr>
              <a:t> </a:t>
            </a:r>
            <a:r>
              <a:rPr lang="en-US" dirty="0" err="1">
                <a:latin typeface="Josefin Sans" pitchFamily="2" charset="0"/>
              </a:rPr>
              <a:t>tính</a:t>
            </a:r>
            <a:endParaRPr lang="en-US" dirty="0">
              <a:latin typeface="Josefin Sans" pitchFamily="2" charset="0"/>
            </a:endParaRPr>
          </a:p>
        </p:txBody>
      </p:sp>
      <p:sp>
        <p:nvSpPr>
          <p:cNvPr id="1056" name="Google Shape;1056;p76"/>
          <p:cNvSpPr txBox="1">
            <a:spLocks noGrp="1"/>
          </p:cNvSpPr>
          <p:nvPr>
            <p:ph type="title" idx="13"/>
          </p:nvPr>
        </p:nvSpPr>
        <p:spPr>
          <a:xfrm>
            <a:off x="2137350" y="2284112"/>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Josefin Sans" pitchFamily="2" charset="0"/>
              </a:rPr>
              <a:t>02</a:t>
            </a:r>
            <a:endParaRPr dirty="0">
              <a:latin typeface="Josefin Sans" pitchFamily="2" charset="0"/>
            </a:endParaRPr>
          </a:p>
        </p:txBody>
      </p:sp>
      <p:sp>
        <p:nvSpPr>
          <p:cNvPr id="28" name="Google Shape;1048;p76">
            <a:extLst>
              <a:ext uri="{FF2B5EF4-FFF2-40B4-BE49-F238E27FC236}">
                <a16:creationId xmlns:a16="http://schemas.microsoft.com/office/drawing/2014/main" id="{723CFE93-E3F7-C952-9CA7-53CE8628189C}"/>
              </a:ext>
            </a:extLst>
          </p:cNvPr>
          <p:cNvSpPr txBox="1">
            <a:spLocks/>
          </p:cNvSpPr>
          <p:nvPr/>
        </p:nvSpPr>
        <p:spPr>
          <a:xfrm>
            <a:off x="741900" y="1673575"/>
            <a:ext cx="3830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dirty="0" err="1">
                <a:latin typeface="Josefin Sans" pitchFamily="2" charset="0"/>
              </a:rPr>
              <a:t>Quản</a:t>
            </a:r>
            <a:r>
              <a:rPr lang="en-US" dirty="0">
                <a:latin typeface="Josefin Sans" pitchFamily="2" charset="0"/>
              </a:rPr>
              <a:t> </a:t>
            </a:r>
            <a:r>
              <a:rPr lang="en-US" dirty="0" err="1">
                <a:latin typeface="Josefin Sans" pitchFamily="2" charset="0"/>
              </a:rPr>
              <a:t>lý</a:t>
            </a:r>
            <a:r>
              <a:rPr lang="en-US" dirty="0">
                <a:latin typeface="Josefin Sans" pitchFamily="2" charset="0"/>
              </a:rPr>
              <a:t> </a:t>
            </a:r>
            <a:r>
              <a:rPr lang="en-US" dirty="0" err="1">
                <a:latin typeface="Josefin Sans" pitchFamily="2" charset="0"/>
              </a:rPr>
              <a:t>tài</a:t>
            </a:r>
            <a:r>
              <a:rPr lang="en-US" dirty="0">
                <a:latin typeface="Josefin Sans" pitchFamily="2" charset="0"/>
              </a:rPr>
              <a:t> </a:t>
            </a:r>
            <a:r>
              <a:rPr lang="en-US" dirty="0" err="1">
                <a:latin typeface="Josefin Sans" pitchFamily="2" charset="0"/>
              </a:rPr>
              <a:t>khoản</a:t>
            </a:r>
            <a:endParaRPr lang="en-US" dirty="0">
              <a:latin typeface="Josefin Sans" pitchFamily="2" charset="0"/>
            </a:endParaRPr>
          </a:p>
        </p:txBody>
      </p:sp>
      <p:sp>
        <p:nvSpPr>
          <p:cNvPr id="29" name="Google Shape;1056;p76">
            <a:extLst>
              <a:ext uri="{FF2B5EF4-FFF2-40B4-BE49-F238E27FC236}">
                <a16:creationId xmlns:a16="http://schemas.microsoft.com/office/drawing/2014/main" id="{497AA787-D46E-5345-D671-558DAD17EC5A}"/>
              </a:ext>
            </a:extLst>
          </p:cNvPr>
          <p:cNvSpPr txBox="1">
            <a:spLocks/>
          </p:cNvSpPr>
          <p:nvPr/>
        </p:nvSpPr>
        <p:spPr>
          <a:xfrm>
            <a:off x="2137350" y="1109538"/>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dirty="0">
                <a:latin typeface="Josefin Sans" pitchFamily="2" charset="0"/>
              </a:rPr>
              <a:t>01</a:t>
            </a:r>
          </a:p>
        </p:txBody>
      </p:sp>
      <p:sp>
        <p:nvSpPr>
          <p:cNvPr id="30" name="Google Shape;1048;p76">
            <a:extLst>
              <a:ext uri="{FF2B5EF4-FFF2-40B4-BE49-F238E27FC236}">
                <a16:creationId xmlns:a16="http://schemas.microsoft.com/office/drawing/2014/main" id="{BF542FF7-5503-3D6E-0564-C10F4F0AC934}"/>
              </a:ext>
            </a:extLst>
          </p:cNvPr>
          <p:cNvSpPr txBox="1">
            <a:spLocks/>
          </p:cNvSpPr>
          <p:nvPr/>
        </p:nvSpPr>
        <p:spPr>
          <a:xfrm>
            <a:off x="741900" y="4079686"/>
            <a:ext cx="3830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dirty="0" err="1">
                <a:latin typeface="Josefin Sans" pitchFamily="2" charset="0"/>
              </a:rPr>
              <a:t>Quản</a:t>
            </a:r>
            <a:r>
              <a:rPr lang="en-US" dirty="0">
                <a:latin typeface="Josefin Sans" pitchFamily="2" charset="0"/>
              </a:rPr>
              <a:t> </a:t>
            </a:r>
            <a:r>
              <a:rPr lang="en-US" dirty="0" err="1">
                <a:latin typeface="Josefin Sans" pitchFamily="2" charset="0"/>
              </a:rPr>
              <a:t>lý</a:t>
            </a:r>
            <a:r>
              <a:rPr lang="en-US" dirty="0">
                <a:latin typeface="Josefin Sans" pitchFamily="2" charset="0"/>
              </a:rPr>
              <a:t> </a:t>
            </a:r>
            <a:r>
              <a:rPr lang="en-US" dirty="0" err="1">
                <a:latin typeface="Josefin Sans" pitchFamily="2" charset="0"/>
              </a:rPr>
              <a:t>sử</a:t>
            </a:r>
            <a:r>
              <a:rPr lang="en-US" dirty="0">
                <a:latin typeface="Josefin Sans" pitchFamily="2" charset="0"/>
              </a:rPr>
              <a:t> </a:t>
            </a:r>
            <a:r>
              <a:rPr lang="en-US" dirty="0" err="1">
                <a:latin typeface="Josefin Sans" pitchFamily="2" charset="0"/>
              </a:rPr>
              <a:t>dụng</a:t>
            </a:r>
            <a:endParaRPr lang="en-US" dirty="0">
              <a:latin typeface="Josefin Sans" pitchFamily="2" charset="0"/>
            </a:endParaRPr>
          </a:p>
        </p:txBody>
      </p:sp>
      <p:sp>
        <p:nvSpPr>
          <p:cNvPr id="31" name="Google Shape;1056;p76">
            <a:extLst>
              <a:ext uri="{FF2B5EF4-FFF2-40B4-BE49-F238E27FC236}">
                <a16:creationId xmlns:a16="http://schemas.microsoft.com/office/drawing/2014/main" id="{C993DA2E-790A-C3C9-89C6-8F0DDEC20D21}"/>
              </a:ext>
            </a:extLst>
          </p:cNvPr>
          <p:cNvSpPr txBox="1">
            <a:spLocks/>
          </p:cNvSpPr>
          <p:nvPr/>
        </p:nvSpPr>
        <p:spPr>
          <a:xfrm>
            <a:off x="2137350" y="3515649"/>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dirty="0">
                <a:latin typeface="Josefin Sans" pitchFamily="2" charset="0"/>
              </a:rPr>
              <a:t>03</a:t>
            </a:r>
          </a:p>
        </p:txBody>
      </p:sp>
      <p:sp>
        <p:nvSpPr>
          <p:cNvPr id="32" name="Google Shape;1048;p76">
            <a:extLst>
              <a:ext uri="{FF2B5EF4-FFF2-40B4-BE49-F238E27FC236}">
                <a16:creationId xmlns:a16="http://schemas.microsoft.com/office/drawing/2014/main" id="{7D7E6687-9290-0598-AAF4-E5132C64D912}"/>
              </a:ext>
            </a:extLst>
          </p:cNvPr>
          <p:cNvSpPr txBox="1">
            <a:spLocks/>
          </p:cNvSpPr>
          <p:nvPr/>
        </p:nvSpPr>
        <p:spPr>
          <a:xfrm>
            <a:off x="4572000" y="2848149"/>
            <a:ext cx="3830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dirty="0" err="1">
                <a:latin typeface="Josefin Sans" pitchFamily="2" charset="0"/>
              </a:rPr>
              <a:t>Quản</a:t>
            </a:r>
            <a:r>
              <a:rPr lang="en-US" dirty="0">
                <a:latin typeface="Josefin Sans" pitchFamily="2" charset="0"/>
              </a:rPr>
              <a:t> </a:t>
            </a:r>
            <a:r>
              <a:rPr lang="en-US" dirty="0" err="1">
                <a:latin typeface="Josefin Sans" pitchFamily="2" charset="0"/>
              </a:rPr>
              <a:t>lý</a:t>
            </a:r>
            <a:r>
              <a:rPr lang="en-US" dirty="0">
                <a:latin typeface="Josefin Sans" pitchFamily="2" charset="0"/>
              </a:rPr>
              <a:t> </a:t>
            </a:r>
            <a:r>
              <a:rPr lang="en-US" dirty="0" err="1">
                <a:latin typeface="Josefin Sans" pitchFamily="2" charset="0"/>
              </a:rPr>
              <a:t>sản</a:t>
            </a:r>
            <a:r>
              <a:rPr lang="en-US" dirty="0">
                <a:latin typeface="Josefin Sans" pitchFamily="2" charset="0"/>
              </a:rPr>
              <a:t> </a:t>
            </a:r>
            <a:r>
              <a:rPr lang="en-US" dirty="0" err="1">
                <a:latin typeface="Josefin Sans" pitchFamily="2" charset="0"/>
              </a:rPr>
              <a:t>phẩm</a:t>
            </a:r>
            <a:endParaRPr lang="en-US" dirty="0">
              <a:latin typeface="Josefin Sans" pitchFamily="2" charset="0"/>
            </a:endParaRPr>
          </a:p>
        </p:txBody>
      </p:sp>
      <p:sp>
        <p:nvSpPr>
          <p:cNvPr id="33" name="Google Shape;1056;p76">
            <a:extLst>
              <a:ext uri="{FF2B5EF4-FFF2-40B4-BE49-F238E27FC236}">
                <a16:creationId xmlns:a16="http://schemas.microsoft.com/office/drawing/2014/main" id="{F2904CA9-78F1-6DAC-B3A0-5B5E58C7E645}"/>
              </a:ext>
            </a:extLst>
          </p:cNvPr>
          <p:cNvSpPr txBox="1">
            <a:spLocks/>
          </p:cNvSpPr>
          <p:nvPr/>
        </p:nvSpPr>
        <p:spPr>
          <a:xfrm>
            <a:off x="5967450" y="2284112"/>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dirty="0">
                <a:latin typeface="Josefin Sans" pitchFamily="2" charset="0"/>
              </a:rPr>
              <a:t>05</a:t>
            </a:r>
          </a:p>
        </p:txBody>
      </p:sp>
      <p:sp>
        <p:nvSpPr>
          <p:cNvPr id="34" name="Google Shape;1048;p76">
            <a:extLst>
              <a:ext uri="{FF2B5EF4-FFF2-40B4-BE49-F238E27FC236}">
                <a16:creationId xmlns:a16="http://schemas.microsoft.com/office/drawing/2014/main" id="{FF3EFF16-4662-F71B-4A42-876B1CD78112}"/>
              </a:ext>
            </a:extLst>
          </p:cNvPr>
          <p:cNvSpPr txBox="1">
            <a:spLocks/>
          </p:cNvSpPr>
          <p:nvPr/>
        </p:nvSpPr>
        <p:spPr>
          <a:xfrm>
            <a:off x="4572000" y="1673575"/>
            <a:ext cx="3830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dirty="0" err="1">
                <a:latin typeface="Josefin Sans" pitchFamily="2" charset="0"/>
              </a:rPr>
              <a:t>Quản</a:t>
            </a:r>
            <a:r>
              <a:rPr lang="en-US" dirty="0">
                <a:latin typeface="Josefin Sans" pitchFamily="2" charset="0"/>
              </a:rPr>
              <a:t> </a:t>
            </a:r>
            <a:r>
              <a:rPr lang="en-US" dirty="0" err="1">
                <a:latin typeface="Josefin Sans" pitchFamily="2" charset="0"/>
              </a:rPr>
              <a:t>lý</a:t>
            </a:r>
            <a:r>
              <a:rPr lang="en-US" dirty="0">
                <a:latin typeface="Josefin Sans" pitchFamily="2" charset="0"/>
              </a:rPr>
              <a:t> </a:t>
            </a:r>
            <a:r>
              <a:rPr lang="en-US" dirty="0" err="1">
                <a:latin typeface="Josefin Sans" pitchFamily="2" charset="0"/>
              </a:rPr>
              <a:t>nhân</a:t>
            </a:r>
            <a:r>
              <a:rPr lang="en-US" dirty="0">
                <a:latin typeface="Josefin Sans" pitchFamily="2" charset="0"/>
              </a:rPr>
              <a:t> </a:t>
            </a:r>
            <a:r>
              <a:rPr lang="en-US" dirty="0" err="1">
                <a:latin typeface="Josefin Sans" pitchFamily="2" charset="0"/>
              </a:rPr>
              <a:t>viên</a:t>
            </a:r>
            <a:endParaRPr lang="en-US" dirty="0">
              <a:latin typeface="Josefin Sans" pitchFamily="2" charset="0"/>
            </a:endParaRPr>
          </a:p>
        </p:txBody>
      </p:sp>
      <p:sp>
        <p:nvSpPr>
          <p:cNvPr id="35" name="Google Shape;1056;p76">
            <a:extLst>
              <a:ext uri="{FF2B5EF4-FFF2-40B4-BE49-F238E27FC236}">
                <a16:creationId xmlns:a16="http://schemas.microsoft.com/office/drawing/2014/main" id="{8C3F2C3A-2E45-99FF-BA50-E57BE8FA38A4}"/>
              </a:ext>
            </a:extLst>
          </p:cNvPr>
          <p:cNvSpPr txBox="1">
            <a:spLocks/>
          </p:cNvSpPr>
          <p:nvPr/>
        </p:nvSpPr>
        <p:spPr>
          <a:xfrm>
            <a:off x="5967450" y="1109538"/>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dirty="0">
                <a:latin typeface="Josefin Sans" pitchFamily="2" charset="0"/>
              </a:rPr>
              <a:t>04</a:t>
            </a:r>
          </a:p>
        </p:txBody>
      </p:sp>
      <p:sp>
        <p:nvSpPr>
          <p:cNvPr id="36" name="Google Shape;1048;p76">
            <a:extLst>
              <a:ext uri="{FF2B5EF4-FFF2-40B4-BE49-F238E27FC236}">
                <a16:creationId xmlns:a16="http://schemas.microsoft.com/office/drawing/2014/main" id="{9012FEE7-1D31-2A49-A02B-AE5F96D1FE98}"/>
              </a:ext>
            </a:extLst>
          </p:cNvPr>
          <p:cNvSpPr txBox="1">
            <a:spLocks/>
          </p:cNvSpPr>
          <p:nvPr/>
        </p:nvSpPr>
        <p:spPr>
          <a:xfrm>
            <a:off x="4572000" y="4079686"/>
            <a:ext cx="3830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dirty="0" err="1">
                <a:latin typeface="Josefin Sans" pitchFamily="2" charset="0"/>
              </a:rPr>
              <a:t>Quản</a:t>
            </a:r>
            <a:r>
              <a:rPr lang="en-US" dirty="0">
                <a:latin typeface="Josefin Sans" pitchFamily="2" charset="0"/>
              </a:rPr>
              <a:t> </a:t>
            </a:r>
            <a:r>
              <a:rPr lang="en-US" dirty="0" err="1">
                <a:latin typeface="Josefin Sans" pitchFamily="2" charset="0"/>
              </a:rPr>
              <a:t>lý</a:t>
            </a:r>
            <a:r>
              <a:rPr lang="en-US" dirty="0">
                <a:latin typeface="Josefin Sans" pitchFamily="2" charset="0"/>
              </a:rPr>
              <a:t> </a:t>
            </a:r>
            <a:r>
              <a:rPr lang="en-US" dirty="0" err="1">
                <a:latin typeface="Josefin Sans" pitchFamily="2" charset="0"/>
              </a:rPr>
              <a:t>hóa</a:t>
            </a:r>
            <a:r>
              <a:rPr lang="en-US" dirty="0">
                <a:latin typeface="Josefin Sans" pitchFamily="2" charset="0"/>
              </a:rPr>
              <a:t> </a:t>
            </a:r>
            <a:r>
              <a:rPr lang="en-US" dirty="0" err="1">
                <a:latin typeface="Josefin Sans" pitchFamily="2" charset="0"/>
              </a:rPr>
              <a:t>đơn</a:t>
            </a:r>
            <a:endParaRPr lang="en-US" dirty="0">
              <a:latin typeface="Josefin Sans" pitchFamily="2" charset="0"/>
            </a:endParaRPr>
          </a:p>
        </p:txBody>
      </p:sp>
      <p:sp>
        <p:nvSpPr>
          <p:cNvPr id="37" name="Google Shape;1056;p76">
            <a:extLst>
              <a:ext uri="{FF2B5EF4-FFF2-40B4-BE49-F238E27FC236}">
                <a16:creationId xmlns:a16="http://schemas.microsoft.com/office/drawing/2014/main" id="{512A659E-E753-5F08-AE69-9D6C8641DA85}"/>
              </a:ext>
            </a:extLst>
          </p:cNvPr>
          <p:cNvSpPr txBox="1">
            <a:spLocks/>
          </p:cNvSpPr>
          <p:nvPr/>
        </p:nvSpPr>
        <p:spPr>
          <a:xfrm>
            <a:off x="5967450" y="3515649"/>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dirty="0">
                <a:latin typeface="Josefin Sans" pitchFamily="2" charset="0"/>
              </a:rPr>
              <a:t>06</a:t>
            </a:r>
          </a:p>
        </p:txBody>
      </p:sp>
      <p:sp>
        <p:nvSpPr>
          <p:cNvPr id="38" name="TextBox 37">
            <a:extLst>
              <a:ext uri="{FF2B5EF4-FFF2-40B4-BE49-F238E27FC236}">
                <a16:creationId xmlns:a16="http://schemas.microsoft.com/office/drawing/2014/main" id="{A18AE33D-9BB5-4FDF-E483-662B0F4C2276}"/>
              </a:ext>
            </a:extLst>
          </p:cNvPr>
          <p:cNvSpPr txBox="1"/>
          <p:nvPr/>
        </p:nvSpPr>
        <p:spPr>
          <a:xfrm>
            <a:off x="2636108" y="302003"/>
            <a:ext cx="3871784" cy="646331"/>
          </a:xfrm>
          <a:prstGeom prst="rect">
            <a:avLst/>
          </a:prstGeom>
          <a:noFill/>
        </p:spPr>
        <p:txBody>
          <a:bodyPr wrap="square" rtlCol="0">
            <a:spAutoFit/>
          </a:bodyPr>
          <a:lstStyle/>
          <a:p>
            <a:pPr algn="ctr"/>
            <a:r>
              <a:rPr lang="en-US" sz="3600" b="1" dirty="0" err="1">
                <a:solidFill>
                  <a:schemeClr val="tx1"/>
                </a:solidFill>
                <a:latin typeface="Josefin Sans" pitchFamily="2" charset="0"/>
              </a:rPr>
              <a:t>Các</a:t>
            </a:r>
            <a:r>
              <a:rPr lang="en-US" sz="3600" b="1" dirty="0">
                <a:solidFill>
                  <a:schemeClr val="tx1"/>
                </a:solidFill>
                <a:latin typeface="Josefin Sans" pitchFamily="2" charset="0"/>
              </a:rPr>
              <a:t> </a:t>
            </a:r>
            <a:r>
              <a:rPr lang="en-US" sz="3600" b="1" dirty="0" err="1">
                <a:solidFill>
                  <a:schemeClr val="tx1"/>
                </a:solidFill>
                <a:latin typeface="Josefin Sans" pitchFamily="2" charset="0"/>
              </a:rPr>
              <a:t>chức</a:t>
            </a:r>
            <a:r>
              <a:rPr lang="en-US" sz="3600" b="1" dirty="0">
                <a:solidFill>
                  <a:schemeClr val="tx1"/>
                </a:solidFill>
                <a:latin typeface="Josefin Sans" pitchFamily="2" charset="0"/>
              </a:rPr>
              <a:t> </a:t>
            </a:r>
            <a:r>
              <a:rPr lang="en-US" sz="3600" b="1" dirty="0" err="1">
                <a:solidFill>
                  <a:schemeClr val="tx1"/>
                </a:solidFill>
                <a:latin typeface="Josefin Sans" pitchFamily="2" charset="0"/>
              </a:rPr>
              <a:t>năng</a:t>
            </a:r>
            <a:endParaRPr lang="en-US" sz="3600" b="1" dirty="0">
              <a:solidFill>
                <a:schemeClr val="tx1"/>
              </a:solidFill>
              <a:latin typeface="Josefin Sans" pitchFamily="2" charset="0"/>
            </a:endParaRPr>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6"/>
                                        </p:tgtEl>
                                        <p:attrNameLst>
                                          <p:attrName>style.visibility</p:attrName>
                                        </p:attrNameLst>
                                      </p:cBhvr>
                                      <p:to>
                                        <p:strVal val="visible"/>
                                      </p:to>
                                    </p:set>
                                    <p:animEffect transition="in" filter="fade">
                                      <p:cBhvr>
                                        <p:cTn id="7" dur="1000"/>
                                        <p:tgtEl>
                                          <p:spTgt spid="1056"/>
                                        </p:tgtEl>
                                      </p:cBhvr>
                                    </p:animEffect>
                                  </p:childTnLst>
                                </p:cTn>
                              </p:par>
                              <p:par>
                                <p:cTn id="8" presetID="10" presetClass="entr" presetSubtype="0" fill="hold" nodeType="withEffect">
                                  <p:stCondLst>
                                    <p:cond delay="0"/>
                                  </p:stCondLst>
                                  <p:childTnLst>
                                    <p:set>
                                      <p:cBhvr>
                                        <p:cTn id="9" dur="1" fill="hold">
                                          <p:stCondLst>
                                            <p:cond delay="0"/>
                                          </p:stCondLst>
                                        </p:cTn>
                                        <p:tgtEl>
                                          <p:spTgt spid="1048"/>
                                        </p:tgtEl>
                                        <p:attrNameLst>
                                          <p:attrName>style.visibility</p:attrName>
                                        </p:attrNameLst>
                                      </p:cBhvr>
                                      <p:to>
                                        <p:strVal val="visible"/>
                                      </p:to>
                                    </p:set>
                                    <p:animEffect transition="in" filter="fade">
                                      <p:cBhvr>
                                        <p:cTn id="10" dur="1000"/>
                                        <p:tgtEl>
                                          <p:spTgt spid="1048"/>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1000"/>
                                        <p:tgtEl>
                                          <p:spTgt spid="29"/>
                                        </p:tgtEl>
                                      </p:cBhvr>
                                    </p:animEffect>
                                  </p:childTnLst>
                                </p:cTn>
                              </p:par>
                              <p:par>
                                <p:cTn id="14" presetID="10" presetClass="entr" presetSubtype="0"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childTnLst>
                                </p:cTn>
                              </p:par>
                              <p:par>
                                <p:cTn id="17" presetID="10"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1000"/>
                                        <p:tgtEl>
                                          <p:spTgt spid="31"/>
                                        </p:tgtEl>
                                      </p:cBhvr>
                                    </p:animEffect>
                                  </p:childTnLst>
                                </p:cTn>
                              </p:par>
                              <p:par>
                                <p:cTn id="20" presetID="10" presetClass="entr" presetSubtype="0"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1000"/>
                                        <p:tgtEl>
                                          <p:spTgt spid="30"/>
                                        </p:tgtEl>
                                      </p:cBhvr>
                                    </p:animEffect>
                                  </p:childTnLst>
                                </p:cTn>
                              </p:par>
                              <p:par>
                                <p:cTn id="23" presetID="10"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1000"/>
                                        <p:tgtEl>
                                          <p:spTgt spid="33"/>
                                        </p:tgtEl>
                                      </p:cBhvr>
                                    </p:animEffect>
                                  </p:childTnLst>
                                </p:cTn>
                              </p:par>
                              <p:par>
                                <p:cTn id="26" presetID="10" presetClass="entr" presetSubtype="0" fill="hold"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1000"/>
                                        <p:tgtEl>
                                          <p:spTgt spid="32"/>
                                        </p:tgtEl>
                                      </p:cBhvr>
                                    </p:animEffect>
                                  </p:childTnLst>
                                </p:cTn>
                              </p:par>
                              <p:par>
                                <p:cTn id="29" presetID="10"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1000"/>
                                        <p:tgtEl>
                                          <p:spTgt spid="35"/>
                                        </p:tgtEl>
                                      </p:cBhvr>
                                    </p:animEffect>
                                  </p:childTnLst>
                                </p:cTn>
                              </p:par>
                              <p:par>
                                <p:cTn id="32" presetID="10" presetClass="entr" presetSubtype="0"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1000"/>
                                        <p:tgtEl>
                                          <p:spTgt spid="34"/>
                                        </p:tgtEl>
                                      </p:cBhvr>
                                    </p:animEffect>
                                  </p:childTnLst>
                                </p:cTn>
                              </p:par>
                              <p:par>
                                <p:cTn id="35" presetID="10"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1000"/>
                                        <p:tgtEl>
                                          <p:spTgt spid="37"/>
                                        </p:tgtEl>
                                      </p:cBhvr>
                                    </p:animEffect>
                                  </p:childTnLst>
                                </p:cTn>
                              </p:par>
                              <p:par>
                                <p:cTn id="38" presetID="10" presetClass="entr" presetSubtype="0" fill="hold"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3" name="TextBox 2">
            <a:extLst>
              <a:ext uri="{FF2B5EF4-FFF2-40B4-BE49-F238E27FC236}">
                <a16:creationId xmlns:a16="http://schemas.microsoft.com/office/drawing/2014/main" id="{4E60FE0E-0F20-37E2-BDB3-C204EB15AA0A}"/>
              </a:ext>
            </a:extLst>
          </p:cNvPr>
          <p:cNvSpPr txBox="1"/>
          <p:nvPr/>
        </p:nvSpPr>
        <p:spPr>
          <a:xfrm>
            <a:off x="336274" y="127686"/>
            <a:ext cx="1859110" cy="307777"/>
          </a:xfrm>
          <a:prstGeom prst="rect">
            <a:avLst/>
          </a:prstGeom>
          <a:noFill/>
        </p:spPr>
        <p:txBody>
          <a:bodyPr wrap="square" rtlCol="0">
            <a:spAutoFit/>
          </a:bodyPr>
          <a:lstStyle/>
          <a:p>
            <a:pPr algn="just"/>
            <a:r>
              <a:rPr lang="en-US" b="1" dirty="0">
                <a:solidFill>
                  <a:schemeClr val="tx2"/>
                </a:solidFill>
                <a:latin typeface="Open Sans" panose="020B0606030504020204" pitchFamily="34" charset="0"/>
                <a:ea typeface="Open Sans" panose="020B0606030504020204" pitchFamily="34" charset="0"/>
                <a:cs typeface="Open Sans" panose="020B0606030504020204" pitchFamily="34" charset="0"/>
              </a:rPr>
              <a:t>▼ XÓA SẢN PHẨM: </a:t>
            </a:r>
          </a:p>
        </p:txBody>
      </p:sp>
      <p:pic>
        <p:nvPicPr>
          <p:cNvPr id="4" name="Picture 3">
            <a:extLst>
              <a:ext uri="{FF2B5EF4-FFF2-40B4-BE49-F238E27FC236}">
                <a16:creationId xmlns:a16="http://schemas.microsoft.com/office/drawing/2014/main" id="{BE32BFAA-4B6D-570D-1869-E0680E383787}"/>
              </a:ext>
            </a:extLst>
          </p:cNvPr>
          <p:cNvPicPr>
            <a:picLocks noChangeAspect="1"/>
          </p:cNvPicPr>
          <p:nvPr/>
        </p:nvPicPr>
        <p:blipFill>
          <a:blip r:embed="rId3"/>
          <a:stretch>
            <a:fillRect/>
          </a:stretch>
        </p:blipFill>
        <p:spPr>
          <a:xfrm>
            <a:off x="613192" y="650791"/>
            <a:ext cx="7917616" cy="4000204"/>
          </a:xfrm>
          <a:prstGeom prst="rect">
            <a:avLst/>
          </a:prstGeom>
        </p:spPr>
      </p:pic>
    </p:spTree>
    <p:extLst>
      <p:ext uri="{BB962C8B-B14F-4D97-AF65-F5344CB8AC3E}">
        <p14:creationId xmlns:p14="http://schemas.microsoft.com/office/powerpoint/2010/main" val="2297230884"/>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8" name="Google Shape;1048;p76"/>
          <p:cNvSpPr txBox="1">
            <a:spLocks noGrp="1"/>
          </p:cNvSpPr>
          <p:nvPr>
            <p:ph type="subTitle" idx="1"/>
          </p:nvPr>
        </p:nvSpPr>
        <p:spPr>
          <a:xfrm>
            <a:off x="741900" y="2848149"/>
            <a:ext cx="3830100" cy="357000"/>
          </a:xfrm>
          <a:prstGeom prst="rect">
            <a:avLst/>
          </a:prstGeom>
        </p:spPr>
        <p:txBody>
          <a:bodyPr spcFirstLastPara="1" wrap="square" lIns="91425" tIns="91425" rIns="91425" bIns="91425" anchor="ctr" anchorCtr="0">
            <a:noAutofit/>
          </a:bodyPr>
          <a:lstStyle/>
          <a:p>
            <a:pPr marL="0" lvl="0" indent="0"/>
            <a:r>
              <a:rPr lang="en-US" dirty="0" err="1">
                <a:latin typeface="Josefin Sans" pitchFamily="2" charset="0"/>
              </a:rPr>
              <a:t>Quản</a:t>
            </a:r>
            <a:r>
              <a:rPr lang="en-US" dirty="0">
                <a:latin typeface="Josefin Sans" pitchFamily="2" charset="0"/>
              </a:rPr>
              <a:t> </a:t>
            </a:r>
            <a:r>
              <a:rPr lang="en-US" dirty="0" err="1">
                <a:latin typeface="Josefin Sans" pitchFamily="2" charset="0"/>
              </a:rPr>
              <a:t>lý</a:t>
            </a:r>
            <a:r>
              <a:rPr lang="en-US" dirty="0">
                <a:latin typeface="Josefin Sans" pitchFamily="2" charset="0"/>
              </a:rPr>
              <a:t> </a:t>
            </a:r>
            <a:r>
              <a:rPr lang="en-US" dirty="0" err="1">
                <a:latin typeface="Josefin Sans" pitchFamily="2" charset="0"/>
              </a:rPr>
              <a:t>máy</a:t>
            </a:r>
            <a:r>
              <a:rPr lang="en-US" dirty="0">
                <a:latin typeface="Josefin Sans" pitchFamily="2" charset="0"/>
              </a:rPr>
              <a:t> </a:t>
            </a:r>
            <a:r>
              <a:rPr lang="en-US" dirty="0" err="1">
                <a:latin typeface="Josefin Sans" pitchFamily="2" charset="0"/>
              </a:rPr>
              <a:t>tính</a:t>
            </a:r>
            <a:endParaRPr lang="en-US" dirty="0">
              <a:latin typeface="Josefin Sans" pitchFamily="2" charset="0"/>
            </a:endParaRPr>
          </a:p>
        </p:txBody>
      </p:sp>
      <p:sp>
        <p:nvSpPr>
          <p:cNvPr id="1056" name="Google Shape;1056;p76"/>
          <p:cNvSpPr txBox="1">
            <a:spLocks noGrp="1"/>
          </p:cNvSpPr>
          <p:nvPr>
            <p:ph type="title" idx="13"/>
          </p:nvPr>
        </p:nvSpPr>
        <p:spPr>
          <a:xfrm>
            <a:off x="2137350" y="2284112"/>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Josefin Sans" pitchFamily="2" charset="0"/>
              </a:rPr>
              <a:t>02</a:t>
            </a:r>
            <a:endParaRPr dirty="0">
              <a:latin typeface="Josefin Sans" pitchFamily="2" charset="0"/>
            </a:endParaRPr>
          </a:p>
        </p:txBody>
      </p:sp>
      <p:sp>
        <p:nvSpPr>
          <p:cNvPr id="28" name="Google Shape;1048;p76">
            <a:extLst>
              <a:ext uri="{FF2B5EF4-FFF2-40B4-BE49-F238E27FC236}">
                <a16:creationId xmlns:a16="http://schemas.microsoft.com/office/drawing/2014/main" id="{723CFE93-E3F7-C952-9CA7-53CE8628189C}"/>
              </a:ext>
            </a:extLst>
          </p:cNvPr>
          <p:cNvSpPr txBox="1">
            <a:spLocks/>
          </p:cNvSpPr>
          <p:nvPr/>
        </p:nvSpPr>
        <p:spPr>
          <a:xfrm>
            <a:off x="741900" y="1673575"/>
            <a:ext cx="3830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dirty="0" err="1">
                <a:latin typeface="Josefin Sans" pitchFamily="2" charset="0"/>
              </a:rPr>
              <a:t>Quản</a:t>
            </a:r>
            <a:r>
              <a:rPr lang="en-US" dirty="0">
                <a:latin typeface="Josefin Sans" pitchFamily="2" charset="0"/>
              </a:rPr>
              <a:t> </a:t>
            </a:r>
            <a:r>
              <a:rPr lang="en-US" dirty="0" err="1">
                <a:latin typeface="Josefin Sans" pitchFamily="2" charset="0"/>
              </a:rPr>
              <a:t>lý</a:t>
            </a:r>
            <a:r>
              <a:rPr lang="en-US" dirty="0">
                <a:latin typeface="Josefin Sans" pitchFamily="2" charset="0"/>
              </a:rPr>
              <a:t> </a:t>
            </a:r>
            <a:r>
              <a:rPr lang="en-US" dirty="0" err="1">
                <a:latin typeface="Josefin Sans" pitchFamily="2" charset="0"/>
              </a:rPr>
              <a:t>tài</a:t>
            </a:r>
            <a:r>
              <a:rPr lang="en-US" dirty="0">
                <a:latin typeface="Josefin Sans" pitchFamily="2" charset="0"/>
              </a:rPr>
              <a:t> </a:t>
            </a:r>
            <a:r>
              <a:rPr lang="en-US" dirty="0" err="1">
                <a:latin typeface="Josefin Sans" pitchFamily="2" charset="0"/>
              </a:rPr>
              <a:t>khoản</a:t>
            </a:r>
            <a:endParaRPr lang="en-US" dirty="0">
              <a:latin typeface="Josefin Sans" pitchFamily="2" charset="0"/>
            </a:endParaRPr>
          </a:p>
        </p:txBody>
      </p:sp>
      <p:sp>
        <p:nvSpPr>
          <p:cNvPr id="29" name="Google Shape;1056;p76">
            <a:extLst>
              <a:ext uri="{FF2B5EF4-FFF2-40B4-BE49-F238E27FC236}">
                <a16:creationId xmlns:a16="http://schemas.microsoft.com/office/drawing/2014/main" id="{497AA787-D46E-5345-D671-558DAD17EC5A}"/>
              </a:ext>
            </a:extLst>
          </p:cNvPr>
          <p:cNvSpPr txBox="1">
            <a:spLocks/>
          </p:cNvSpPr>
          <p:nvPr/>
        </p:nvSpPr>
        <p:spPr>
          <a:xfrm>
            <a:off x="2137350" y="1109538"/>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dirty="0">
                <a:latin typeface="Josefin Sans" pitchFamily="2" charset="0"/>
              </a:rPr>
              <a:t>01</a:t>
            </a:r>
          </a:p>
        </p:txBody>
      </p:sp>
      <p:sp>
        <p:nvSpPr>
          <p:cNvPr id="30" name="Google Shape;1048;p76">
            <a:extLst>
              <a:ext uri="{FF2B5EF4-FFF2-40B4-BE49-F238E27FC236}">
                <a16:creationId xmlns:a16="http://schemas.microsoft.com/office/drawing/2014/main" id="{BF542FF7-5503-3D6E-0564-C10F4F0AC934}"/>
              </a:ext>
            </a:extLst>
          </p:cNvPr>
          <p:cNvSpPr txBox="1">
            <a:spLocks/>
          </p:cNvSpPr>
          <p:nvPr/>
        </p:nvSpPr>
        <p:spPr>
          <a:xfrm>
            <a:off x="741900" y="4079686"/>
            <a:ext cx="3830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dirty="0" err="1">
                <a:latin typeface="Josefin Sans" pitchFamily="2" charset="0"/>
              </a:rPr>
              <a:t>Quản</a:t>
            </a:r>
            <a:r>
              <a:rPr lang="en-US" dirty="0">
                <a:latin typeface="Josefin Sans" pitchFamily="2" charset="0"/>
              </a:rPr>
              <a:t> </a:t>
            </a:r>
            <a:r>
              <a:rPr lang="en-US" dirty="0" err="1">
                <a:latin typeface="Josefin Sans" pitchFamily="2" charset="0"/>
              </a:rPr>
              <a:t>lý</a:t>
            </a:r>
            <a:r>
              <a:rPr lang="en-US" dirty="0">
                <a:latin typeface="Josefin Sans" pitchFamily="2" charset="0"/>
              </a:rPr>
              <a:t> </a:t>
            </a:r>
            <a:r>
              <a:rPr lang="en-US" dirty="0" err="1">
                <a:latin typeface="Josefin Sans" pitchFamily="2" charset="0"/>
              </a:rPr>
              <a:t>sử</a:t>
            </a:r>
            <a:r>
              <a:rPr lang="en-US" dirty="0">
                <a:latin typeface="Josefin Sans" pitchFamily="2" charset="0"/>
              </a:rPr>
              <a:t> </a:t>
            </a:r>
            <a:r>
              <a:rPr lang="en-US" dirty="0" err="1">
                <a:latin typeface="Josefin Sans" pitchFamily="2" charset="0"/>
              </a:rPr>
              <a:t>dụng</a:t>
            </a:r>
            <a:endParaRPr lang="en-US" dirty="0">
              <a:latin typeface="Josefin Sans" pitchFamily="2" charset="0"/>
            </a:endParaRPr>
          </a:p>
        </p:txBody>
      </p:sp>
      <p:sp>
        <p:nvSpPr>
          <p:cNvPr id="31" name="Google Shape;1056;p76">
            <a:extLst>
              <a:ext uri="{FF2B5EF4-FFF2-40B4-BE49-F238E27FC236}">
                <a16:creationId xmlns:a16="http://schemas.microsoft.com/office/drawing/2014/main" id="{C993DA2E-790A-C3C9-89C6-8F0DDEC20D21}"/>
              </a:ext>
            </a:extLst>
          </p:cNvPr>
          <p:cNvSpPr txBox="1">
            <a:spLocks/>
          </p:cNvSpPr>
          <p:nvPr/>
        </p:nvSpPr>
        <p:spPr>
          <a:xfrm>
            <a:off x="2137350" y="3515649"/>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dirty="0">
                <a:latin typeface="Josefin Sans" pitchFamily="2" charset="0"/>
              </a:rPr>
              <a:t>03</a:t>
            </a:r>
          </a:p>
        </p:txBody>
      </p:sp>
      <p:sp>
        <p:nvSpPr>
          <p:cNvPr id="32" name="Google Shape;1048;p76">
            <a:extLst>
              <a:ext uri="{FF2B5EF4-FFF2-40B4-BE49-F238E27FC236}">
                <a16:creationId xmlns:a16="http://schemas.microsoft.com/office/drawing/2014/main" id="{7D7E6687-9290-0598-AAF4-E5132C64D912}"/>
              </a:ext>
            </a:extLst>
          </p:cNvPr>
          <p:cNvSpPr txBox="1">
            <a:spLocks/>
          </p:cNvSpPr>
          <p:nvPr/>
        </p:nvSpPr>
        <p:spPr>
          <a:xfrm>
            <a:off x="4572000" y="2848149"/>
            <a:ext cx="3830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dirty="0" err="1">
                <a:latin typeface="Josefin Sans" pitchFamily="2" charset="0"/>
              </a:rPr>
              <a:t>Quản</a:t>
            </a:r>
            <a:r>
              <a:rPr lang="en-US" dirty="0">
                <a:latin typeface="Josefin Sans" pitchFamily="2" charset="0"/>
              </a:rPr>
              <a:t> </a:t>
            </a:r>
            <a:r>
              <a:rPr lang="en-US" dirty="0" err="1">
                <a:latin typeface="Josefin Sans" pitchFamily="2" charset="0"/>
              </a:rPr>
              <a:t>lý</a:t>
            </a:r>
            <a:r>
              <a:rPr lang="en-US" dirty="0">
                <a:latin typeface="Josefin Sans" pitchFamily="2" charset="0"/>
              </a:rPr>
              <a:t> </a:t>
            </a:r>
            <a:r>
              <a:rPr lang="en-US" dirty="0" err="1">
                <a:latin typeface="Josefin Sans" pitchFamily="2" charset="0"/>
              </a:rPr>
              <a:t>sản</a:t>
            </a:r>
            <a:r>
              <a:rPr lang="en-US" dirty="0">
                <a:latin typeface="Josefin Sans" pitchFamily="2" charset="0"/>
              </a:rPr>
              <a:t> </a:t>
            </a:r>
            <a:r>
              <a:rPr lang="en-US" dirty="0" err="1">
                <a:latin typeface="Josefin Sans" pitchFamily="2" charset="0"/>
              </a:rPr>
              <a:t>phẩm</a:t>
            </a:r>
            <a:endParaRPr lang="en-US" dirty="0">
              <a:latin typeface="Josefin Sans" pitchFamily="2" charset="0"/>
            </a:endParaRPr>
          </a:p>
        </p:txBody>
      </p:sp>
      <p:sp>
        <p:nvSpPr>
          <p:cNvPr id="33" name="Google Shape;1056;p76">
            <a:extLst>
              <a:ext uri="{FF2B5EF4-FFF2-40B4-BE49-F238E27FC236}">
                <a16:creationId xmlns:a16="http://schemas.microsoft.com/office/drawing/2014/main" id="{F2904CA9-78F1-6DAC-B3A0-5B5E58C7E645}"/>
              </a:ext>
            </a:extLst>
          </p:cNvPr>
          <p:cNvSpPr txBox="1">
            <a:spLocks/>
          </p:cNvSpPr>
          <p:nvPr/>
        </p:nvSpPr>
        <p:spPr>
          <a:xfrm>
            <a:off x="5967450" y="2284112"/>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dirty="0">
                <a:latin typeface="Josefin Sans" pitchFamily="2" charset="0"/>
              </a:rPr>
              <a:t>05</a:t>
            </a:r>
          </a:p>
        </p:txBody>
      </p:sp>
      <p:sp>
        <p:nvSpPr>
          <p:cNvPr id="34" name="Google Shape;1048;p76">
            <a:extLst>
              <a:ext uri="{FF2B5EF4-FFF2-40B4-BE49-F238E27FC236}">
                <a16:creationId xmlns:a16="http://schemas.microsoft.com/office/drawing/2014/main" id="{FF3EFF16-4662-F71B-4A42-876B1CD78112}"/>
              </a:ext>
            </a:extLst>
          </p:cNvPr>
          <p:cNvSpPr txBox="1">
            <a:spLocks/>
          </p:cNvSpPr>
          <p:nvPr/>
        </p:nvSpPr>
        <p:spPr>
          <a:xfrm>
            <a:off x="4572000" y="1673575"/>
            <a:ext cx="3830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dirty="0" err="1">
                <a:latin typeface="Josefin Sans" pitchFamily="2" charset="0"/>
              </a:rPr>
              <a:t>Quản</a:t>
            </a:r>
            <a:r>
              <a:rPr lang="en-US" dirty="0">
                <a:latin typeface="Josefin Sans" pitchFamily="2" charset="0"/>
              </a:rPr>
              <a:t> </a:t>
            </a:r>
            <a:r>
              <a:rPr lang="en-US" dirty="0" err="1">
                <a:latin typeface="Josefin Sans" pitchFamily="2" charset="0"/>
              </a:rPr>
              <a:t>lý</a:t>
            </a:r>
            <a:r>
              <a:rPr lang="en-US" dirty="0">
                <a:latin typeface="Josefin Sans" pitchFamily="2" charset="0"/>
              </a:rPr>
              <a:t> </a:t>
            </a:r>
            <a:r>
              <a:rPr lang="en-US" dirty="0" err="1">
                <a:latin typeface="Josefin Sans" pitchFamily="2" charset="0"/>
              </a:rPr>
              <a:t>nhân</a:t>
            </a:r>
            <a:r>
              <a:rPr lang="en-US" dirty="0">
                <a:latin typeface="Josefin Sans" pitchFamily="2" charset="0"/>
              </a:rPr>
              <a:t> </a:t>
            </a:r>
            <a:r>
              <a:rPr lang="en-US" dirty="0" err="1">
                <a:latin typeface="Josefin Sans" pitchFamily="2" charset="0"/>
              </a:rPr>
              <a:t>viên</a:t>
            </a:r>
            <a:endParaRPr lang="en-US" dirty="0">
              <a:latin typeface="Josefin Sans" pitchFamily="2" charset="0"/>
            </a:endParaRPr>
          </a:p>
        </p:txBody>
      </p:sp>
      <p:sp>
        <p:nvSpPr>
          <p:cNvPr id="35" name="Google Shape;1056;p76">
            <a:extLst>
              <a:ext uri="{FF2B5EF4-FFF2-40B4-BE49-F238E27FC236}">
                <a16:creationId xmlns:a16="http://schemas.microsoft.com/office/drawing/2014/main" id="{8C3F2C3A-2E45-99FF-BA50-E57BE8FA38A4}"/>
              </a:ext>
            </a:extLst>
          </p:cNvPr>
          <p:cNvSpPr txBox="1">
            <a:spLocks/>
          </p:cNvSpPr>
          <p:nvPr/>
        </p:nvSpPr>
        <p:spPr>
          <a:xfrm>
            <a:off x="5967450" y="1109538"/>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dirty="0">
                <a:latin typeface="Josefin Sans" pitchFamily="2" charset="0"/>
              </a:rPr>
              <a:t>04</a:t>
            </a:r>
          </a:p>
        </p:txBody>
      </p:sp>
      <p:sp>
        <p:nvSpPr>
          <p:cNvPr id="36" name="Google Shape;1048;p76">
            <a:extLst>
              <a:ext uri="{FF2B5EF4-FFF2-40B4-BE49-F238E27FC236}">
                <a16:creationId xmlns:a16="http://schemas.microsoft.com/office/drawing/2014/main" id="{9012FEE7-1D31-2A49-A02B-AE5F96D1FE98}"/>
              </a:ext>
            </a:extLst>
          </p:cNvPr>
          <p:cNvSpPr txBox="1">
            <a:spLocks/>
          </p:cNvSpPr>
          <p:nvPr/>
        </p:nvSpPr>
        <p:spPr>
          <a:xfrm>
            <a:off x="4572000" y="4079686"/>
            <a:ext cx="38301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dirty="0" err="1">
                <a:latin typeface="Josefin Sans" pitchFamily="2" charset="0"/>
              </a:rPr>
              <a:t>Quản</a:t>
            </a:r>
            <a:r>
              <a:rPr lang="en-US" dirty="0">
                <a:latin typeface="Josefin Sans" pitchFamily="2" charset="0"/>
              </a:rPr>
              <a:t> </a:t>
            </a:r>
            <a:r>
              <a:rPr lang="en-US" dirty="0" err="1">
                <a:latin typeface="Josefin Sans" pitchFamily="2" charset="0"/>
              </a:rPr>
              <a:t>lý</a:t>
            </a:r>
            <a:r>
              <a:rPr lang="en-US" dirty="0">
                <a:latin typeface="Josefin Sans" pitchFamily="2" charset="0"/>
              </a:rPr>
              <a:t> </a:t>
            </a:r>
            <a:r>
              <a:rPr lang="en-US" dirty="0" err="1">
                <a:latin typeface="Josefin Sans" pitchFamily="2" charset="0"/>
              </a:rPr>
              <a:t>hóa</a:t>
            </a:r>
            <a:r>
              <a:rPr lang="en-US" dirty="0">
                <a:latin typeface="Josefin Sans" pitchFamily="2" charset="0"/>
              </a:rPr>
              <a:t> </a:t>
            </a:r>
            <a:r>
              <a:rPr lang="en-US" dirty="0" err="1">
                <a:latin typeface="Josefin Sans" pitchFamily="2" charset="0"/>
              </a:rPr>
              <a:t>đơn</a:t>
            </a:r>
            <a:endParaRPr lang="en-US" dirty="0">
              <a:latin typeface="Josefin Sans" pitchFamily="2" charset="0"/>
            </a:endParaRPr>
          </a:p>
        </p:txBody>
      </p:sp>
      <p:sp>
        <p:nvSpPr>
          <p:cNvPr id="37" name="Google Shape;1056;p76">
            <a:extLst>
              <a:ext uri="{FF2B5EF4-FFF2-40B4-BE49-F238E27FC236}">
                <a16:creationId xmlns:a16="http://schemas.microsoft.com/office/drawing/2014/main" id="{512A659E-E753-5F08-AE69-9D6C8641DA85}"/>
              </a:ext>
            </a:extLst>
          </p:cNvPr>
          <p:cNvSpPr txBox="1">
            <a:spLocks/>
          </p:cNvSpPr>
          <p:nvPr/>
        </p:nvSpPr>
        <p:spPr>
          <a:xfrm>
            <a:off x="5967450" y="3515649"/>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dirty="0">
                <a:latin typeface="Josefin Sans" pitchFamily="2" charset="0"/>
              </a:rPr>
              <a:t>06</a:t>
            </a:r>
          </a:p>
        </p:txBody>
      </p:sp>
      <p:sp>
        <p:nvSpPr>
          <p:cNvPr id="38" name="TextBox 37">
            <a:extLst>
              <a:ext uri="{FF2B5EF4-FFF2-40B4-BE49-F238E27FC236}">
                <a16:creationId xmlns:a16="http://schemas.microsoft.com/office/drawing/2014/main" id="{A18AE33D-9BB5-4FDF-E483-662B0F4C2276}"/>
              </a:ext>
            </a:extLst>
          </p:cNvPr>
          <p:cNvSpPr txBox="1"/>
          <p:nvPr/>
        </p:nvSpPr>
        <p:spPr>
          <a:xfrm>
            <a:off x="2636108" y="302003"/>
            <a:ext cx="3871784" cy="646331"/>
          </a:xfrm>
          <a:prstGeom prst="rect">
            <a:avLst/>
          </a:prstGeom>
          <a:noFill/>
        </p:spPr>
        <p:txBody>
          <a:bodyPr wrap="square" rtlCol="0">
            <a:spAutoFit/>
          </a:bodyPr>
          <a:lstStyle/>
          <a:p>
            <a:pPr algn="ctr"/>
            <a:r>
              <a:rPr lang="en-US" sz="3600" b="1" dirty="0" err="1">
                <a:solidFill>
                  <a:schemeClr val="tx1"/>
                </a:solidFill>
                <a:latin typeface="Josefin Sans" pitchFamily="2" charset="0"/>
              </a:rPr>
              <a:t>Các</a:t>
            </a:r>
            <a:r>
              <a:rPr lang="en-US" sz="3600" b="1" dirty="0">
                <a:solidFill>
                  <a:schemeClr val="tx1"/>
                </a:solidFill>
                <a:latin typeface="Josefin Sans" pitchFamily="2" charset="0"/>
              </a:rPr>
              <a:t> </a:t>
            </a:r>
            <a:r>
              <a:rPr lang="en-US" sz="3600" b="1" dirty="0" err="1">
                <a:solidFill>
                  <a:schemeClr val="tx1"/>
                </a:solidFill>
                <a:latin typeface="Josefin Sans" pitchFamily="2" charset="0"/>
              </a:rPr>
              <a:t>chức</a:t>
            </a:r>
            <a:r>
              <a:rPr lang="en-US" sz="3600" b="1" dirty="0">
                <a:solidFill>
                  <a:schemeClr val="tx1"/>
                </a:solidFill>
                <a:latin typeface="Josefin Sans" pitchFamily="2" charset="0"/>
              </a:rPr>
              <a:t> </a:t>
            </a:r>
            <a:r>
              <a:rPr lang="en-US" sz="3600" b="1" dirty="0" err="1">
                <a:solidFill>
                  <a:schemeClr val="tx1"/>
                </a:solidFill>
                <a:latin typeface="Josefin Sans" pitchFamily="2" charset="0"/>
              </a:rPr>
              <a:t>năng</a:t>
            </a:r>
            <a:endParaRPr lang="en-US" sz="3600" b="1" dirty="0">
              <a:solidFill>
                <a:schemeClr val="tx1"/>
              </a:solidFill>
              <a:latin typeface="Josefin Sans" pitchFamily="2" charset="0"/>
            </a:endParaRPr>
          </a:p>
        </p:txBody>
      </p:sp>
    </p:spTree>
    <p:extLst>
      <p:ext uri="{BB962C8B-B14F-4D97-AF65-F5344CB8AC3E}">
        <p14:creationId xmlns:p14="http://schemas.microsoft.com/office/powerpoint/2010/main" val="2227990550"/>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6"/>
                                        </p:tgtEl>
                                        <p:attrNameLst>
                                          <p:attrName>style.visibility</p:attrName>
                                        </p:attrNameLst>
                                      </p:cBhvr>
                                      <p:to>
                                        <p:strVal val="visible"/>
                                      </p:to>
                                    </p:set>
                                    <p:animEffect transition="in" filter="fade">
                                      <p:cBhvr>
                                        <p:cTn id="7" dur="1000"/>
                                        <p:tgtEl>
                                          <p:spTgt spid="1056"/>
                                        </p:tgtEl>
                                      </p:cBhvr>
                                    </p:animEffect>
                                  </p:childTnLst>
                                </p:cTn>
                              </p:par>
                              <p:par>
                                <p:cTn id="8" presetID="10" presetClass="entr" presetSubtype="0" fill="hold" nodeType="withEffect">
                                  <p:stCondLst>
                                    <p:cond delay="0"/>
                                  </p:stCondLst>
                                  <p:childTnLst>
                                    <p:set>
                                      <p:cBhvr>
                                        <p:cTn id="9" dur="1" fill="hold">
                                          <p:stCondLst>
                                            <p:cond delay="0"/>
                                          </p:stCondLst>
                                        </p:cTn>
                                        <p:tgtEl>
                                          <p:spTgt spid="1048"/>
                                        </p:tgtEl>
                                        <p:attrNameLst>
                                          <p:attrName>style.visibility</p:attrName>
                                        </p:attrNameLst>
                                      </p:cBhvr>
                                      <p:to>
                                        <p:strVal val="visible"/>
                                      </p:to>
                                    </p:set>
                                    <p:animEffect transition="in" filter="fade">
                                      <p:cBhvr>
                                        <p:cTn id="10" dur="1000"/>
                                        <p:tgtEl>
                                          <p:spTgt spid="1048"/>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1000"/>
                                        <p:tgtEl>
                                          <p:spTgt spid="29"/>
                                        </p:tgtEl>
                                      </p:cBhvr>
                                    </p:animEffect>
                                  </p:childTnLst>
                                </p:cTn>
                              </p:par>
                              <p:par>
                                <p:cTn id="14" presetID="10" presetClass="entr" presetSubtype="0"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childTnLst>
                                </p:cTn>
                              </p:par>
                              <p:par>
                                <p:cTn id="17" presetID="10"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1000"/>
                                        <p:tgtEl>
                                          <p:spTgt spid="31"/>
                                        </p:tgtEl>
                                      </p:cBhvr>
                                    </p:animEffect>
                                  </p:childTnLst>
                                </p:cTn>
                              </p:par>
                              <p:par>
                                <p:cTn id="20" presetID="10" presetClass="entr" presetSubtype="0"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1000"/>
                                        <p:tgtEl>
                                          <p:spTgt spid="30"/>
                                        </p:tgtEl>
                                      </p:cBhvr>
                                    </p:animEffect>
                                  </p:childTnLst>
                                </p:cTn>
                              </p:par>
                              <p:par>
                                <p:cTn id="23" presetID="10"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1000"/>
                                        <p:tgtEl>
                                          <p:spTgt spid="33"/>
                                        </p:tgtEl>
                                      </p:cBhvr>
                                    </p:animEffect>
                                  </p:childTnLst>
                                </p:cTn>
                              </p:par>
                              <p:par>
                                <p:cTn id="26" presetID="10" presetClass="entr" presetSubtype="0" fill="hold"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1000"/>
                                        <p:tgtEl>
                                          <p:spTgt spid="32"/>
                                        </p:tgtEl>
                                      </p:cBhvr>
                                    </p:animEffect>
                                  </p:childTnLst>
                                </p:cTn>
                              </p:par>
                              <p:par>
                                <p:cTn id="29" presetID="10"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1000"/>
                                        <p:tgtEl>
                                          <p:spTgt spid="35"/>
                                        </p:tgtEl>
                                      </p:cBhvr>
                                    </p:animEffect>
                                  </p:childTnLst>
                                </p:cTn>
                              </p:par>
                              <p:par>
                                <p:cTn id="32" presetID="10" presetClass="entr" presetSubtype="0"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1000"/>
                                        <p:tgtEl>
                                          <p:spTgt spid="34"/>
                                        </p:tgtEl>
                                      </p:cBhvr>
                                    </p:animEffect>
                                  </p:childTnLst>
                                </p:cTn>
                              </p:par>
                              <p:par>
                                <p:cTn id="35" presetID="10"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1000"/>
                                        <p:tgtEl>
                                          <p:spTgt spid="37"/>
                                        </p:tgtEl>
                                      </p:cBhvr>
                                    </p:animEffect>
                                  </p:childTnLst>
                                </p:cTn>
                              </p:par>
                              <p:par>
                                <p:cTn id="38" presetID="10" presetClass="entr" presetSubtype="0" fill="hold"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2" name="Google Shape;1056;p76">
            <a:extLst>
              <a:ext uri="{FF2B5EF4-FFF2-40B4-BE49-F238E27FC236}">
                <a16:creationId xmlns:a16="http://schemas.microsoft.com/office/drawing/2014/main" id="{99E4FA41-4493-0ED5-F7D5-0610C79A292A}"/>
              </a:ext>
            </a:extLst>
          </p:cNvPr>
          <p:cNvSpPr txBox="1">
            <a:spLocks/>
          </p:cNvSpPr>
          <p:nvPr/>
        </p:nvSpPr>
        <p:spPr>
          <a:xfrm>
            <a:off x="1416908" y="321963"/>
            <a:ext cx="1190983"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sz="6600" dirty="0">
                <a:latin typeface="Josefin Sans" pitchFamily="2" charset="0"/>
              </a:rPr>
              <a:t>06</a:t>
            </a:r>
          </a:p>
        </p:txBody>
      </p:sp>
      <p:sp>
        <p:nvSpPr>
          <p:cNvPr id="3" name="Google Shape;1048;p76">
            <a:extLst>
              <a:ext uri="{FF2B5EF4-FFF2-40B4-BE49-F238E27FC236}">
                <a16:creationId xmlns:a16="http://schemas.microsoft.com/office/drawing/2014/main" id="{5F492602-EE3C-B1CC-34FB-0A6A5D54BEF0}"/>
              </a:ext>
            </a:extLst>
          </p:cNvPr>
          <p:cNvSpPr txBox="1">
            <a:spLocks/>
          </p:cNvSpPr>
          <p:nvPr/>
        </p:nvSpPr>
        <p:spPr>
          <a:xfrm>
            <a:off x="2669310" y="546216"/>
            <a:ext cx="5098727"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sz="4400" dirty="0" err="1">
                <a:latin typeface="Josefin Sans" pitchFamily="2" charset="0"/>
              </a:rPr>
              <a:t>Quản</a:t>
            </a:r>
            <a:r>
              <a:rPr lang="en-US" sz="4400" dirty="0">
                <a:latin typeface="Josefin Sans" pitchFamily="2" charset="0"/>
              </a:rPr>
              <a:t> </a:t>
            </a:r>
            <a:r>
              <a:rPr lang="en-US" sz="4400" dirty="0" err="1">
                <a:latin typeface="Josefin Sans" pitchFamily="2" charset="0"/>
              </a:rPr>
              <a:t>lý</a:t>
            </a:r>
            <a:r>
              <a:rPr lang="en-US" sz="4400" dirty="0">
                <a:latin typeface="Josefin Sans" pitchFamily="2" charset="0"/>
              </a:rPr>
              <a:t> </a:t>
            </a:r>
            <a:r>
              <a:rPr lang="en-US" sz="4400" dirty="0" err="1">
                <a:latin typeface="Josefin Sans" pitchFamily="2" charset="0"/>
              </a:rPr>
              <a:t>hóa</a:t>
            </a:r>
            <a:r>
              <a:rPr lang="en-US" sz="4400" dirty="0">
                <a:latin typeface="Josefin Sans" pitchFamily="2" charset="0"/>
              </a:rPr>
              <a:t> </a:t>
            </a:r>
            <a:r>
              <a:rPr lang="en-US" sz="4400" dirty="0" err="1">
                <a:latin typeface="Josefin Sans" pitchFamily="2" charset="0"/>
              </a:rPr>
              <a:t>đơn</a:t>
            </a:r>
            <a:endParaRPr lang="en-US" sz="4400" dirty="0">
              <a:latin typeface="Josefin Sans" pitchFamily="2" charset="0"/>
            </a:endParaRPr>
          </a:p>
        </p:txBody>
      </p:sp>
      <p:sp>
        <p:nvSpPr>
          <p:cNvPr id="4" name="Rectangle: Rounded Corners 3">
            <a:extLst>
              <a:ext uri="{FF2B5EF4-FFF2-40B4-BE49-F238E27FC236}">
                <a16:creationId xmlns:a16="http://schemas.microsoft.com/office/drawing/2014/main" id="{8E91AB6F-22D7-52A0-655C-B044D699B280}"/>
              </a:ext>
            </a:extLst>
          </p:cNvPr>
          <p:cNvSpPr/>
          <p:nvPr/>
        </p:nvSpPr>
        <p:spPr>
          <a:xfrm>
            <a:off x="2947087" y="1943419"/>
            <a:ext cx="3035643" cy="51486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b="1" dirty="0" err="1">
                <a:latin typeface="Open Sans" panose="020B0606030504020204" pitchFamily="34" charset="0"/>
                <a:ea typeface="Open Sans" panose="020B0606030504020204" pitchFamily="34" charset="0"/>
                <a:cs typeface="Open Sans" panose="020B0606030504020204" pitchFamily="34" charset="0"/>
              </a:rPr>
              <a:t>Thêm</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hóa</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đơn</a:t>
            </a:r>
            <a:endParaRPr lang="en-US" sz="22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Rounded Corners 4">
            <a:extLst>
              <a:ext uri="{FF2B5EF4-FFF2-40B4-BE49-F238E27FC236}">
                <a16:creationId xmlns:a16="http://schemas.microsoft.com/office/drawing/2014/main" id="{08E4E93B-7470-5F26-D280-BD061DE416EF}"/>
              </a:ext>
            </a:extLst>
          </p:cNvPr>
          <p:cNvSpPr/>
          <p:nvPr/>
        </p:nvSpPr>
        <p:spPr>
          <a:xfrm>
            <a:off x="2940908" y="2701499"/>
            <a:ext cx="3035643" cy="51486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b="1" dirty="0" err="1">
                <a:latin typeface="Open Sans" panose="020B0606030504020204" pitchFamily="34" charset="0"/>
                <a:ea typeface="Open Sans" panose="020B0606030504020204" pitchFamily="34" charset="0"/>
                <a:cs typeface="Open Sans" panose="020B0606030504020204" pitchFamily="34" charset="0"/>
              </a:rPr>
              <a:t>Cập</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nhật</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hóa</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đơn</a:t>
            </a:r>
            <a:endParaRPr lang="en-US" sz="22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Rounded Corners 5">
            <a:extLst>
              <a:ext uri="{FF2B5EF4-FFF2-40B4-BE49-F238E27FC236}">
                <a16:creationId xmlns:a16="http://schemas.microsoft.com/office/drawing/2014/main" id="{97A9A21B-7722-6588-4923-D01998964586}"/>
              </a:ext>
            </a:extLst>
          </p:cNvPr>
          <p:cNvSpPr/>
          <p:nvPr/>
        </p:nvSpPr>
        <p:spPr>
          <a:xfrm>
            <a:off x="2940908" y="3463959"/>
            <a:ext cx="3035643" cy="51486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b="1" dirty="0" err="1">
                <a:latin typeface="Open Sans" panose="020B0606030504020204" pitchFamily="34" charset="0"/>
                <a:ea typeface="Open Sans" panose="020B0606030504020204" pitchFamily="34" charset="0"/>
                <a:cs typeface="Open Sans" panose="020B0606030504020204" pitchFamily="34" charset="0"/>
              </a:rPr>
              <a:t>Xóa</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hóa</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đơn</a:t>
            </a:r>
            <a:endParaRPr lang="en-US" sz="2200"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22851441"/>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8" name="Rectangle 7">
            <a:extLst>
              <a:ext uri="{FF2B5EF4-FFF2-40B4-BE49-F238E27FC236}">
                <a16:creationId xmlns:a16="http://schemas.microsoft.com/office/drawing/2014/main" id="{61EC9FE0-8CA5-3FB9-D1D0-128DB023217A}"/>
              </a:ext>
            </a:extLst>
          </p:cNvPr>
          <p:cNvSpPr/>
          <p:nvPr/>
        </p:nvSpPr>
        <p:spPr>
          <a:xfrm>
            <a:off x="688476" y="1467226"/>
            <a:ext cx="3751719" cy="20832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D82136C2-83B0-232D-A8C8-165BEE7C364A}"/>
              </a:ext>
            </a:extLst>
          </p:cNvPr>
          <p:cNvPicPr>
            <a:picLocks noChangeAspect="1"/>
          </p:cNvPicPr>
          <p:nvPr/>
        </p:nvPicPr>
        <p:blipFill>
          <a:blip r:embed="rId3"/>
          <a:stretch>
            <a:fillRect/>
          </a:stretch>
        </p:blipFill>
        <p:spPr>
          <a:xfrm>
            <a:off x="750403" y="1561959"/>
            <a:ext cx="3612989" cy="1877338"/>
          </a:xfrm>
          <a:prstGeom prst="rect">
            <a:avLst/>
          </a:prstGeom>
        </p:spPr>
      </p:pic>
      <p:sp>
        <p:nvSpPr>
          <p:cNvPr id="3" name="Rectangle 2">
            <a:extLst>
              <a:ext uri="{FF2B5EF4-FFF2-40B4-BE49-F238E27FC236}">
                <a16:creationId xmlns:a16="http://schemas.microsoft.com/office/drawing/2014/main" id="{F49CC97D-A64B-7FE3-7C26-EFF9DE59F014}"/>
              </a:ext>
            </a:extLst>
          </p:cNvPr>
          <p:cNvSpPr/>
          <p:nvPr/>
        </p:nvSpPr>
        <p:spPr>
          <a:xfrm>
            <a:off x="4703805" y="1467226"/>
            <a:ext cx="3751719" cy="20832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96D454CF-D905-22DB-8FA4-F2691790937B}"/>
              </a:ext>
            </a:extLst>
          </p:cNvPr>
          <p:cNvPicPr>
            <a:picLocks noChangeAspect="1"/>
          </p:cNvPicPr>
          <p:nvPr/>
        </p:nvPicPr>
        <p:blipFill>
          <a:blip r:embed="rId4"/>
          <a:stretch>
            <a:fillRect/>
          </a:stretch>
        </p:blipFill>
        <p:spPr>
          <a:xfrm>
            <a:off x="4800883" y="1636100"/>
            <a:ext cx="3543931" cy="1741414"/>
          </a:xfrm>
          <a:prstGeom prst="rect">
            <a:avLst/>
          </a:prstGeom>
        </p:spPr>
      </p:pic>
    </p:spTree>
    <p:extLst>
      <p:ext uri="{BB962C8B-B14F-4D97-AF65-F5344CB8AC3E}">
        <p14:creationId xmlns:p14="http://schemas.microsoft.com/office/powerpoint/2010/main" val="406598248"/>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5" name="TextBox 4">
            <a:extLst>
              <a:ext uri="{FF2B5EF4-FFF2-40B4-BE49-F238E27FC236}">
                <a16:creationId xmlns:a16="http://schemas.microsoft.com/office/drawing/2014/main" id="{74B0A4CF-2117-8816-9090-AE4E6A22764E}"/>
              </a:ext>
            </a:extLst>
          </p:cNvPr>
          <p:cNvSpPr txBox="1"/>
          <p:nvPr/>
        </p:nvSpPr>
        <p:spPr>
          <a:xfrm>
            <a:off x="1112438" y="180418"/>
            <a:ext cx="6919124" cy="2246769"/>
          </a:xfrm>
          <a:prstGeom prst="rect">
            <a:avLst/>
          </a:prstGeom>
          <a:noFill/>
        </p:spPr>
        <p:txBody>
          <a:bodyPr wrap="square" rtlCol="0">
            <a:spAutoFit/>
          </a:bodyPr>
          <a:lstStyle/>
          <a:p>
            <a:pPr algn="just"/>
            <a:r>
              <a:rPr lang="en-US" b="1" dirty="0">
                <a:solidFill>
                  <a:schemeClr val="tx2"/>
                </a:solidFill>
                <a:latin typeface="Open Sans" panose="020B0606030504020204" pitchFamily="34" charset="0"/>
                <a:ea typeface="Open Sans" panose="020B0606030504020204" pitchFamily="34" charset="0"/>
                <a:cs typeface="Open Sans" panose="020B0606030504020204" pitchFamily="34" charset="0"/>
              </a:rPr>
              <a:t>▼ THÊM HÓA ĐƠN: </a:t>
            </a:r>
          </a:p>
          <a:p>
            <a:pPr algn="just"/>
            <a:endParaRPr lang="en-US"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Admin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có</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thể</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thêm</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mới</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hóa</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đơn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đảm</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bảo</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đầy</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đủ</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các</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thông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tin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của</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hóa</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đơn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ngoại</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trừ</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số</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hóa</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đơn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và</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trị</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giá</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hóa</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đơn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p>
            <a:pPr algn="just"/>
            <a:endParaRPr lang="en-US" b="1" dirty="0">
              <a:latin typeface="Open Sans" panose="020B0606030504020204" pitchFamily="34" charset="0"/>
              <a:ea typeface="Open Sans" panose="020B0606030504020204" pitchFamily="34" charset="0"/>
              <a:cs typeface="Open Sans" panose="020B0606030504020204" pitchFamily="34" charset="0"/>
            </a:endParaRPr>
          </a:p>
          <a:p>
            <a:pPr algn="just"/>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Về</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số</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hóa</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đơn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hệ</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thống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sẽ</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tự</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động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thêm</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số</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phù</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hợp</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cho</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hóa</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đơn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mới</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được</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thêm</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vào</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đảm</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bảo</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được</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số</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các</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hóa</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đơn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là</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liên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tục</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dễ</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dàng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hơn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cho</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việc</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quản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lý</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p>
            <a:pPr marL="285750" indent="-285750" algn="just">
              <a:buFont typeface="Symbol" panose="05050102010706020507" pitchFamily="18" charset="2"/>
              <a:buChar char="Þ"/>
            </a:pPr>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Về</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trị</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giá</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hóa</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đơn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hóa</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đơn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mới</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sau</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khi</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thêm</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vào</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sẽ</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có</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trị</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giá</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là</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null,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và</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sẽ</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được</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cập</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nhật</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khi</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các</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bộ</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trong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cthd</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ứng</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với</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số</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hóa</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đơn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đó</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được</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thêm</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vào</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dần</a:t>
            </a: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2" name="Picture 1">
            <a:extLst>
              <a:ext uri="{FF2B5EF4-FFF2-40B4-BE49-F238E27FC236}">
                <a16:creationId xmlns:a16="http://schemas.microsoft.com/office/drawing/2014/main" id="{6FF90904-5998-60F7-F329-7D2C2A0AFFE2}"/>
              </a:ext>
            </a:extLst>
          </p:cNvPr>
          <p:cNvPicPr>
            <a:picLocks noChangeAspect="1"/>
          </p:cNvPicPr>
          <p:nvPr/>
        </p:nvPicPr>
        <p:blipFill>
          <a:blip r:embed="rId3"/>
          <a:stretch>
            <a:fillRect/>
          </a:stretch>
        </p:blipFill>
        <p:spPr>
          <a:xfrm>
            <a:off x="2595625" y="2506802"/>
            <a:ext cx="3952750" cy="2239442"/>
          </a:xfrm>
          <a:prstGeom prst="rect">
            <a:avLst/>
          </a:prstGeom>
        </p:spPr>
      </p:pic>
    </p:spTree>
    <p:extLst>
      <p:ext uri="{BB962C8B-B14F-4D97-AF65-F5344CB8AC3E}">
        <p14:creationId xmlns:p14="http://schemas.microsoft.com/office/powerpoint/2010/main" val="2618993209"/>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5" name="TextBox 4">
            <a:extLst>
              <a:ext uri="{FF2B5EF4-FFF2-40B4-BE49-F238E27FC236}">
                <a16:creationId xmlns:a16="http://schemas.microsoft.com/office/drawing/2014/main" id="{74B0A4CF-2117-8816-9090-AE4E6A22764E}"/>
              </a:ext>
            </a:extLst>
          </p:cNvPr>
          <p:cNvSpPr txBox="1"/>
          <p:nvPr/>
        </p:nvSpPr>
        <p:spPr>
          <a:xfrm>
            <a:off x="1112438" y="180418"/>
            <a:ext cx="1956157" cy="307777"/>
          </a:xfrm>
          <a:prstGeom prst="rect">
            <a:avLst/>
          </a:prstGeom>
          <a:noFill/>
        </p:spPr>
        <p:txBody>
          <a:bodyPr wrap="square" rtlCol="0">
            <a:spAutoFit/>
          </a:bodyPr>
          <a:lstStyle/>
          <a:p>
            <a:pPr algn="just"/>
            <a:r>
              <a:rPr lang="en-US" b="1" dirty="0">
                <a:solidFill>
                  <a:schemeClr val="tx2"/>
                </a:solidFill>
                <a:latin typeface="Open Sans" panose="020B0606030504020204" pitchFamily="34" charset="0"/>
                <a:ea typeface="Open Sans" panose="020B0606030504020204" pitchFamily="34" charset="0"/>
                <a:cs typeface="Open Sans" panose="020B0606030504020204" pitchFamily="34" charset="0"/>
              </a:rPr>
              <a:t>▼ THÊM HÓA ĐƠN: </a:t>
            </a:r>
          </a:p>
        </p:txBody>
      </p:sp>
      <p:pic>
        <p:nvPicPr>
          <p:cNvPr id="3" name="Picture 2">
            <a:extLst>
              <a:ext uri="{FF2B5EF4-FFF2-40B4-BE49-F238E27FC236}">
                <a16:creationId xmlns:a16="http://schemas.microsoft.com/office/drawing/2014/main" id="{46CE2160-676C-0AD0-D263-8AAEBF4A3A3C}"/>
              </a:ext>
            </a:extLst>
          </p:cNvPr>
          <p:cNvPicPr>
            <a:picLocks noChangeAspect="1"/>
          </p:cNvPicPr>
          <p:nvPr/>
        </p:nvPicPr>
        <p:blipFill>
          <a:blip r:embed="rId3"/>
          <a:stretch>
            <a:fillRect/>
          </a:stretch>
        </p:blipFill>
        <p:spPr>
          <a:xfrm>
            <a:off x="2655357" y="577791"/>
            <a:ext cx="3833286" cy="4257931"/>
          </a:xfrm>
          <a:prstGeom prst="rect">
            <a:avLst/>
          </a:prstGeom>
        </p:spPr>
      </p:pic>
    </p:spTree>
    <p:extLst>
      <p:ext uri="{BB962C8B-B14F-4D97-AF65-F5344CB8AC3E}">
        <p14:creationId xmlns:p14="http://schemas.microsoft.com/office/powerpoint/2010/main" val="1099548084"/>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2" name="TextBox 1">
            <a:extLst>
              <a:ext uri="{FF2B5EF4-FFF2-40B4-BE49-F238E27FC236}">
                <a16:creationId xmlns:a16="http://schemas.microsoft.com/office/drawing/2014/main" id="{C4223DE5-3F8F-A9B3-7A00-280825FCB1F9}"/>
              </a:ext>
            </a:extLst>
          </p:cNvPr>
          <p:cNvSpPr txBox="1"/>
          <p:nvPr/>
        </p:nvSpPr>
        <p:spPr>
          <a:xfrm>
            <a:off x="1883666" y="1417588"/>
            <a:ext cx="5376667" cy="2308324"/>
          </a:xfrm>
          <a:prstGeom prst="rect">
            <a:avLst/>
          </a:prstGeom>
          <a:noFill/>
        </p:spPr>
        <p:txBody>
          <a:bodyPr wrap="square" rtlCol="0">
            <a:spAutoFit/>
          </a:bodyPr>
          <a:lstStyle/>
          <a:p>
            <a:pPr algn="just"/>
            <a:r>
              <a:rPr lang="en-US" sz="1800" b="1" dirty="0">
                <a:solidFill>
                  <a:schemeClr val="tx2"/>
                </a:solidFill>
                <a:latin typeface="Open Sans" panose="020B0606030504020204" pitchFamily="34" charset="0"/>
                <a:ea typeface="Open Sans" panose="020B0606030504020204" pitchFamily="34" charset="0"/>
                <a:cs typeface="Open Sans" panose="020B0606030504020204" pitchFamily="34" charset="0"/>
              </a:rPr>
              <a:t>▼ CẬP NHẬT HÓA ĐƠN: </a:t>
            </a:r>
          </a:p>
          <a:p>
            <a:pPr algn="just"/>
            <a:endParaRPr lang="en-US" sz="1800" dirty="0">
              <a:latin typeface="Open Sans" panose="020B0606030504020204" pitchFamily="34" charset="0"/>
              <a:ea typeface="Open Sans" panose="020B0606030504020204" pitchFamily="34" charset="0"/>
              <a:cs typeface="Open Sans" panose="020B0606030504020204" pitchFamily="34" charset="0"/>
            </a:endParaRPr>
          </a:p>
          <a:p>
            <a:pPr algn="just"/>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Admin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có</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thể</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chỉnh</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sửa</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các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thông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tin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liên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quan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đến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hóa</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đơn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theo</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từng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số</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hóa</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đơn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tương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ứng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p>
            <a:pPr algn="just"/>
            <a:endPar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Trị</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giá</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của</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một</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hóa</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đơn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sẽ</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được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tự</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động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cập</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nhật</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khi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có</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sự</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thay</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đổi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trong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chi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tiết</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hóa</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đơn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ứng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với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số</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hóa</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đơn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đó</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3790287453"/>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2" name="TextBox 1">
            <a:extLst>
              <a:ext uri="{FF2B5EF4-FFF2-40B4-BE49-F238E27FC236}">
                <a16:creationId xmlns:a16="http://schemas.microsoft.com/office/drawing/2014/main" id="{C4223DE5-3F8F-A9B3-7A00-280825FCB1F9}"/>
              </a:ext>
            </a:extLst>
          </p:cNvPr>
          <p:cNvSpPr txBox="1"/>
          <p:nvPr/>
        </p:nvSpPr>
        <p:spPr>
          <a:xfrm>
            <a:off x="3133098" y="268409"/>
            <a:ext cx="2877804" cy="369332"/>
          </a:xfrm>
          <a:prstGeom prst="rect">
            <a:avLst/>
          </a:prstGeom>
          <a:noFill/>
        </p:spPr>
        <p:txBody>
          <a:bodyPr wrap="square" rtlCol="0">
            <a:spAutoFit/>
          </a:bodyPr>
          <a:lstStyle/>
          <a:p>
            <a:pPr algn="just"/>
            <a:r>
              <a:rPr lang="en-US" sz="1800" b="1" dirty="0">
                <a:solidFill>
                  <a:schemeClr val="tx2"/>
                </a:solidFill>
                <a:latin typeface="Open Sans" panose="020B0606030504020204" pitchFamily="34" charset="0"/>
                <a:ea typeface="Open Sans" panose="020B0606030504020204" pitchFamily="34" charset="0"/>
                <a:cs typeface="Open Sans" panose="020B0606030504020204" pitchFamily="34" charset="0"/>
              </a:rPr>
              <a:t>▼ CẬP NHẬT HÓA ĐƠN: </a:t>
            </a:r>
          </a:p>
        </p:txBody>
      </p:sp>
      <p:pic>
        <p:nvPicPr>
          <p:cNvPr id="5" name="Picture 4">
            <a:extLst>
              <a:ext uri="{FF2B5EF4-FFF2-40B4-BE49-F238E27FC236}">
                <a16:creationId xmlns:a16="http://schemas.microsoft.com/office/drawing/2014/main" id="{38DF3BE0-BB17-8E9B-0603-2BD6CD000C9C}"/>
              </a:ext>
            </a:extLst>
          </p:cNvPr>
          <p:cNvPicPr>
            <a:picLocks noChangeAspect="1"/>
          </p:cNvPicPr>
          <p:nvPr/>
        </p:nvPicPr>
        <p:blipFill>
          <a:blip r:embed="rId3"/>
          <a:stretch>
            <a:fillRect/>
          </a:stretch>
        </p:blipFill>
        <p:spPr>
          <a:xfrm>
            <a:off x="1050934" y="667265"/>
            <a:ext cx="2836648" cy="4054310"/>
          </a:xfrm>
          <a:prstGeom prst="rect">
            <a:avLst/>
          </a:prstGeom>
        </p:spPr>
      </p:pic>
      <p:pic>
        <p:nvPicPr>
          <p:cNvPr id="3" name="Picture 2">
            <a:extLst>
              <a:ext uri="{FF2B5EF4-FFF2-40B4-BE49-F238E27FC236}">
                <a16:creationId xmlns:a16="http://schemas.microsoft.com/office/drawing/2014/main" id="{06FDBDA8-CB6F-718E-2E32-CF8CA68D4F3F}"/>
              </a:ext>
            </a:extLst>
          </p:cNvPr>
          <p:cNvPicPr>
            <a:picLocks noChangeAspect="1"/>
          </p:cNvPicPr>
          <p:nvPr/>
        </p:nvPicPr>
        <p:blipFill>
          <a:blip r:embed="rId4"/>
          <a:stretch>
            <a:fillRect/>
          </a:stretch>
        </p:blipFill>
        <p:spPr>
          <a:xfrm>
            <a:off x="4667029" y="869092"/>
            <a:ext cx="3652283" cy="3852483"/>
          </a:xfrm>
          <a:prstGeom prst="rect">
            <a:avLst/>
          </a:prstGeom>
        </p:spPr>
      </p:pic>
    </p:spTree>
    <p:extLst>
      <p:ext uri="{BB962C8B-B14F-4D97-AF65-F5344CB8AC3E}">
        <p14:creationId xmlns:p14="http://schemas.microsoft.com/office/powerpoint/2010/main" val="296827218"/>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2" name="TextBox 1">
            <a:extLst>
              <a:ext uri="{FF2B5EF4-FFF2-40B4-BE49-F238E27FC236}">
                <a16:creationId xmlns:a16="http://schemas.microsoft.com/office/drawing/2014/main" id="{485F9C4B-21D6-99D9-C8C9-D4CEABF3B91C}"/>
              </a:ext>
            </a:extLst>
          </p:cNvPr>
          <p:cNvSpPr txBox="1"/>
          <p:nvPr/>
        </p:nvSpPr>
        <p:spPr>
          <a:xfrm>
            <a:off x="690501" y="1417588"/>
            <a:ext cx="5233982" cy="2308324"/>
          </a:xfrm>
          <a:prstGeom prst="rect">
            <a:avLst/>
          </a:prstGeom>
          <a:noFill/>
        </p:spPr>
        <p:txBody>
          <a:bodyPr wrap="square" rtlCol="0">
            <a:spAutoFit/>
          </a:bodyPr>
          <a:lstStyle/>
          <a:p>
            <a:pPr algn="just"/>
            <a:r>
              <a:rPr lang="en-US" sz="1800" b="1" dirty="0">
                <a:solidFill>
                  <a:schemeClr val="tx2"/>
                </a:solidFill>
                <a:latin typeface="Open Sans" panose="020B0606030504020204" pitchFamily="34" charset="0"/>
                <a:ea typeface="Open Sans" panose="020B0606030504020204" pitchFamily="34" charset="0"/>
                <a:cs typeface="Open Sans" panose="020B0606030504020204" pitchFamily="34" charset="0"/>
              </a:rPr>
              <a:t>▼ XÓA HÓA ĐƠN: </a:t>
            </a:r>
          </a:p>
          <a:p>
            <a:pPr algn="just"/>
            <a:endParaRPr lang="en-US" sz="1800" dirty="0">
              <a:latin typeface="Open Sans" panose="020B0606030504020204" pitchFamily="34" charset="0"/>
              <a:ea typeface="Open Sans" panose="020B0606030504020204" pitchFamily="34" charset="0"/>
              <a:cs typeface="Open Sans" panose="020B0606030504020204" pitchFamily="34" charset="0"/>
            </a:endParaRPr>
          </a:p>
          <a:p>
            <a:pPr algn="just"/>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Admin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có</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thể</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xóa</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dữ</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liệu</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của</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hóa</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đơn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dựa</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trên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số</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hóa</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đơn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tương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ứng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p>
            <a:pPr algn="just"/>
            <a:endPar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Khi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một</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hóa</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đơn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bị</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xóa</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toàn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bộ</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các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dữ</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liệu</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ứng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với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số</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hóa</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đơn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đó</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trong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cơ</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sở</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dữ</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liệu</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chi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tiết</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hóa</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đơn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sẽ</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bị</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xóa</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theo.</a:t>
            </a:r>
            <a:endPar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44AF9068-4CC6-745E-9018-BECC786F5904}"/>
              </a:ext>
            </a:extLst>
          </p:cNvPr>
          <p:cNvPicPr>
            <a:picLocks noChangeAspect="1"/>
          </p:cNvPicPr>
          <p:nvPr/>
        </p:nvPicPr>
        <p:blipFill>
          <a:blip r:embed="rId3"/>
          <a:stretch>
            <a:fillRect/>
          </a:stretch>
        </p:blipFill>
        <p:spPr>
          <a:xfrm>
            <a:off x="6314302" y="221971"/>
            <a:ext cx="2058275" cy="4699557"/>
          </a:xfrm>
          <a:prstGeom prst="rect">
            <a:avLst/>
          </a:prstGeom>
        </p:spPr>
      </p:pic>
    </p:spTree>
    <p:extLst>
      <p:ext uri="{BB962C8B-B14F-4D97-AF65-F5344CB8AC3E}">
        <p14:creationId xmlns:p14="http://schemas.microsoft.com/office/powerpoint/2010/main" val="1637591992"/>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7" name="Google Shape;1067;p77"/>
          <p:cNvSpPr txBox="1">
            <a:spLocks noGrp="1"/>
          </p:cNvSpPr>
          <p:nvPr>
            <p:ph type="subTitle" idx="4"/>
          </p:nvPr>
        </p:nvSpPr>
        <p:spPr>
          <a:xfrm>
            <a:off x="2829537" y="2935817"/>
            <a:ext cx="3484926" cy="397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3000" dirty="0"/>
              <a:t>Các chức năng</a:t>
            </a:r>
            <a:endParaRPr sz="3000" dirty="0"/>
          </a:p>
        </p:txBody>
      </p:sp>
      <p:sp>
        <p:nvSpPr>
          <p:cNvPr id="1076" name="Google Shape;1076;p77"/>
          <p:cNvSpPr txBox="1">
            <a:spLocks noGrp="1"/>
          </p:cNvSpPr>
          <p:nvPr>
            <p:ph type="title" idx="16"/>
          </p:nvPr>
        </p:nvSpPr>
        <p:spPr>
          <a:xfrm>
            <a:off x="3774600" y="2383366"/>
            <a:ext cx="1594800" cy="6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II</a:t>
            </a:r>
            <a:endParaRPr sz="3600" dirty="0"/>
          </a:p>
        </p:txBody>
      </p:sp>
      <p:sp>
        <p:nvSpPr>
          <p:cNvPr id="1078" name="Google Shape;1078;p77"/>
          <p:cNvSpPr txBox="1">
            <a:spLocks noGrp="1"/>
          </p:cNvSpPr>
          <p:nvPr>
            <p:ph type="title" idx="18"/>
          </p:nvPr>
        </p:nvSpPr>
        <p:spPr>
          <a:xfrm>
            <a:off x="2084311" y="980301"/>
            <a:ext cx="4975378" cy="118624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t>Nội dung</a:t>
            </a:r>
            <a:endParaRPr sz="6000" dirty="0"/>
          </a:p>
        </p:txBody>
      </p:sp>
      <p:sp>
        <p:nvSpPr>
          <p:cNvPr id="28" name="Google Shape;1067;p77">
            <a:extLst>
              <a:ext uri="{FF2B5EF4-FFF2-40B4-BE49-F238E27FC236}">
                <a16:creationId xmlns:a16="http://schemas.microsoft.com/office/drawing/2014/main" id="{8C4C7882-A5D3-A049-2186-0273D936E27F}"/>
              </a:ext>
            </a:extLst>
          </p:cNvPr>
          <p:cNvSpPr txBox="1">
            <a:spLocks/>
          </p:cNvSpPr>
          <p:nvPr/>
        </p:nvSpPr>
        <p:spPr>
          <a:xfrm>
            <a:off x="-182857" y="2935817"/>
            <a:ext cx="3484926" cy="39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2pPr>
            <a:lvl3pPr marL="1371600" marR="0" lvl="2"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3pPr>
            <a:lvl4pPr marL="1828800" marR="0" lvl="3"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4pPr>
            <a:lvl5pPr marL="2286000" marR="0" lvl="4"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5pPr>
            <a:lvl6pPr marL="2743200" marR="0" lvl="5"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6pPr>
            <a:lvl7pPr marL="3200400" marR="0" lvl="6"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7pPr>
            <a:lvl8pPr marL="3657600" marR="0" lvl="7"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8pPr>
            <a:lvl9pPr marL="4114800" marR="0" lvl="8" indent="-317500" algn="l" rtl="0">
              <a:lnSpc>
                <a:spcPct val="100000"/>
              </a:lnSpc>
              <a:spcBef>
                <a:spcPts val="1600"/>
              </a:spcBef>
              <a:spcAft>
                <a:spcPts val="160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9pPr>
          </a:lstStyle>
          <a:p>
            <a:pPr marL="0" indent="0">
              <a:spcAft>
                <a:spcPts val="1600"/>
              </a:spcAft>
            </a:pPr>
            <a:r>
              <a:rPr lang="en-US" sz="3000" dirty="0" err="1"/>
              <a:t>Giới</a:t>
            </a:r>
            <a:r>
              <a:rPr lang="en-US" sz="3000" dirty="0"/>
              <a:t> </a:t>
            </a:r>
            <a:r>
              <a:rPr lang="en-US" sz="3000" dirty="0" err="1"/>
              <a:t>thiệu</a:t>
            </a:r>
            <a:endParaRPr lang="en-US" sz="3000" dirty="0"/>
          </a:p>
        </p:txBody>
      </p:sp>
      <p:sp>
        <p:nvSpPr>
          <p:cNvPr id="29" name="Google Shape;1076;p77">
            <a:extLst>
              <a:ext uri="{FF2B5EF4-FFF2-40B4-BE49-F238E27FC236}">
                <a16:creationId xmlns:a16="http://schemas.microsoft.com/office/drawing/2014/main" id="{6B9E6962-8461-518D-59DD-639A84EF0BE6}"/>
              </a:ext>
            </a:extLst>
          </p:cNvPr>
          <p:cNvSpPr txBox="1">
            <a:spLocks/>
          </p:cNvSpPr>
          <p:nvPr/>
        </p:nvSpPr>
        <p:spPr>
          <a:xfrm>
            <a:off x="762206" y="2383366"/>
            <a:ext cx="1594800" cy="69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1pPr>
            <a:lvl2pPr marR="0" lvl="1"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2pPr>
            <a:lvl3pPr marR="0" lvl="2"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3pPr>
            <a:lvl4pPr marR="0" lvl="3"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4pPr>
            <a:lvl5pPr marR="0" lvl="4"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5pPr>
            <a:lvl6pPr marR="0" lvl="5"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6pPr>
            <a:lvl7pPr marR="0" lvl="6"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7pPr>
            <a:lvl8pPr marR="0" lvl="7"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8pPr>
            <a:lvl9pPr marR="0" lvl="8"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9pPr>
          </a:lstStyle>
          <a:p>
            <a:r>
              <a:rPr lang="en" sz="3600" dirty="0"/>
              <a:t>I</a:t>
            </a:r>
          </a:p>
        </p:txBody>
      </p:sp>
      <p:sp>
        <p:nvSpPr>
          <p:cNvPr id="30" name="Google Shape;1067;p77">
            <a:extLst>
              <a:ext uri="{FF2B5EF4-FFF2-40B4-BE49-F238E27FC236}">
                <a16:creationId xmlns:a16="http://schemas.microsoft.com/office/drawing/2014/main" id="{BAC23FDF-DA36-144D-22E1-A6D2AE55E273}"/>
              </a:ext>
            </a:extLst>
          </p:cNvPr>
          <p:cNvSpPr txBox="1">
            <a:spLocks/>
          </p:cNvSpPr>
          <p:nvPr/>
        </p:nvSpPr>
        <p:spPr>
          <a:xfrm>
            <a:off x="5841931" y="2935817"/>
            <a:ext cx="3484926" cy="39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2pPr>
            <a:lvl3pPr marL="1371600" marR="0" lvl="2"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3pPr>
            <a:lvl4pPr marL="1828800" marR="0" lvl="3"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4pPr>
            <a:lvl5pPr marL="2286000" marR="0" lvl="4"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5pPr>
            <a:lvl6pPr marL="2743200" marR="0" lvl="5"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6pPr>
            <a:lvl7pPr marL="3200400" marR="0" lvl="6"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7pPr>
            <a:lvl8pPr marL="3657600" marR="0" lvl="7" indent="-317500" algn="l" rtl="0">
              <a:lnSpc>
                <a:spcPct val="100000"/>
              </a:lnSpc>
              <a:spcBef>
                <a:spcPts val="1600"/>
              </a:spcBef>
              <a:spcAft>
                <a:spcPts val="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8pPr>
            <a:lvl9pPr marL="4114800" marR="0" lvl="8" indent="-317500" algn="l" rtl="0">
              <a:lnSpc>
                <a:spcPct val="100000"/>
              </a:lnSpc>
              <a:spcBef>
                <a:spcPts val="1600"/>
              </a:spcBef>
              <a:spcAft>
                <a:spcPts val="1600"/>
              </a:spcAft>
              <a:buClr>
                <a:schemeClr val="dk1"/>
              </a:buClr>
              <a:buSzPts val="2700"/>
              <a:buFont typeface="Josefin Sans"/>
              <a:buNone/>
              <a:defRPr sz="2700" b="1" i="0" u="none" strike="noStrike" cap="none">
                <a:solidFill>
                  <a:schemeClr val="dk1"/>
                </a:solidFill>
                <a:latin typeface="Josefin Sans"/>
                <a:ea typeface="Josefin Sans"/>
                <a:cs typeface="Josefin Sans"/>
                <a:sym typeface="Josefin Sans"/>
              </a:defRPr>
            </a:lvl9pPr>
          </a:lstStyle>
          <a:p>
            <a:pPr marL="0" indent="0">
              <a:spcAft>
                <a:spcPts val="1600"/>
              </a:spcAft>
            </a:pPr>
            <a:r>
              <a:rPr lang="en-US" sz="3000" dirty="0"/>
              <a:t>Demo</a:t>
            </a:r>
          </a:p>
        </p:txBody>
      </p:sp>
      <p:sp>
        <p:nvSpPr>
          <p:cNvPr id="31" name="Google Shape;1076;p77">
            <a:extLst>
              <a:ext uri="{FF2B5EF4-FFF2-40B4-BE49-F238E27FC236}">
                <a16:creationId xmlns:a16="http://schemas.microsoft.com/office/drawing/2014/main" id="{D1CC884C-168A-538B-DC05-0EF420304B84}"/>
              </a:ext>
            </a:extLst>
          </p:cNvPr>
          <p:cNvSpPr txBox="1">
            <a:spLocks/>
          </p:cNvSpPr>
          <p:nvPr/>
        </p:nvSpPr>
        <p:spPr>
          <a:xfrm>
            <a:off x="6786994" y="2383366"/>
            <a:ext cx="1594800" cy="69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1pPr>
            <a:lvl2pPr marR="0" lvl="1"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2pPr>
            <a:lvl3pPr marR="0" lvl="2"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3pPr>
            <a:lvl4pPr marR="0" lvl="3"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4pPr>
            <a:lvl5pPr marR="0" lvl="4"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5pPr>
            <a:lvl6pPr marR="0" lvl="5"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6pPr>
            <a:lvl7pPr marR="0" lvl="6"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7pPr>
            <a:lvl8pPr marR="0" lvl="7"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8pPr>
            <a:lvl9pPr marR="0" lvl="8" algn="ctr" rtl="0">
              <a:lnSpc>
                <a:spcPct val="100000"/>
              </a:lnSpc>
              <a:spcBef>
                <a:spcPts val="0"/>
              </a:spcBef>
              <a:spcAft>
                <a:spcPts val="0"/>
              </a:spcAft>
              <a:buClr>
                <a:schemeClr val="dk1"/>
              </a:buClr>
              <a:buSzPts val="3000"/>
              <a:buFont typeface="Josefin Sans"/>
              <a:buNone/>
              <a:defRPr sz="3000" b="1" i="0" u="none" strike="noStrike" cap="none">
                <a:solidFill>
                  <a:schemeClr val="dk1"/>
                </a:solidFill>
                <a:latin typeface="Josefin Sans"/>
                <a:ea typeface="Josefin Sans"/>
                <a:cs typeface="Josefin Sans"/>
                <a:sym typeface="Josefin Sans"/>
              </a:defRPr>
            </a:lvl9pPr>
          </a:lstStyle>
          <a:p>
            <a:r>
              <a:rPr lang="en" sz="3600" dirty="0"/>
              <a:t>III</a:t>
            </a:r>
          </a:p>
        </p:txBody>
      </p:sp>
    </p:spTree>
    <p:extLst>
      <p:ext uri="{BB962C8B-B14F-4D97-AF65-F5344CB8AC3E}">
        <p14:creationId xmlns:p14="http://schemas.microsoft.com/office/powerpoint/2010/main" val="2938441679"/>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78"/>
                                        </p:tgtEl>
                                        <p:attrNameLst>
                                          <p:attrName>style.visibility</p:attrName>
                                        </p:attrNameLst>
                                      </p:cBhvr>
                                      <p:to>
                                        <p:strVal val="visible"/>
                                      </p:to>
                                    </p:set>
                                    <p:animEffect transition="in" filter="fade">
                                      <p:cBhvr>
                                        <p:cTn id="7" dur="1000"/>
                                        <p:tgtEl>
                                          <p:spTgt spid="1078"/>
                                        </p:tgtEl>
                                      </p:cBhvr>
                                    </p:animEffect>
                                  </p:childTnLst>
                                </p:cTn>
                              </p:par>
                              <p:par>
                                <p:cTn id="8" presetID="10" presetClass="entr" presetSubtype="0" fill="hold" nodeType="withEffect">
                                  <p:stCondLst>
                                    <p:cond delay="0"/>
                                  </p:stCondLst>
                                  <p:childTnLst>
                                    <p:set>
                                      <p:cBhvr>
                                        <p:cTn id="9" dur="1" fill="hold">
                                          <p:stCondLst>
                                            <p:cond delay="0"/>
                                          </p:stCondLst>
                                        </p:cTn>
                                        <p:tgtEl>
                                          <p:spTgt spid="1076"/>
                                        </p:tgtEl>
                                        <p:attrNameLst>
                                          <p:attrName>style.visibility</p:attrName>
                                        </p:attrNameLst>
                                      </p:cBhvr>
                                      <p:to>
                                        <p:strVal val="visible"/>
                                      </p:to>
                                    </p:set>
                                    <p:animEffect transition="in" filter="fade">
                                      <p:cBhvr>
                                        <p:cTn id="10" dur="1000"/>
                                        <p:tgtEl>
                                          <p:spTgt spid="1076"/>
                                        </p:tgtEl>
                                      </p:cBhvr>
                                    </p:animEffect>
                                  </p:childTnLst>
                                </p:cTn>
                              </p:par>
                              <p:par>
                                <p:cTn id="11" presetID="10" presetClass="entr" presetSubtype="0" fill="hold" nodeType="withEffect">
                                  <p:stCondLst>
                                    <p:cond delay="0"/>
                                  </p:stCondLst>
                                  <p:childTnLst>
                                    <p:set>
                                      <p:cBhvr>
                                        <p:cTn id="12" dur="1" fill="hold">
                                          <p:stCondLst>
                                            <p:cond delay="0"/>
                                          </p:stCondLst>
                                        </p:cTn>
                                        <p:tgtEl>
                                          <p:spTgt spid="1067"/>
                                        </p:tgtEl>
                                        <p:attrNameLst>
                                          <p:attrName>style.visibility</p:attrName>
                                        </p:attrNameLst>
                                      </p:cBhvr>
                                      <p:to>
                                        <p:strVal val="visible"/>
                                      </p:to>
                                    </p:set>
                                    <p:animEffect transition="in" filter="fade">
                                      <p:cBhvr>
                                        <p:cTn id="13" dur="1000"/>
                                        <p:tgtEl>
                                          <p:spTgt spid="1067"/>
                                        </p:tgtEl>
                                      </p:cBhvr>
                                    </p:animEffect>
                                  </p:childTnLst>
                                </p:cTn>
                              </p:par>
                              <p:par>
                                <p:cTn id="14" presetID="10" presetClass="entr" presetSubtype="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1000"/>
                                        <p:tgtEl>
                                          <p:spTgt spid="29"/>
                                        </p:tgtEl>
                                      </p:cBhvr>
                                    </p:animEffect>
                                  </p:childTnLst>
                                </p:cTn>
                              </p:par>
                              <p:par>
                                <p:cTn id="17" presetID="10"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childTnLst>
                                </p:cTn>
                              </p:par>
                              <p:par>
                                <p:cTn id="20" presetID="10" presetClass="entr" presetSubtype="0"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1000"/>
                                        <p:tgtEl>
                                          <p:spTgt spid="31"/>
                                        </p:tgtEl>
                                      </p:cBhvr>
                                    </p:animEffect>
                                  </p:childTnLst>
                                </p:cTn>
                              </p:par>
                              <p:par>
                                <p:cTn id="23" presetID="10"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2" name="Google Shape;1056;p76">
            <a:extLst>
              <a:ext uri="{FF2B5EF4-FFF2-40B4-BE49-F238E27FC236}">
                <a16:creationId xmlns:a16="http://schemas.microsoft.com/office/drawing/2014/main" id="{99E4FA41-4493-0ED5-F7D5-0610C79A292A}"/>
              </a:ext>
            </a:extLst>
          </p:cNvPr>
          <p:cNvSpPr txBox="1">
            <a:spLocks/>
          </p:cNvSpPr>
          <p:nvPr/>
        </p:nvSpPr>
        <p:spPr>
          <a:xfrm>
            <a:off x="1568691" y="321963"/>
            <a:ext cx="1039200" cy="667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4000"/>
              <a:buFont typeface="Josefin Sans"/>
              <a:buNone/>
              <a:defRPr sz="5000" b="1" i="0" u="none" strike="noStrike" cap="none">
                <a:solidFill>
                  <a:schemeClr val="accent2"/>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4000"/>
              <a:buFont typeface="Josefin Sans"/>
              <a:buNone/>
              <a:defRPr sz="4000" b="1" i="0" u="none" strike="noStrike" cap="none">
                <a:solidFill>
                  <a:schemeClr val="accent6"/>
                </a:solidFill>
                <a:latin typeface="Josefin Sans"/>
                <a:ea typeface="Josefin Sans"/>
                <a:cs typeface="Josefin Sans"/>
                <a:sym typeface="Josefin Sans"/>
              </a:defRPr>
            </a:lvl9pPr>
          </a:lstStyle>
          <a:p>
            <a:r>
              <a:rPr lang="en" sz="6600" dirty="0">
                <a:latin typeface="Josefin Sans" pitchFamily="2" charset="0"/>
              </a:rPr>
              <a:t>01</a:t>
            </a:r>
          </a:p>
        </p:txBody>
      </p:sp>
      <p:sp>
        <p:nvSpPr>
          <p:cNvPr id="3" name="Google Shape;1048;p76">
            <a:extLst>
              <a:ext uri="{FF2B5EF4-FFF2-40B4-BE49-F238E27FC236}">
                <a16:creationId xmlns:a16="http://schemas.microsoft.com/office/drawing/2014/main" id="{5F492602-EE3C-B1CC-34FB-0A6A5D54BEF0}"/>
              </a:ext>
            </a:extLst>
          </p:cNvPr>
          <p:cNvSpPr txBox="1">
            <a:spLocks/>
          </p:cNvSpPr>
          <p:nvPr/>
        </p:nvSpPr>
        <p:spPr>
          <a:xfrm>
            <a:off x="2669310" y="546216"/>
            <a:ext cx="5098727"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100"/>
              <a:buFont typeface="Josefin Sans"/>
              <a:buNone/>
              <a:defRPr sz="2700" b="1" i="0" u="none" strike="noStrike" cap="none">
                <a:solidFill>
                  <a:schemeClr val="dk1"/>
                </a:solidFill>
                <a:latin typeface="Josefin Sans"/>
                <a:ea typeface="Josefin Sans"/>
                <a:cs typeface="Josefin Sans"/>
                <a:sym typeface="Josefin Sans"/>
              </a:defRPr>
            </a:lvl1pPr>
            <a:lvl2pPr marL="914400" marR="0" lvl="1" indent="-317500" algn="ctr" rtl="0">
              <a:lnSpc>
                <a:spcPct val="115000"/>
              </a:lnSpc>
              <a:spcBef>
                <a:spcPts val="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2pPr>
            <a:lvl3pPr marL="1371600" marR="0" lvl="2"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3pPr>
            <a:lvl4pPr marL="1828800" marR="0" lvl="3"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4pPr>
            <a:lvl5pPr marL="2286000" marR="0" lvl="4"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5pPr>
            <a:lvl6pPr marL="2743200" marR="0" lvl="5"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6pPr>
            <a:lvl7pPr marL="3200400" marR="0" lvl="6"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7pPr>
            <a:lvl8pPr marL="3657600" marR="0" lvl="7" indent="-317500" algn="ctr" rtl="0">
              <a:lnSpc>
                <a:spcPct val="115000"/>
              </a:lnSpc>
              <a:spcBef>
                <a:spcPts val="1600"/>
              </a:spcBef>
              <a:spcAft>
                <a:spcPts val="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8pPr>
            <a:lvl9pPr marL="4114800" marR="0" lvl="8" indent="-317500" algn="ctr" rtl="0">
              <a:lnSpc>
                <a:spcPct val="115000"/>
              </a:lnSpc>
              <a:spcBef>
                <a:spcPts val="1600"/>
              </a:spcBef>
              <a:spcAft>
                <a:spcPts val="1600"/>
              </a:spcAft>
              <a:buClr>
                <a:schemeClr val="dk1"/>
              </a:buClr>
              <a:buSzPts val="2100"/>
              <a:buFont typeface="Josefin Sans"/>
              <a:buNone/>
              <a:defRPr sz="2100" b="1" i="0" u="none" strike="noStrike" cap="none">
                <a:solidFill>
                  <a:schemeClr val="dk1"/>
                </a:solidFill>
                <a:latin typeface="Josefin Sans"/>
                <a:ea typeface="Josefin Sans"/>
                <a:cs typeface="Josefin Sans"/>
                <a:sym typeface="Josefin Sans"/>
              </a:defRPr>
            </a:lvl9pPr>
          </a:lstStyle>
          <a:p>
            <a:pPr marL="0" indent="0"/>
            <a:r>
              <a:rPr lang="en-US" sz="4400" dirty="0" err="1">
                <a:latin typeface="Josefin Sans" pitchFamily="2" charset="0"/>
              </a:rPr>
              <a:t>Quản</a:t>
            </a:r>
            <a:r>
              <a:rPr lang="en-US" sz="4400" dirty="0">
                <a:latin typeface="Josefin Sans" pitchFamily="2" charset="0"/>
              </a:rPr>
              <a:t> </a:t>
            </a:r>
            <a:r>
              <a:rPr lang="en-US" sz="4400" dirty="0" err="1">
                <a:latin typeface="Josefin Sans" pitchFamily="2" charset="0"/>
              </a:rPr>
              <a:t>lý</a:t>
            </a:r>
            <a:r>
              <a:rPr lang="en-US" sz="4400" dirty="0">
                <a:latin typeface="Josefin Sans" pitchFamily="2" charset="0"/>
              </a:rPr>
              <a:t> </a:t>
            </a:r>
            <a:r>
              <a:rPr lang="en-US" sz="4400" dirty="0" err="1">
                <a:latin typeface="Josefin Sans" pitchFamily="2" charset="0"/>
              </a:rPr>
              <a:t>tài</a:t>
            </a:r>
            <a:r>
              <a:rPr lang="en-US" sz="4400" dirty="0">
                <a:latin typeface="Josefin Sans" pitchFamily="2" charset="0"/>
              </a:rPr>
              <a:t> </a:t>
            </a:r>
            <a:r>
              <a:rPr lang="en-US" sz="4400" dirty="0" err="1">
                <a:latin typeface="Josefin Sans" pitchFamily="2" charset="0"/>
              </a:rPr>
              <a:t>khoản</a:t>
            </a:r>
            <a:endParaRPr lang="en-US" sz="4400" dirty="0">
              <a:latin typeface="Josefin Sans" pitchFamily="2" charset="0"/>
            </a:endParaRPr>
          </a:p>
        </p:txBody>
      </p:sp>
      <p:sp>
        <p:nvSpPr>
          <p:cNvPr id="4" name="Rectangle: Rounded Corners 3">
            <a:extLst>
              <a:ext uri="{FF2B5EF4-FFF2-40B4-BE49-F238E27FC236}">
                <a16:creationId xmlns:a16="http://schemas.microsoft.com/office/drawing/2014/main" id="{8E91AB6F-22D7-52A0-655C-B044D699B280}"/>
              </a:ext>
            </a:extLst>
          </p:cNvPr>
          <p:cNvSpPr/>
          <p:nvPr/>
        </p:nvSpPr>
        <p:spPr>
          <a:xfrm>
            <a:off x="1369540" y="1556237"/>
            <a:ext cx="3035643" cy="51486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b="1" dirty="0" err="1">
                <a:latin typeface="Open Sans" panose="020B0606030504020204" pitchFamily="34" charset="0"/>
                <a:ea typeface="Open Sans" panose="020B0606030504020204" pitchFamily="34" charset="0"/>
                <a:cs typeface="Open Sans" panose="020B0606030504020204" pitchFamily="34" charset="0"/>
              </a:rPr>
              <a:t>Thêm</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tài</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khoản</a:t>
            </a:r>
            <a:endParaRPr lang="en-US" sz="22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Rounded Corners 4">
            <a:extLst>
              <a:ext uri="{FF2B5EF4-FFF2-40B4-BE49-F238E27FC236}">
                <a16:creationId xmlns:a16="http://schemas.microsoft.com/office/drawing/2014/main" id="{08E4E93B-7470-5F26-D280-BD061DE416EF}"/>
              </a:ext>
            </a:extLst>
          </p:cNvPr>
          <p:cNvSpPr/>
          <p:nvPr/>
        </p:nvSpPr>
        <p:spPr>
          <a:xfrm>
            <a:off x="1363361" y="2314317"/>
            <a:ext cx="3035643" cy="51486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b="1" dirty="0" err="1">
                <a:latin typeface="Open Sans" panose="020B0606030504020204" pitchFamily="34" charset="0"/>
                <a:ea typeface="Open Sans" panose="020B0606030504020204" pitchFamily="34" charset="0"/>
                <a:cs typeface="Open Sans" panose="020B0606030504020204" pitchFamily="34" charset="0"/>
              </a:rPr>
              <a:t>Cập</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nhật</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tài</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khoản</a:t>
            </a:r>
            <a:endParaRPr lang="en-US" sz="22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Rounded Corners 5">
            <a:extLst>
              <a:ext uri="{FF2B5EF4-FFF2-40B4-BE49-F238E27FC236}">
                <a16:creationId xmlns:a16="http://schemas.microsoft.com/office/drawing/2014/main" id="{97A9A21B-7722-6588-4923-D01998964586}"/>
              </a:ext>
            </a:extLst>
          </p:cNvPr>
          <p:cNvSpPr/>
          <p:nvPr/>
        </p:nvSpPr>
        <p:spPr>
          <a:xfrm>
            <a:off x="1363361" y="3076777"/>
            <a:ext cx="3035643" cy="51486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b="1" dirty="0" err="1">
                <a:latin typeface="Open Sans" panose="020B0606030504020204" pitchFamily="34" charset="0"/>
                <a:ea typeface="Open Sans" panose="020B0606030504020204" pitchFamily="34" charset="0"/>
                <a:cs typeface="Open Sans" panose="020B0606030504020204" pitchFamily="34" charset="0"/>
              </a:rPr>
              <a:t>Xóa</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tài</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khoản</a:t>
            </a:r>
            <a:endParaRPr lang="en-US" sz="22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Rounded Corners 6">
            <a:extLst>
              <a:ext uri="{FF2B5EF4-FFF2-40B4-BE49-F238E27FC236}">
                <a16:creationId xmlns:a16="http://schemas.microsoft.com/office/drawing/2014/main" id="{6362D16C-D0A8-C16E-2928-7EE05DEDBFFE}"/>
              </a:ext>
            </a:extLst>
          </p:cNvPr>
          <p:cNvSpPr/>
          <p:nvPr/>
        </p:nvSpPr>
        <p:spPr>
          <a:xfrm>
            <a:off x="1363361" y="3839237"/>
            <a:ext cx="3035643" cy="51486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200" b="1" dirty="0" err="1">
                <a:latin typeface="Open Sans" panose="020B0606030504020204" pitchFamily="34" charset="0"/>
                <a:ea typeface="Open Sans" panose="020B0606030504020204" pitchFamily="34" charset="0"/>
                <a:cs typeface="Open Sans" panose="020B0606030504020204" pitchFamily="34" charset="0"/>
              </a:rPr>
              <a:t>Nạp</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tiền</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tài</a:t>
            </a:r>
            <a:r>
              <a:rPr lang="en-US" sz="2200" b="1" dirty="0">
                <a:latin typeface="Open Sans" panose="020B0606030504020204" pitchFamily="34" charset="0"/>
                <a:ea typeface="Open Sans" panose="020B0606030504020204" pitchFamily="34" charset="0"/>
                <a:cs typeface="Open Sans" panose="020B0606030504020204" pitchFamily="34" charset="0"/>
              </a:rPr>
              <a:t> </a:t>
            </a:r>
            <a:r>
              <a:rPr lang="en-US" sz="2200" b="1" dirty="0" err="1">
                <a:latin typeface="Open Sans" panose="020B0606030504020204" pitchFamily="34" charset="0"/>
                <a:ea typeface="Open Sans" panose="020B0606030504020204" pitchFamily="34" charset="0"/>
                <a:cs typeface="Open Sans" panose="020B0606030504020204" pitchFamily="34" charset="0"/>
              </a:rPr>
              <a:t>khoản</a:t>
            </a:r>
            <a:endParaRPr lang="en-US" sz="22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61EC9FE0-8CA5-3FB9-D1D0-128DB023217A}"/>
              </a:ext>
            </a:extLst>
          </p:cNvPr>
          <p:cNvSpPr/>
          <p:nvPr/>
        </p:nvSpPr>
        <p:spPr>
          <a:xfrm>
            <a:off x="4696184" y="1897515"/>
            <a:ext cx="3751719" cy="2209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8A19F507-E847-82B3-32E4-8DD084AF4EA9}"/>
              </a:ext>
            </a:extLst>
          </p:cNvPr>
          <p:cNvPicPr>
            <a:picLocks noChangeAspect="1"/>
          </p:cNvPicPr>
          <p:nvPr/>
        </p:nvPicPr>
        <p:blipFill>
          <a:blip r:embed="rId3"/>
          <a:stretch>
            <a:fillRect/>
          </a:stretch>
        </p:blipFill>
        <p:spPr>
          <a:xfrm>
            <a:off x="4797701" y="1984929"/>
            <a:ext cx="3535712" cy="2023516"/>
          </a:xfrm>
          <a:prstGeom prst="rect">
            <a:avLst/>
          </a:prstGeom>
        </p:spPr>
      </p:pic>
    </p:spTree>
    <p:extLst>
      <p:ext uri="{BB962C8B-B14F-4D97-AF65-F5344CB8AC3E}">
        <p14:creationId xmlns:p14="http://schemas.microsoft.com/office/powerpoint/2010/main" val="232823495"/>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38" name="TextBox 37">
            <a:extLst>
              <a:ext uri="{FF2B5EF4-FFF2-40B4-BE49-F238E27FC236}">
                <a16:creationId xmlns:a16="http://schemas.microsoft.com/office/drawing/2014/main" id="{A18AE33D-9BB5-4FDF-E483-662B0F4C2276}"/>
              </a:ext>
            </a:extLst>
          </p:cNvPr>
          <p:cNvSpPr txBox="1"/>
          <p:nvPr/>
        </p:nvSpPr>
        <p:spPr>
          <a:xfrm>
            <a:off x="2636108" y="2063918"/>
            <a:ext cx="3871784" cy="1015663"/>
          </a:xfrm>
          <a:prstGeom prst="rect">
            <a:avLst/>
          </a:prstGeom>
          <a:noFill/>
        </p:spPr>
        <p:txBody>
          <a:bodyPr wrap="square" rtlCol="0">
            <a:spAutoFit/>
          </a:bodyPr>
          <a:lstStyle/>
          <a:p>
            <a:pPr algn="ctr"/>
            <a:r>
              <a:rPr lang="en-US" sz="6000" b="1" dirty="0">
                <a:solidFill>
                  <a:schemeClr val="tx1"/>
                </a:solidFill>
                <a:latin typeface="Josefin Sans" pitchFamily="2" charset="0"/>
              </a:rPr>
              <a:t>Demo</a:t>
            </a:r>
          </a:p>
        </p:txBody>
      </p:sp>
    </p:spTree>
    <p:extLst>
      <p:ext uri="{BB962C8B-B14F-4D97-AF65-F5344CB8AC3E}">
        <p14:creationId xmlns:p14="http://schemas.microsoft.com/office/powerpoint/2010/main" val="1530046773"/>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33"/>
        <p:cNvGrpSpPr/>
        <p:nvPr/>
      </p:nvGrpSpPr>
      <p:grpSpPr>
        <a:xfrm>
          <a:off x="0" y="0"/>
          <a:ext cx="0" cy="0"/>
          <a:chOff x="0" y="0"/>
          <a:chExt cx="0" cy="0"/>
        </a:xfrm>
      </p:grpSpPr>
      <p:sp>
        <p:nvSpPr>
          <p:cNvPr id="2274" name="Google Shape;2274;p133"/>
          <p:cNvSpPr txBox="1">
            <a:spLocks/>
          </p:cNvSpPr>
          <p:nvPr/>
        </p:nvSpPr>
        <p:spPr>
          <a:xfrm>
            <a:off x="1100266" y="1635750"/>
            <a:ext cx="6943468" cy="93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25000"/>
              </a:lnSpc>
              <a:spcBef>
                <a:spcPts val="0"/>
              </a:spcBef>
              <a:spcAft>
                <a:spcPts val="0"/>
              </a:spcAft>
              <a:buClr>
                <a:schemeClr val="accent6"/>
              </a:buClr>
              <a:buSzPts val="5200"/>
              <a:buFont typeface="Josefin Sans"/>
              <a:buNone/>
              <a:defRPr sz="5500" b="1" i="0" u="none" strike="noStrike" cap="none">
                <a:solidFill>
                  <a:schemeClr val="dk1"/>
                </a:solidFill>
                <a:latin typeface="Josefin Sans"/>
                <a:ea typeface="Josefin Sans"/>
                <a:cs typeface="Josefin Sans"/>
                <a:sym typeface="Josefin Sans"/>
              </a:defRPr>
            </a:lvl1pPr>
            <a:lvl2pPr marR="0" lvl="1" algn="ctr" rtl="0">
              <a:lnSpc>
                <a:spcPct val="100000"/>
              </a:lnSpc>
              <a:spcBef>
                <a:spcPts val="0"/>
              </a:spcBef>
              <a:spcAft>
                <a:spcPts val="0"/>
              </a:spcAft>
              <a:buClr>
                <a:schemeClr val="accent6"/>
              </a:buClr>
              <a:buSzPts val="5200"/>
              <a:buFont typeface="Josefin Sans"/>
              <a:buNone/>
              <a:defRPr sz="5200" b="1" i="0" u="none" strike="noStrike" cap="none">
                <a:solidFill>
                  <a:schemeClr val="accent6"/>
                </a:solidFill>
                <a:latin typeface="Josefin Sans"/>
                <a:ea typeface="Josefin Sans"/>
                <a:cs typeface="Josefin Sans"/>
                <a:sym typeface="Josefin Sans"/>
              </a:defRPr>
            </a:lvl2pPr>
            <a:lvl3pPr marR="0" lvl="2" algn="ctr" rtl="0">
              <a:lnSpc>
                <a:spcPct val="100000"/>
              </a:lnSpc>
              <a:spcBef>
                <a:spcPts val="0"/>
              </a:spcBef>
              <a:spcAft>
                <a:spcPts val="0"/>
              </a:spcAft>
              <a:buClr>
                <a:schemeClr val="accent6"/>
              </a:buClr>
              <a:buSzPts val="5200"/>
              <a:buFont typeface="Josefin Sans"/>
              <a:buNone/>
              <a:defRPr sz="5200" b="1" i="0" u="none" strike="noStrike" cap="none">
                <a:solidFill>
                  <a:schemeClr val="accent6"/>
                </a:solidFill>
                <a:latin typeface="Josefin Sans"/>
                <a:ea typeface="Josefin Sans"/>
                <a:cs typeface="Josefin Sans"/>
                <a:sym typeface="Josefin Sans"/>
              </a:defRPr>
            </a:lvl3pPr>
            <a:lvl4pPr marR="0" lvl="3" algn="ctr" rtl="0">
              <a:lnSpc>
                <a:spcPct val="100000"/>
              </a:lnSpc>
              <a:spcBef>
                <a:spcPts val="0"/>
              </a:spcBef>
              <a:spcAft>
                <a:spcPts val="0"/>
              </a:spcAft>
              <a:buClr>
                <a:schemeClr val="accent6"/>
              </a:buClr>
              <a:buSzPts val="5200"/>
              <a:buFont typeface="Josefin Sans"/>
              <a:buNone/>
              <a:defRPr sz="5200" b="1" i="0" u="none" strike="noStrike" cap="none">
                <a:solidFill>
                  <a:schemeClr val="accent6"/>
                </a:solidFill>
                <a:latin typeface="Josefin Sans"/>
                <a:ea typeface="Josefin Sans"/>
                <a:cs typeface="Josefin Sans"/>
                <a:sym typeface="Josefin Sans"/>
              </a:defRPr>
            </a:lvl4pPr>
            <a:lvl5pPr marR="0" lvl="4" algn="ctr" rtl="0">
              <a:lnSpc>
                <a:spcPct val="100000"/>
              </a:lnSpc>
              <a:spcBef>
                <a:spcPts val="0"/>
              </a:spcBef>
              <a:spcAft>
                <a:spcPts val="0"/>
              </a:spcAft>
              <a:buClr>
                <a:schemeClr val="accent6"/>
              </a:buClr>
              <a:buSzPts val="5200"/>
              <a:buFont typeface="Josefin Sans"/>
              <a:buNone/>
              <a:defRPr sz="5200" b="1" i="0" u="none" strike="noStrike" cap="none">
                <a:solidFill>
                  <a:schemeClr val="accent6"/>
                </a:solidFill>
                <a:latin typeface="Josefin Sans"/>
                <a:ea typeface="Josefin Sans"/>
                <a:cs typeface="Josefin Sans"/>
                <a:sym typeface="Josefin Sans"/>
              </a:defRPr>
            </a:lvl5pPr>
            <a:lvl6pPr marR="0" lvl="5" algn="ctr" rtl="0">
              <a:lnSpc>
                <a:spcPct val="100000"/>
              </a:lnSpc>
              <a:spcBef>
                <a:spcPts val="0"/>
              </a:spcBef>
              <a:spcAft>
                <a:spcPts val="0"/>
              </a:spcAft>
              <a:buClr>
                <a:schemeClr val="accent6"/>
              </a:buClr>
              <a:buSzPts val="5200"/>
              <a:buFont typeface="Josefin Sans"/>
              <a:buNone/>
              <a:defRPr sz="5200" b="1" i="0" u="none" strike="noStrike" cap="none">
                <a:solidFill>
                  <a:schemeClr val="accent6"/>
                </a:solidFill>
                <a:latin typeface="Josefin Sans"/>
                <a:ea typeface="Josefin Sans"/>
                <a:cs typeface="Josefin Sans"/>
                <a:sym typeface="Josefin Sans"/>
              </a:defRPr>
            </a:lvl6pPr>
            <a:lvl7pPr marR="0" lvl="6" algn="ctr" rtl="0">
              <a:lnSpc>
                <a:spcPct val="100000"/>
              </a:lnSpc>
              <a:spcBef>
                <a:spcPts val="0"/>
              </a:spcBef>
              <a:spcAft>
                <a:spcPts val="0"/>
              </a:spcAft>
              <a:buClr>
                <a:schemeClr val="accent6"/>
              </a:buClr>
              <a:buSzPts val="5200"/>
              <a:buFont typeface="Josefin Sans"/>
              <a:buNone/>
              <a:defRPr sz="5200" b="1" i="0" u="none" strike="noStrike" cap="none">
                <a:solidFill>
                  <a:schemeClr val="accent6"/>
                </a:solidFill>
                <a:latin typeface="Josefin Sans"/>
                <a:ea typeface="Josefin Sans"/>
                <a:cs typeface="Josefin Sans"/>
                <a:sym typeface="Josefin Sans"/>
              </a:defRPr>
            </a:lvl7pPr>
            <a:lvl8pPr marR="0" lvl="7" algn="ctr" rtl="0">
              <a:lnSpc>
                <a:spcPct val="100000"/>
              </a:lnSpc>
              <a:spcBef>
                <a:spcPts val="0"/>
              </a:spcBef>
              <a:spcAft>
                <a:spcPts val="0"/>
              </a:spcAft>
              <a:buClr>
                <a:schemeClr val="accent6"/>
              </a:buClr>
              <a:buSzPts val="5200"/>
              <a:buFont typeface="Josefin Sans"/>
              <a:buNone/>
              <a:defRPr sz="5200" b="1" i="0" u="none" strike="noStrike" cap="none">
                <a:solidFill>
                  <a:schemeClr val="accent6"/>
                </a:solidFill>
                <a:latin typeface="Josefin Sans"/>
                <a:ea typeface="Josefin Sans"/>
                <a:cs typeface="Josefin Sans"/>
                <a:sym typeface="Josefin Sans"/>
              </a:defRPr>
            </a:lvl8pPr>
            <a:lvl9pPr marR="0" lvl="8" algn="ctr" rtl="0">
              <a:lnSpc>
                <a:spcPct val="100000"/>
              </a:lnSpc>
              <a:spcBef>
                <a:spcPts val="0"/>
              </a:spcBef>
              <a:spcAft>
                <a:spcPts val="0"/>
              </a:spcAft>
              <a:buClr>
                <a:schemeClr val="accent6"/>
              </a:buClr>
              <a:buSzPts val="5200"/>
              <a:buFont typeface="Josefin Sans"/>
              <a:buNone/>
              <a:defRPr sz="5200" b="1" i="0" u="none" strike="noStrike" cap="none">
                <a:solidFill>
                  <a:schemeClr val="accent6"/>
                </a:solidFill>
                <a:latin typeface="Josefin Sans"/>
                <a:ea typeface="Josefin Sans"/>
                <a:cs typeface="Josefin Sans"/>
                <a:sym typeface="Josefin Sans"/>
              </a:defRPr>
            </a:lvl9pPr>
          </a:lstStyle>
          <a:p>
            <a:r>
              <a:rPr lang="vi-VN" sz="5400" dirty="0"/>
              <a:t>Cảm ơn thầy và các bạ</a:t>
            </a:r>
            <a:r>
              <a:rPr lang="en-US" sz="5400" dirty="0"/>
              <a:t>n</a:t>
            </a:r>
            <a:r>
              <a:rPr lang="vi-VN" sz="5400" dirty="0"/>
              <a:t> đã lắng nghe!</a:t>
            </a:r>
            <a:endParaRPr lang="vi-VN" sz="5400" dirty="0">
              <a:solidFill>
                <a:schemeClr val="accent3"/>
              </a:solidFill>
            </a:endParaRPr>
          </a:p>
        </p:txBody>
      </p:sp>
    </p:spTree>
    <p:extLst>
      <p:ext uri="{BB962C8B-B14F-4D97-AF65-F5344CB8AC3E}">
        <p14:creationId xmlns:p14="http://schemas.microsoft.com/office/powerpoint/2010/main" val="1925614020"/>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74"/>
                                        </p:tgtEl>
                                        <p:attrNameLst>
                                          <p:attrName>style.visibility</p:attrName>
                                        </p:attrNameLst>
                                      </p:cBhvr>
                                      <p:to>
                                        <p:strVal val="visible"/>
                                      </p:to>
                                    </p:set>
                                    <p:animEffect transition="in" filter="fade">
                                      <p:cBhvr>
                                        <p:cTn id="7" dur="1000"/>
                                        <p:tgtEl>
                                          <p:spTgt spid="2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5" name="TextBox 4">
            <a:extLst>
              <a:ext uri="{FF2B5EF4-FFF2-40B4-BE49-F238E27FC236}">
                <a16:creationId xmlns:a16="http://schemas.microsoft.com/office/drawing/2014/main" id="{74B0A4CF-2117-8816-9090-AE4E6A22764E}"/>
              </a:ext>
            </a:extLst>
          </p:cNvPr>
          <p:cNvSpPr txBox="1"/>
          <p:nvPr/>
        </p:nvSpPr>
        <p:spPr>
          <a:xfrm>
            <a:off x="1589164" y="725090"/>
            <a:ext cx="5965672" cy="3693319"/>
          </a:xfrm>
          <a:prstGeom prst="rect">
            <a:avLst/>
          </a:prstGeom>
          <a:noFill/>
        </p:spPr>
        <p:txBody>
          <a:bodyPr wrap="square" rtlCol="0">
            <a:spAutoFit/>
          </a:bodyPr>
          <a:lstStyle/>
          <a:p>
            <a:pPr algn="just"/>
            <a:r>
              <a:rPr lang="en-US" sz="1800" b="1" dirty="0">
                <a:solidFill>
                  <a:schemeClr val="tx2"/>
                </a:solidFill>
                <a:latin typeface="Open Sans" panose="020B0606030504020204" pitchFamily="34" charset="0"/>
                <a:ea typeface="Open Sans" panose="020B0606030504020204" pitchFamily="34" charset="0"/>
                <a:cs typeface="Open Sans" panose="020B0606030504020204" pitchFamily="34" charset="0"/>
              </a:rPr>
              <a:t>▼ ĐĂNG NHẬP VÀ ĐĂNG KÝ (THÊM MỚI): </a:t>
            </a:r>
          </a:p>
          <a:p>
            <a:pPr algn="just"/>
            <a:endParaRPr lang="en-US" sz="18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Để</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sử</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dụng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được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chức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năng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trong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tiệm</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internet,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cả</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admin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và</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cần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phải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có</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tài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khoản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endParaRPr lang="en-US" sz="1800" b="1"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algn="just"/>
            <a:endParaRPr lang="en-US" sz="1800" b="1" dirty="0">
              <a:latin typeface="Open Sans" panose="020B0606030504020204" pitchFamily="34" charset="0"/>
              <a:ea typeface="Open Sans" panose="020B0606030504020204" pitchFamily="34" charset="0"/>
              <a:cs typeface="Open Sans" panose="020B0606030504020204" pitchFamily="34" charset="0"/>
            </a:endParaRPr>
          </a:p>
          <a:p>
            <a:pPr algn="just"/>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Trước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khi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sử</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dụng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hệ</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thống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admin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và</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được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yêu</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cầu</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nhập</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tài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khoản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và</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mật</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khẩu</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để</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đăng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nhập</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Đối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với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người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sử</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dụng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lần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đầu</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tài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khoản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sẽ</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được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tạo</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bởi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admin.</a:t>
            </a:r>
          </a:p>
          <a:p>
            <a:pPr algn="just"/>
            <a:endPar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Giao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diện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đăng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nhập</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của</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admin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và</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user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là</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giống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nhau</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nhưng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tùy</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vào</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loại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tài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khoản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(QL hay KH)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thì</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sau</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khi</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đăng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nhập</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sẽ</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được</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dẫn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đến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giao</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diện</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tương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8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ứng</a:t>
            </a:r>
            <a:r>
              <a:rPr lang="en-US" sz="18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p:txBody>
      </p:sp>
    </p:spTree>
    <p:extLst>
      <p:ext uri="{BB962C8B-B14F-4D97-AF65-F5344CB8AC3E}">
        <p14:creationId xmlns:p14="http://schemas.microsoft.com/office/powerpoint/2010/main" val="953346542"/>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5" name="TextBox 4">
            <a:extLst>
              <a:ext uri="{FF2B5EF4-FFF2-40B4-BE49-F238E27FC236}">
                <a16:creationId xmlns:a16="http://schemas.microsoft.com/office/drawing/2014/main" id="{74B0A4CF-2117-8816-9090-AE4E6A22764E}"/>
              </a:ext>
            </a:extLst>
          </p:cNvPr>
          <p:cNvSpPr txBox="1"/>
          <p:nvPr/>
        </p:nvSpPr>
        <p:spPr>
          <a:xfrm>
            <a:off x="135186" y="160798"/>
            <a:ext cx="5965672" cy="369332"/>
          </a:xfrm>
          <a:prstGeom prst="rect">
            <a:avLst/>
          </a:prstGeom>
          <a:noFill/>
        </p:spPr>
        <p:txBody>
          <a:bodyPr wrap="square" rtlCol="0">
            <a:spAutoFit/>
          </a:bodyPr>
          <a:lstStyle/>
          <a:p>
            <a:pPr algn="just"/>
            <a:r>
              <a:rPr lang="en-US" sz="1800" b="1" dirty="0">
                <a:solidFill>
                  <a:schemeClr val="tx2"/>
                </a:solidFill>
                <a:latin typeface="Open Sans" panose="020B0606030504020204" pitchFamily="34" charset="0"/>
                <a:ea typeface="Open Sans" panose="020B0606030504020204" pitchFamily="34" charset="0"/>
                <a:cs typeface="Open Sans" panose="020B0606030504020204" pitchFamily="34" charset="0"/>
              </a:rPr>
              <a:t>▼ ĐĂNG KÝ (THÊM MỚI): </a:t>
            </a:r>
          </a:p>
        </p:txBody>
      </p:sp>
      <p:pic>
        <p:nvPicPr>
          <p:cNvPr id="3" name="Picture 2">
            <a:extLst>
              <a:ext uri="{FF2B5EF4-FFF2-40B4-BE49-F238E27FC236}">
                <a16:creationId xmlns:a16="http://schemas.microsoft.com/office/drawing/2014/main" id="{53783917-C064-BBDE-D199-96BAC083AA7C}"/>
              </a:ext>
            </a:extLst>
          </p:cNvPr>
          <p:cNvPicPr>
            <a:picLocks noChangeAspect="1"/>
          </p:cNvPicPr>
          <p:nvPr/>
        </p:nvPicPr>
        <p:blipFill>
          <a:blip r:embed="rId3"/>
          <a:stretch>
            <a:fillRect/>
          </a:stretch>
        </p:blipFill>
        <p:spPr>
          <a:xfrm>
            <a:off x="636373" y="722509"/>
            <a:ext cx="7871254" cy="3959826"/>
          </a:xfrm>
          <a:prstGeom prst="rect">
            <a:avLst/>
          </a:prstGeom>
        </p:spPr>
      </p:pic>
      <p:cxnSp>
        <p:nvCxnSpPr>
          <p:cNvPr id="4" name="Connector: Curved 3">
            <a:extLst>
              <a:ext uri="{FF2B5EF4-FFF2-40B4-BE49-F238E27FC236}">
                <a16:creationId xmlns:a16="http://schemas.microsoft.com/office/drawing/2014/main" id="{ECF9F71D-0251-E0FA-222A-68E485F7F3B7}"/>
              </a:ext>
            </a:extLst>
          </p:cNvPr>
          <p:cNvCxnSpPr>
            <a:cxnSpLocks/>
          </p:cNvCxnSpPr>
          <p:nvPr/>
        </p:nvCxnSpPr>
        <p:spPr>
          <a:xfrm flipV="1">
            <a:off x="3352800" y="4752042"/>
            <a:ext cx="560173" cy="305990"/>
          </a:xfrm>
          <a:prstGeom prst="curved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8528380"/>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5" name="TextBox 4">
            <a:extLst>
              <a:ext uri="{FF2B5EF4-FFF2-40B4-BE49-F238E27FC236}">
                <a16:creationId xmlns:a16="http://schemas.microsoft.com/office/drawing/2014/main" id="{74B0A4CF-2117-8816-9090-AE4E6A22764E}"/>
              </a:ext>
            </a:extLst>
          </p:cNvPr>
          <p:cNvSpPr txBox="1"/>
          <p:nvPr/>
        </p:nvSpPr>
        <p:spPr>
          <a:xfrm>
            <a:off x="135186" y="160798"/>
            <a:ext cx="5965672" cy="369332"/>
          </a:xfrm>
          <a:prstGeom prst="rect">
            <a:avLst/>
          </a:prstGeom>
          <a:noFill/>
        </p:spPr>
        <p:txBody>
          <a:bodyPr wrap="square" rtlCol="0">
            <a:spAutoFit/>
          </a:bodyPr>
          <a:lstStyle/>
          <a:p>
            <a:pPr algn="just"/>
            <a:r>
              <a:rPr lang="en-US" sz="1800" b="1" dirty="0">
                <a:solidFill>
                  <a:schemeClr val="tx2"/>
                </a:solidFill>
                <a:latin typeface="Open Sans" panose="020B0606030504020204" pitchFamily="34" charset="0"/>
                <a:ea typeface="Open Sans" panose="020B0606030504020204" pitchFamily="34" charset="0"/>
                <a:cs typeface="Open Sans" panose="020B0606030504020204" pitchFamily="34" charset="0"/>
              </a:rPr>
              <a:t>▼ ĐĂNG KÝ (THÊM MỚI): </a:t>
            </a:r>
          </a:p>
        </p:txBody>
      </p:sp>
      <p:pic>
        <p:nvPicPr>
          <p:cNvPr id="2" name="Picture 1">
            <a:extLst>
              <a:ext uri="{FF2B5EF4-FFF2-40B4-BE49-F238E27FC236}">
                <a16:creationId xmlns:a16="http://schemas.microsoft.com/office/drawing/2014/main" id="{619FAC98-24D7-5E6F-B21D-A05C73D708EF}"/>
              </a:ext>
            </a:extLst>
          </p:cNvPr>
          <p:cNvPicPr>
            <a:picLocks noChangeAspect="1"/>
          </p:cNvPicPr>
          <p:nvPr/>
        </p:nvPicPr>
        <p:blipFill>
          <a:blip r:embed="rId3"/>
          <a:stretch>
            <a:fillRect/>
          </a:stretch>
        </p:blipFill>
        <p:spPr>
          <a:xfrm>
            <a:off x="580768" y="1793264"/>
            <a:ext cx="8064843" cy="1274421"/>
          </a:xfrm>
          <a:prstGeom prst="rect">
            <a:avLst/>
          </a:prstGeom>
        </p:spPr>
      </p:pic>
      <p:cxnSp>
        <p:nvCxnSpPr>
          <p:cNvPr id="4" name="Connector: Curved 3">
            <a:extLst>
              <a:ext uri="{FF2B5EF4-FFF2-40B4-BE49-F238E27FC236}">
                <a16:creationId xmlns:a16="http://schemas.microsoft.com/office/drawing/2014/main" id="{89C62EC7-09ED-55FD-CE23-151F37C45FD0}"/>
              </a:ext>
            </a:extLst>
          </p:cNvPr>
          <p:cNvCxnSpPr>
            <a:cxnSpLocks/>
          </p:cNvCxnSpPr>
          <p:nvPr/>
        </p:nvCxnSpPr>
        <p:spPr>
          <a:xfrm flipV="1">
            <a:off x="3323968" y="2980906"/>
            <a:ext cx="560173" cy="305990"/>
          </a:xfrm>
          <a:prstGeom prst="curvedConnector3">
            <a:avLst>
              <a:gd name="adj1" fmla="val 50000"/>
            </a:avLst>
          </a:prstGeom>
          <a:ln>
            <a:solidFill>
              <a:srgbClr val="C0000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264423417"/>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theme/theme1.xml><?xml version="1.0" encoding="utf-8"?>
<a:theme xmlns:a="http://schemas.openxmlformats.org/drawingml/2006/main" name="Aquatic and Physical Therapy Center XL by Slidesgo">
  <a:themeElements>
    <a:clrScheme name="Simple Light">
      <a:dk1>
        <a:srgbClr val="1A4568"/>
      </a:dk1>
      <a:lt1>
        <a:srgbClr val="FFFFFF"/>
      </a:lt1>
      <a:dk2>
        <a:srgbClr val="285E89"/>
      </a:dk2>
      <a:lt2>
        <a:srgbClr val="80C9DD"/>
      </a:lt2>
      <a:accent1>
        <a:srgbClr val="285E89"/>
      </a:accent1>
      <a:accent2>
        <a:srgbClr val="9DCEDF"/>
      </a:accent2>
      <a:accent3>
        <a:srgbClr val="EFEFEF"/>
      </a:accent3>
      <a:accent4>
        <a:srgbClr val="66A5BB"/>
      </a:accent4>
      <a:accent5>
        <a:srgbClr val="EFEFEF"/>
      </a:accent5>
      <a:accent6>
        <a:srgbClr val="1A4568"/>
      </a:accent6>
      <a:hlink>
        <a:srgbClr val="285E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720</TotalTime>
  <Words>1942</Words>
  <Application>Microsoft Office PowerPoint</Application>
  <PresentationFormat>On-screen Show (16:9)</PresentationFormat>
  <Paragraphs>270</Paragraphs>
  <Slides>61</Slides>
  <Notes>61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Josefin Sans</vt:lpstr>
      <vt:lpstr>Symbol</vt:lpstr>
      <vt:lpstr>Open Sans</vt:lpstr>
      <vt:lpstr>Arial</vt:lpstr>
      <vt:lpstr>Aquatic and Physical Therapy Center XL by Slidesgo</vt:lpstr>
      <vt:lpstr>Hệ thống quản lý tiệm internet</vt:lpstr>
      <vt:lpstr>II</vt:lpstr>
      <vt:lpstr>PowerPoint Presentation</vt:lpstr>
      <vt:lpstr>II</vt:lpstr>
      <vt:lpstr>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II</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quản lý tiệm internet</dc:title>
  <cp:lastModifiedBy>Phan Công Minh</cp:lastModifiedBy>
  <cp:revision>71</cp:revision>
  <dcterms:modified xsi:type="dcterms:W3CDTF">2024-05-30T13:43:19Z</dcterms:modified>
</cp:coreProperties>
</file>