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74" r:id="rId13"/>
    <p:sldId id="268" r:id="rId14"/>
    <p:sldId id="276" r:id="rId15"/>
    <p:sldId id="270" r:id="rId16"/>
    <p:sldId id="275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83E4E-B117-4B6F-A622-9EB20CABD743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47F68-FF4E-48D3-8B32-98E8BF3C6AB4}">
      <dgm:prSet/>
      <dgm:spPr/>
      <dgm:t>
        <a:bodyPr/>
        <a:lstStyle/>
        <a:p>
          <a:r>
            <a:rPr lang="en-US" dirty="0"/>
            <a:t>The Virtual Reality Learning game will be a Shooting game</a:t>
          </a:r>
        </a:p>
      </dgm:t>
    </dgm:pt>
    <dgm:pt modelId="{E734802B-7336-42FD-AE8B-D5D5783E2651}" type="parTrans" cxnId="{1139724A-A3BE-4035-BF15-57D60919822C}">
      <dgm:prSet/>
      <dgm:spPr/>
      <dgm:t>
        <a:bodyPr/>
        <a:lstStyle/>
        <a:p>
          <a:endParaRPr lang="en-US"/>
        </a:p>
      </dgm:t>
    </dgm:pt>
    <dgm:pt modelId="{F364E93F-C74B-468A-A7DD-A6904B5A5B39}" type="sibTrans" cxnId="{1139724A-A3BE-4035-BF15-57D60919822C}">
      <dgm:prSet/>
      <dgm:spPr/>
      <dgm:t>
        <a:bodyPr/>
        <a:lstStyle/>
        <a:p>
          <a:endParaRPr lang="en-US"/>
        </a:p>
      </dgm:t>
    </dgm:pt>
    <dgm:pt modelId="{E6FBD1A0-D39E-4C29-875B-9680EBA67C27}">
      <dgm:prSet/>
      <dgm:spPr/>
      <dgm:t>
        <a:bodyPr/>
        <a:lstStyle/>
        <a:p>
          <a:r>
            <a:rPr lang="en-US" dirty="0"/>
            <a:t>Players will solve a logic puzzle in order to have an upgrade of their gun</a:t>
          </a:r>
        </a:p>
      </dgm:t>
    </dgm:pt>
    <dgm:pt modelId="{BCF6C042-F146-4115-98AB-93BADA232897}" type="parTrans" cxnId="{3D6DFDD3-2435-4FA7-8680-3B328EFA940F}">
      <dgm:prSet/>
      <dgm:spPr/>
      <dgm:t>
        <a:bodyPr/>
        <a:lstStyle/>
        <a:p>
          <a:endParaRPr lang="en-US"/>
        </a:p>
      </dgm:t>
    </dgm:pt>
    <dgm:pt modelId="{D0B73EAB-4A4A-4C53-A422-EAA990A0E988}" type="sibTrans" cxnId="{3D6DFDD3-2435-4FA7-8680-3B328EFA940F}">
      <dgm:prSet/>
      <dgm:spPr/>
      <dgm:t>
        <a:bodyPr/>
        <a:lstStyle/>
        <a:p>
          <a:endParaRPr lang="en-US"/>
        </a:p>
      </dgm:t>
    </dgm:pt>
    <dgm:pt modelId="{FE5CA5C0-AB97-44EF-A7FF-92181A08AE52}">
      <dgm:prSet/>
      <dgm:spPr/>
      <dgm:t>
        <a:bodyPr/>
        <a:lstStyle/>
        <a:p>
          <a:r>
            <a:rPr lang="en-US" dirty="0"/>
            <a:t>Mystery boxes (weapons, coins, or protection) will be placed in random places for players to find</a:t>
          </a:r>
        </a:p>
      </dgm:t>
    </dgm:pt>
    <dgm:pt modelId="{ED2D54BF-B00F-4AA1-BBCC-DCC6CAD8A0CC}" type="parTrans" cxnId="{806BB5F2-3A31-46A7-9E12-75D8FDD80363}">
      <dgm:prSet/>
      <dgm:spPr/>
      <dgm:t>
        <a:bodyPr/>
        <a:lstStyle/>
        <a:p>
          <a:endParaRPr lang="en-US"/>
        </a:p>
      </dgm:t>
    </dgm:pt>
    <dgm:pt modelId="{D97BF026-A5F8-4B1F-B131-5D4FA79C9DBD}" type="sibTrans" cxnId="{806BB5F2-3A31-46A7-9E12-75D8FDD80363}">
      <dgm:prSet/>
      <dgm:spPr/>
      <dgm:t>
        <a:bodyPr/>
        <a:lstStyle/>
        <a:p>
          <a:endParaRPr lang="en-US"/>
        </a:p>
      </dgm:t>
    </dgm:pt>
    <dgm:pt modelId="{155CE550-C013-41D1-B114-18DFEE66E0B0}">
      <dgm:prSet/>
      <dgm:spPr/>
      <dgm:t>
        <a:bodyPr/>
        <a:lstStyle/>
        <a:p>
          <a:r>
            <a:rPr lang="en-US"/>
            <a:t>There will be a total of 12 puzzle </a:t>
          </a:r>
        </a:p>
      </dgm:t>
    </dgm:pt>
    <dgm:pt modelId="{026C8974-7145-4CC5-9A7E-8A97AAF19CCB}" type="parTrans" cxnId="{0738C726-5B82-415E-AE60-1250E3C74ED3}">
      <dgm:prSet/>
      <dgm:spPr/>
      <dgm:t>
        <a:bodyPr/>
        <a:lstStyle/>
        <a:p>
          <a:endParaRPr lang="en-US"/>
        </a:p>
      </dgm:t>
    </dgm:pt>
    <dgm:pt modelId="{CC53D3D5-A3A5-4573-AD84-DFF96EAA90BF}" type="sibTrans" cxnId="{0738C726-5B82-415E-AE60-1250E3C74ED3}">
      <dgm:prSet/>
      <dgm:spPr/>
      <dgm:t>
        <a:bodyPr/>
        <a:lstStyle/>
        <a:p>
          <a:endParaRPr lang="en-US"/>
        </a:p>
      </dgm:t>
    </dgm:pt>
    <dgm:pt modelId="{22032AA8-45B6-4D72-B1C1-257E00AC3C3A}">
      <dgm:prSet/>
      <dgm:spPr/>
      <dgm:t>
        <a:bodyPr/>
        <a:lstStyle/>
        <a:p>
          <a:r>
            <a:rPr lang="en-US" dirty="0"/>
            <a:t>There will be a timer for each scenarios that the player most work with.</a:t>
          </a:r>
        </a:p>
      </dgm:t>
    </dgm:pt>
    <dgm:pt modelId="{3B1388C3-88EB-4058-9A44-1B01BC7E1350}" type="parTrans" cxnId="{97595D6A-5191-45C2-93A4-02482A4E900B}">
      <dgm:prSet/>
      <dgm:spPr/>
      <dgm:t>
        <a:bodyPr/>
        <a:lstStyle/>
        <a:p>
          <a:endParaRPr lang="en-US"/>
        </a:p>
      </dgm:t>
    </dgm:pt>
    <dgm:pt modelId="{A2471581-920D-43D0-BC33-7C5FCF2264ED}" type="sibTrans" cxnId="{97595D6A-5191-45C2-93A4-02482A4E900B}">
      <dgm:prSet/>
      <dgm:spPr/>
      <dgm:t>
        <a:bodyPr/>
        <a:lstStyle/>
        <a:p>
          <a:endParaRPr lang="en-US"/>
        </a:p>
      </dgm:t>
    </dgm:pt>
    <dgm:pt modelId="{32F5F1BB-13ED-4FF8-9D51-70A24F7E79A5}">
      <dgm:prSet/>
      <dgm:spPr/>
      <dgm:t>
        <a:bodyPr/>
        <a:lstStyle/>
        <a:p>
          <a:r>
            <a:rPr lang="en-US" dirty="0"/>
            <a:t>Student will learn how to solve parallel and series circuit in two different scenarios </a:t>
          </a:r>
        </a:p>
      </dgm:t>
    </dgm:pt>
    <dgm:pt modelId="{D6210642-AB71-46B5-8D88-EE647DA16573}" type="parTrans" cxnId="{53D0016C-10D0-4C1C-AF20-38217649C604}">
      <dgm:prSet/>
      <dgm:spPr/>
      <dgm:t>
        <a:bodyPr/>
        <a:lstStyle/>
        <a:p>
          <a:endParaRPr lang="en-US"/>
        </a:p>
      </dgm:t>
    </dgm:pt>
    <dgm:pt modelId="{BF24D41E-2091-4EBB-8073-E65D6AB94C93}" type="sibTrans" cxnId="{53D0016C-10D0-4C1C-AF20-38217649C604}">
      <dgm:prSet/>
      <dgm:spPr/>
      <dgm:t>
        <a:bodyPr/>
        <a:lstStyle/>
        <a:p>
          <a:endParaRPr lang="en-US"/>
        </a:p>
      </dgm:t>
    </dgm:pt>
    <dgm:pt modelId="{7EA47542-B12D-4830-B692-0AA2C3A2A001}">
      <dgm:prSet/>
      <dgm:spPr/>
      <dgm:t>
        <a:bodyPr/>
        <a:lstStyle/>
        <a:p>
          <a:r>
            <a:rPr lang="en-US" dirty="0"/>
            <a:t>User will search, fight and defeat to be able to find the puzzles to solve</a:t>
          </a:r>
        </a:p>
      </dgm:t>
    </dgm:pt>
    <dgm:pt modelId="{B9B27EAE-1F19-47C7-A855-D1840C864EC9}" type="parTrans" cxnId="{0E95612A-4119-4F90-A922-6E7AE89D3E4A}">
      <dgm:prSet/>
      <dgm:spPr/>
      <dgm:t>
        <a:bodyPr/>
        <a:lstStyle/>
        <a:p>
          <a:endParaRPr lang="en-US"/>
        </a:p>
      </dgm:t>
    </dgm:pt>
    <dgm:pt modelId="{F366928A-B776-48BF-8FC9-8964896D1234}" type="sibTrans" cxnId="{0E95612A-4119-4F90-A922-6E7AE89D3E4A}">
      <dgm:prSet/>
      <dgm:spPr/>
      <dgm:t>
        <a:bodyPr/>
        <a:lstStyle/>
        <a:p>
          <a:endParaRPr lang="en-US"/>
        </a:p>
      </dgm:t>
    </dgm:pt>
    <dgm:pt modelId="{4A17E090-E30E-49AD-9945-114A3F0208CC}" type="pres">
      <dgm:prSet presAssocID="{71583E4E-B117-4B6F-A622-9EB20CABD743}" presName="diagram" presStyleCnt="0">
        <dgm:presLayoutVars>
          <dgm:dir/>
          <dgm:resizeHandles val="exact"/>
        </dgm:presLayoutVars>
      </dgm:prSet>
      <dgm:spPr/>
    </dgm:pt>
    <dgm:pt modelId="{31F3DEB0-82EA-4456-8D5F-4E6A1623B7F7}" type="pres">
      <dgm:prSet presAssocID="{E1147F68-FF4E-48D3-8B32-98E8BF3C6AB4}" presName="node" presStyleLbl="node1" presStyleIdx="0" presStyleCnt="7">
        <dgm:presLayoutVars>
          <dgm:bulletEnabled val="1"/>
        </dgm:presLayoutVars>
      </dgm:prSet>
      <dgm:spPr/>
    </dgm:pt>
    <dgm:pt modelId="{8100EDCC-0DBB-4C73-9B4C-7B01F44409FF}" type="pres">
      <dgm:prSet presAssocID="{F364E93F-C74B-468A-A7DD-A6904B5A5B39}" presName="sibTrans" presStyleCnt="0"/>
      <dgm:spPr/>
    </dgm:pt>
    <dgm:pt modelId="{E2A90EC8-8F37-40A2-8277-E03337BA52DA}" type="pres">
      <dgm:prSet presAssocID="{E6FBD1A0-D39E-4C29-875B-9680EBA67C27}" presName="node" presStyleLbl="node1" presStyleIdx="1" presStyleCnt="7">
        <dgm:presLayoutVars>
          <dgm:bulletEnabled val="1"/>
        </dgm:presLayoutVars>
      </dgm:prSet>
      <dgm:spPr/>
    </dgm:pt>
    <dgm:pt modelId="{2DF0B7E7-C90D-4FF2-9660-9AB9DE0C3068}" type="pres">
      <dgm:prSet presAssocID="{D0B73EAB-4A4A-4C53-A422-EAA990A0E988}" presName="sibTrans" presStyleCnt="0"/>
      <dgm:spPr/>
    </dgm:pt>
    <dgm:pt modelId="{87EAF153-79C1-4099-9C61-ACFAA18B849F}" type="pres">
      <dgm:prSet presAssocID="{FE5CA5C0-AB97-44EF-A7FF-92181A08AE52}" presName="node" presStyleLbl="node1" presStyleIdx="2" presStyleCnt="7">
        <dgm:presLayoutVars>
          <dgm:bulletEnabled val="1"/>
        </dgm:presLayoutVars>
      </dgm:prSet>
      <dgm:spPr/>
    </dgm:pt>
    <dgm:pt modelId="{C2296E07-B6CA-49DB-9886-DD573B86C26D}" type="pres">
      <dgm:prSet presAssocID="{D97BF026-A5F8-4B1F-B131-5D4FA79C9DBD}" presName="sibTrans" presStyleCnt="0"/>
      <dgm:spPr/>
    </dgm:pt>
    <dgm:pt modelId="{38B683B5-B530-45DB-8BA2-810C9CB5495C}" type="pres">
      <dgm:prSet presAssocID="{155CE550-C013-41D1-B114-18DFEE66E0B0}" presName="node" presStyleLbl="node1" presStyleIdx="3" presStyleCnt="7">
        <dgm:presLayoutVars>
          <dgm:bulletEnabled val="1"/>
        </dgm:presLayoutVars>
      </dgm:prSet>
      <dgm:spPr/>
    </dgm:pt>
    <dgm:pt modelId="{6D49059F-1A94-419B-BA91-044A62853DB1}" type="pres">
      <dgm:prSet presAssocID="{CC53D3D5-A3A5-4573-AD84-DFF96EAA90BF}" presName="sibTrans" presStyleCnt="0"/>
      <dgm:spPr/>
    </dgm:pt>
    <dgm:pt modelId="{F17BD381-4F62-4205-885A-7BDB1030B754}" type="pres">
      <dgm:prSet presAssocID="{22032AA8-45B6-4D72-B1C1-257E00AC3C3A}" presName="node" presStyleLbl="node1" presStyleIdx="4" presStyleCnt="7">
        <dgm:presLayoutVars>
          <dgm:bulletEnabled val="1"/>
        </dgm:presLayoutVars>
      </dgm:prSet>
      <dgm:spPr/>
    </dgm:pt>
    <dgm:pt modelId="{87341C57-F12D-416C-A56D-AAE0EE17880B}" type="pres">
      <dgm:prSet presAssocID="{A2471581-920D-43D0-BC33-7C5FCF2264ED}" presName="sibTrans" presStyleCnt="0"/>
      <dgm:spPr/>
    </dgm:pt>
    <dgm:pt modelId="{0DE19E4B-5250-4806-803B-C1244F93496C}" type="pres">
      <dgm:prSet presAssocID="{32F5F1BB-13ED-4FF8-9D51-70A24F7E79A5}" presName="node" presStyleLbl="node1" presStyleIdx="5" presStyleCnt="7">
        <dgm:presLayoutVars>
          <dgm:bulletEnabled val="1"/>
        </dgm:presLayoutVars>
      </dgm:prSet>
      <dgm:spPr/>
    </dgm:pt>
    <dgm:pt modelId="{E8A3A55D-2FAF-41CD-9AB3-6510B3129A7E}" type="pres">
      <dgm:prSet presAssocID="{BF24D41E-2091-4EBB-8073-E65D6AB94C93}" presName="sibTrans" presStyleCnt="0"/>
      <dgm:spPr/>
    </dgm:pt>
    <dgm:pt modelId="{48107746-2784-497F-8EA4-B1D283986BE3}" type="pres">
      <dgm:prSet presAssocID="{7EA47542-B12D-4830-B692-0AA2C3A2A001}" presName="node" presStyleLbl="node1" presStyleIdx="6" presStyleCnt="7">
        <dgm:presLayoutVars>
          <dgm:bulletEnabled val="1"/>
        </dgm:presLayoutVars>
      </dgm:prSet>
      <dgm:spPr/>
    </dgm:pt>
  </dgm:ptLst>
  <dgm:cxnLst>
    <dgm:cxn modelId="{63F06C07-CDBD-4BCE-AD40-4E2945E1F004}" type="presOf" srcId="{7EA47542-B12D-4830-B692-0AA2C3A2A001}" destId="{48107746-2784-497F-8EA4-B1D283986BE3}" srcOrd="0" destOrd="0" presId="urn:microsoft.com/office/officeart/2005/8/layout/default"/>
    <dgm:cxn modelId="{E023A107-105B-4AEC-A7AE-C69E972115B0}" type="presOf" srcId="{71583E4E-B117-4B6F-A622-9EB20CABD743}" destId="{4A17E090-E30E-49AD-9945-114A3F0208CC}" srcOrd="0" destOrd="0" presId="urn:microsoft.com/office/officeart/2005/8/layout/default"/>
    <dgm:cxn modelId="{0738C726-5B82-415E-AE60-1250E3C74ED3}" srcId="{71583E4E-B117-4B6F-A622-9EB20CABD743}" destId="{155CE550-C013-41D1-B114-18DFEE66E0B0}" srcOrd="3" destOrd="0" parTransId="{026C8974-7145-4CC5-9A7E-8A97AAF19CCB}" sibTransId="{CC53D3D5-A3A5-4573-AD84-DFF96EAA90BF}"/>
    <dgm:cxn modelId="{0E95612A-4119-4F90-A922-6E7AE89D3E4A}" srcId="{71583E4E-B117-4B6F-A622-9EB20CABD743}" destId="{7EA47542-B12D-4830-B692-0AA2C3A2A001}" srcOrd="6" destOrd="0" parTransId="{B9B27EAE-1F19-47C7-A855-D1840C864EC9}" sibTransId="{F366928A-B776-48BF-8FC9-8964896D1234}"/>
    <dgm:cxn modelId="{4E40DF39-7B1C-4720-9F9D-B6C8A6426D86}" type="presOf" srcId="{22032AA8-45B6-4D72-B1C1-257E00AC3C3A}" destId="{F17BD381-4F62-4205-885A-7BDB1030B754}" srcOrd="0" destOrd="0" presId="urn:microsoft.com/office/officeart/2005/8/layout/default"/>
    <dgm:cxn modelId="{2ADA953F-C4C9-41F9-99EC-609CA3C733FA}" type="presOf" srcId="{FE5CA5C0-AB97-44EF-A7FF-92181A08AE52}" destId="{87EAF153-79C1-4099-9C61-ACFAA18B849F}" srcOrd="0" destOrd="0" presId="urn:microsoft.com/office/officeart/2005/8/layout/default"/>
    <dgm:cxn modelId="{E997EB63-3E69-419D-9F33-3A3EDD137E8B}" type="presOf" srcId="{32F5F1BB-13ED-4FF8-9D51-70A24F7E79A5}" destId="{0DE19E4B-5250-4806-803B-C1244F93496C}" srcOrd="0" destOrd="0" presId="urn:microsoft.com/office/officeart/2005/8/layout/default"/>
    <dgm:cxn modelId="{97595D6A-5191-45C2-93A4-02482A4E900B}" srcId="{71583E4E-B117-4B6F-A622-9EB20CABD743}" destId="{22032AA8-45B6-4D72-B1C1-257E00AC3C3A}" srcOrd="4" destOrd="0" parTransId="{3B1388C3-88EB-4058-9A44-1B01BC7E1350}" sibTransId="{A2471581-920D-43D0-BC33-7C5FCF2264ED}"/>
    <dgm:cxn modelId="{1139724A-A3BE-4035-BF15-57D60919822C}" srcId="{71583E4E-B117-4B6F-A622-9EB20CABD743}" destId="{E1147F68-FF4E-48D3-8B32-98E8BF3C6AB4}" srcOrd="0" destOrd="0" parTransId="{E734802B-7336-42FD-AE8B-D5D5783E2651}" sibTransId="{F364E93F-C74B-468A-A7DD-A6904B5A5B39}"/>
    <dgm:cxn modelId="{53D0016C-10D0-4C1C-AF20-38217649C604}" srcId="{71583E4E-B117-4B6F-A622-9EB20CABD743}" destId="{32F5F1BB-13ED-4FF8-9D51-70A24F7E79A5}" srcOrd="5" destOrd="0" parTransId="{D6210642-AB71-46B5-8D88-EE647DA16573}" sibTransId="{BF24D41E-2091-4EBB-8073-E65D6AB94C93}"/>
    <dgm:cxn modelId="{1B81B971-EB2F-4084-B66E-683ED96D25F3}" type="presOf" srcId="{E6FBD1A0-D39E-4C29-875B-9680EBA67C27}" destId="{E2A90EC8-8F37-40A2-8277-E03337BA52DA}" srcOrd="0" destOrd="0" presId="urn:microsoft.com/office/officeart/2005/8/layout/default"/>
    <dgm:cxn modelId="{4F32F051-1515-4922-9BCC-96B7B051A855}" type="presOf" srcId="{E1147F68-FF4E-48D3-8B32-98E8BF3C6AB4}" destId="{31F3DEB0-82EA-4456-8D5F-4E6A1623B7F7}" srcOrd="0" destOrd="0" presId="urn:microsoft.com/office/officeart/2005/8/layout/default"/>
    <dgm:cxn modelId="{EF70718B-2BEB-4DB3-81E6-EB7162218C37}" type="presOf" srcId="{155CE550-C013-41D1-B114-18DFEE66E0B0}" destId="{38B683B5-B530-45DB-8BA2-810C9CB5495C}" srcOrd="0" destOrd="0" presId="urn:microsoft.com/office/officeart/2005/8/layout/default"/>
    <dgm:cxn modelId="{3D6DFDD3-2435-4FA7-8680-3B328EFA940F}" srcId="{71583E4E-B117-4B6F-A622-9EB20CABD743}" destId="{E6FBD1A0-D39E-4C29-875B-9680EBA67C27}" srcOrd="1" destOrd="0" parTransId="{BCF6C042-F146-4115-98AB-93BADA232897}" sibTransId="{D0B73EAB-4A4A-4C53-A422-EAA990A0E988}"/>
    <dgm:cxn modelId="{806BB5F2-3A31-46A7-9E12-75D8FDD80363}" srcId="{71583E4E-B117-4B6F-A622-9EB20CABD743}" destId="{FE5CA5C0-AB97-44EF-A7FF-92181A08AE52}" srcOrd="2" destOrd="0" parTransId="{ED2D54BF-B00F-4AA1-BBCC-DCC6CAD8A0CC}" sibTransId="{D97BF026-A5F8-4B1F-B131-5D4FA79C9DBD}"/>
    <dgm:cxn modelId="{F29C7A7D-FD17-47A7-9EA2-439BA4994BD8}" type="presParOf" srcId="{4A17E090-E30E-49AD-9945-114A3F0208CC}" destId="{31F3DEB0-82EA-4456-8D5F-4E6A1623B7F7}" srcOrd="0" destOrd="0" presId="urn:microsoft.com/office/officeart/2005/8/layout/default"/>
    <dgm:cxn modelId="{9EE700CB-DA96-4CA1-ABBF-4B68A84509E0}" type="presParOf" srcId="{4A17E090-E30E-49AD-9945-114A3F0208CC}" destId="{8100EDCC-0DBB-4C73-9B4C-7B01F44409FF}" srcOrd="1" destOrd="0" presId="urn:microsoft.com/office/officeart/2005/8/layout/default"/>
    <dgm:cxn modelId="{18695371-053D-467E-BD22-3999676A9FF3}" type="presParOf" srcId="{4A17E090-E30E-49AD-9945-114A3F0208CC}" destId="{E2A90EC8-8F37-40A2-8277-E03337BA52DA}" srcOrd="2" destOrd="0" presId="urn:microsoft.com/office/officeart/2005/8/layout/default"/>
    <dgm:cxn modelId="{C916CDF2-3B18-42FE-9F3E-B0D46B1C1E14}" type="presParOf" srcId="{4A17E090-E30E-49AD-9945-114A3F0208CC}" destId="{2DF0B7E7-C90D-4FF2-9660-9AB9DE0C3068}" srcOrd="3" destOrd="0" presId="urn:microsoft.com/office/officeart/2005/8/layout/default"/>
    <dgm:cxn modelId="{B83D3EFA-0CB2-467A-8980-99820900B057}" type="presParOf" srcId="{4A17E090-E30E-49AD-9945-114A3F0208CC}" destId="{87EAF153-79C1-4099-9C61-ACFAA18B849F}" srcOrd="4" destOrd="0" presId="urn:microsoft.com/office/officeart/2005/8/layout/default"/>
    <dgm:cxn modelId="{AE116FD8-6E40-455B-83F2-F896AD858F1F}" type="presParOf" srcId="{4A17E090-E30E-49AD-9945-114A3F0208CC}" destId="{C2296E07-B6CA-49DB-9886-DD573B86C26D}" srcOrd="5" destOrd="0" presId="urn:microsoft.com/office/officeart/2005/8/layout/default"/>
    <dgm:cxn modelId="{9DE6F597-B3F3-44A6-9C6A-280DF3DE2E86}" type="presParOf" srcId="{4A17E090-E30E-49AD-9945-114A3F0208CC}" destId="{38B683B5-B530-45DB-8BA2-810C9CB5495C}" srcOrd="6" destOrd="0" presId="urn:microsoft.com/office/officeart/2005/8/layout/default"/>
    <dgm:cxn modelId="{5509419E-A7B4-4524-A08C-A1528B4B0B39}" type="presParOf" srcId="{4A17E090-E30E-49AD-9945-114A3F0208CC}" destId="{6D49059F-1A94-419B-BA91-044A62853DB1}" srcOrd="7" destOrd="0" presId="urn:microsoft.com/office/officeart/2005/8/layout/default"/>
    <dgm:cxn modelId="{CD42B524-429C-41B3-9111-B883518F466B}" type="presParOf" srcId="{4A17E090-E30E-49AD-9945-114A3F0208CC}" destId="{F17BD381-4F62-4205-885A-7BDB1030B754}" srcOrd="8" destOrd="0" presId="urn:microsoft.com/office/officeart/2005/8/layout/default"/>
    <dgm:cxn modelId="{14CC1069-03D7-4AA3-9A06-CBF768F0B92E}" type="presParOf" srcId="{4A17E090-E30E-49AD-9945-114A3F0208CC}" destId="{87341C57-F12D-416C-A56D-AAE0EE17880B}" srcOrd="9" destOrd="0" presId="urn:microsoft.com/office/officeart/2005/8/layout/default"/>
    <dgm:cxn modelId="{8F50CFF7-417E-4928-B429-F9BBC1C45A13}" type="presParOf" srcId="{4A17E090-E30E-49AD-9945-114A3F0208CC}" destId="{0DE19E4B-5250-4806-803B-C1244F93496C}" srcOrd="10" destOrd="0" presId="urn:microsoft.com/office/officeart/2005/8/layout/default"/>
    <dgm:cxn modelId="{AB3A29D6-C2FD-4D96-9C7C-95A346575AE1}" type="presParOf" srcId="{4A17E090-E30E-49AD-9945-114A3F0208CC}" destId="{E8A3A55D-2FAF-41CD-9AB3-6510B3129A7E}" srcOrd="11" destOrd="0" presId="urn:microsoft.com/office/officeart/2005/8/layout/default"/>
    <dgm:cxn modelId="{FE555F30-5FE7-4C9A-860E-90341FE4C233}" type="presParOf" srcId="{4A17E090-E30E-49AD-9945-114A3F0208CC}" destId="{48107746-2784-497F-8EA4-B1D283986BE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3DEB0-82EA-4456-8D5F-4E6A1623B7F7}">
      <dsp:nvSpPr>
        <dsp:cNvPr id="0" name=""/>
        <dsp:cNvSpPr/>
      </dsp:nvSpPr>
      <dsp:spPr>
        <a:xfrm>
          <a:off x="2902" y="274314"/>
          <a:ext cx="2302371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Virtual Reality Learning game will be a Shooting game</a:t>
          </a:r>
        </a:p>
      </dsp:txBody>
      <dsp:txXfrm>
        <a:off x="2902" y="274314"/>
        <a:ext cx="2302371" cy="1381422"/>
      </dsp:txXfrm>
    </dsp:sp>
    <dsp:sp modelId="{E2A90EC8-8F37-40A2-8277-E03337BA52DA}">
      <dsp:nvSpPr>
        <dsp:cNvPr id="0" name=""/>
        <dsp:cNvSpPr/>
      </dsp:nvSpPr>
      <dsp:spPr>
        <a:xfrm>
          <a:off x="2535510" y="274314"/>
          <a:ext cx="2302371" cy="1381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Players will solve a logic puzzle in order to have an upgrade of their gun</a:t>
          </a:r>
        </a:p>
      </dsp:txBody>
      <dsp:txXfrm>
        <a:off x="2535510" y="274314"/>
        <a:ext cx="2302371" cy="1381422"/>
      </dsp:txXfrm>
    </dsp:sp>
    <dsp:sp modelId="{87EAF153-79C1-4099-9C61-ACFAA18B849F}">
      <dsp:nvSpPr>
        <dsp:cNvPr id="0" name=""/>
        <dsp:cNvSpPr/>
      </dsp:nvSpPr>
      <dsp:spPr>
        <a:xfrm>
          <a:off x="5068118" y="274314"/>
          <a:ext cx="2302371" cy="1381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Mystery boxes (weapons, coins, or protection) will be placed in random places for players to find</a:t>
          </a:r>
        </a:p>
      </dsp:txBody>
      <dsp:txXfrm>
        <a:off x="5068118" y="274314"/>
        <a:ext cx="2302371" cy="1381422"/>
      </dsp:txXfrm>
    </dsp:sp>
    <dsp:sp modelId="{38B683B5-B530-45DB-8BA2-810C9CB5495C}">
      <dsp:nvSpPr>
        <dsp:cNvPr id="0" name=""/>
        <dsp:cNvSpPr/>
      </dsp:nvSpPr>
      <dsp:spPr>
        <a:xfrm>
          <a:off x="7600726" y="274314"/>
          <a:ext cx="2302371" cy="1381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will be a total of 12 puzzle </a:t>
          </a:r>
        </a:p>
      </dsp:txBody>
      <dsp:txXfrm>
        <a:off x="7600726" y="274314"/>
        <a:ext cx="2302371" cy="1381422"/>
      </dsp:txXfrm>
    </dsp:sp>
    <dsp:sp modelId="{F17BD381-4F62-4205-885A-7BDB1030B754}">
      <dsp:nvSpPr>
        <dsp:cNvPr id="0" name=""/>
        <dsp:cNvSpPr/>
      </dsp:nvSpPr>
      <dsp:spPr>
        <a:xfrm>
          <a:off x="1269206" y="1885974"/>
          <a:ext cx="2302371" cy="13814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There will be a timer for each scenarios that the player most work with.</a:t>
          </a:r>
        </a:p>
      </dsp:txBody>
      <dsp:txXfrm>
        <a:off x="1269206" y="1885974"/>
        <a:ext cx="2302371" cy="1381422"/>
      </dsp:txXfrm>
    </dsp:sp>
    <dsp:sp modelId="{0DE19E4B-5250-4806-803B-C1244F93496C}">
      <dsp:nvSpPr>
        <dsp:cNvPr id="0" name=""/>
        <dsp:cNvSpPr/>
      </dsp:nvSpPr>
      <dsp:spPr>
        <a:xfrm>
          <a:off x="3801814" y="1885974"/>
          <a:ext cx="2302371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 will learn how to solve parallel and series circuit in two different scenarios </a:t>
          </a:r>
        </a:p>
      </dsp:txBody>
      <dsp:txXfrm>
        <a:off x="3801814" y="1885974"/>
        <a:ext cx="2302371" cy="1381422"/>
      </dsp:txXfrm>
    </dsp:sp>
    <dsp:sp modelId="{48107746-2784-497F-8EA4-B1D283986BE3}">
      <dsp:nvSpPr>
        <dsp:cNvPr id="0" name=""/>
        <dsp:cNvSpPr/>
      </dsp:nvSpPr>
      <dsp:spPr>
        <a:xfrm>
          <a:off x="6334422" y="1885974"/>
          <a:ext cx="2302371" cy="1381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will search, fight and defeat to be able to find the puzzles to solve</a:t>
          </a:r>
        </a:p>
      </dsp:txBody>
      <dsp:txXfrm>
        <a:off x="6334422" y="1885974"/>
        <a:ext cx="2302371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71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1" name="Rectangle 72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561EC68-54C0-43D8-A321-FBE174AF37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96" r="11729" b="-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02" name="Group 75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3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9A775-DAE0-4439-97DE-3AB086CD1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2226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The Design of a circuit solving video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85098-B13F-4574-9E09-4DB24F809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460484"/>
            <a:ext cx="6857999" cy="109458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Konnet Wayne</a:t>
            </a:r>
          </a:p>
          <a:p>
            <a:pPr algn="ctr"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Engineering and Aviation Sciences </a:t>
            </a:r>
          </a:p>
          <a:p>
            <a:pPr algn="ctr"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Maryland Eastern Shore</a:t>
            </a:r>
          </a:p>
        </p:txBody>
      </p:sp>
    </p:spTree>
    <p:extLst>
      <p:ext uri="{BB962C8B-B14F-4D97-AF65-F5344CB8AC3E}">
        <p14:creationId xmlns:p14="http://schemas.microsoft.com/office/powerpoint/2010/main" val="129172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9216-959C-438F-944F-F1CBC36D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FED94-A08C-4A7F-9F93-621C895BF7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Task 1: Research </a:t>
            </a:r>
          </a:p>
          <a:p>
            <a:r>
              <a:rPr lang="en-US" sz="2000" dirty="0"/>
              <a:t>Task 2: Building Design</a:t>
            </a:r>
          </a:p>
          <a:p>
            <a:r>
              <a:rPr lang="en-US" sz="2000" dirty="0"/>
              <a:t>Task 3: Scenario one: Haunted House Attack</a:t>
            </a:r>
          </a:p>
          <a:p>
            <a:pPr lvl="1"/>
            <a:r>
              <a:rPr lang="en-US" dirty="0"/>
              <a:t>Subtask 1: Environment</a:t>
            </a:r>
          </a:p>
          <a:p>
            <a:pPr lvl="1"/>
            <a:r>
              <a:rPr lang="en-US" dirty="0"/>
              <a:t>Subtask 2: Creature</a:t>
            </a:r>
          </a:p>
          <a:p>
            <a:pPr lvl="1"/>
            <a:r>
              <a:rPr lang="en-US" dirty="0"/>
              <a:t>Subtask 3: Puzzles</a:t>
            </a:r>
          </a:p>
          <a:p>
            <a:pPr lvl="1"/>
            <a:r>
              <a:rPr lang="en-US" dirty="0"/>
              <a:t>Subtask 4: C#</a:t>
            </a:r>
          </a:p>
          <a:p>
            <a:pPr lvl="1"/>
            <a:r>
              <a:rPr lang="en-US" dirty="0"/>
              <a:t>Subtask 5: Assemble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766DC-B6B4-4DF8-8459-D103ACB83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Task 4: Forest Attack</a:t>
            </a:r>
          </a:p>
          <a:p>
            <a:pPr lvl="1"/>
            <a:r>
              <a:rPr lang="en-US" sz="1600" dirty="0"/>
              <a:t>Subtask 1: Environment</a:t>
            </a:r>
          </a:p>
          <a:p>
            <a:pPr lvl="1"/>
            <a:r>
              <a:rPr lang="en-US" sz="1600" dirty="0"/>
              <a:t>Subtask 2: Creature</a:t>
            </a:r>
          </a:p>
          <a:p>
            <a:pPr lvl="1"/>
            <a:r>
              <a:rPr lang="en-US" sz="1600" dirty="0"/>
              <a:t>Subtask 3: Puzzles</a:t>
            </a:r>
          </a:p>
          <a:p>
            <a:pPr lvl="1"/>
            <a:r>
              <a:rPr lang="en-US" sz="1600" dirty="0"/>
              <a:t>Subtask 4: C#</a:t>
            </a:r>
          </a:p>
          <a:p>
            <a:pPr lvl="1"/>
            <a:r>
              <a:rPr lang="en-US" sz="1600" dirty="0"/>
              <a:t>Subtask 5: Assemble</a:t>
            </a:r>
          </a:p>
          <a:p>
            <a:r>
              <a:rPr lang="en-US" sz="2000" dirty="0"/>
              <a:t>Task 5: Scenario Assemble</a:t>
            </a:r>
          </a:p>
          <a:p>
            <a:r>
              <a:rPr lang="en-US" sz="2000" dirty="0"/>
              <a:t>Task 6: Test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62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74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7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6E3B13D-4812-405F-AF4B-5837A353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Project Implementation Timeline</a:t>
            </a:r>
          </a:p>
        </p:txBody>
      </p:sp>
      <p:sp useBgFill="1">
        <p:nvSpPr>
          <p:cNvPr id="138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1804B-3586-41E6-9F26-6F6DA725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25" y="863600"/>
            <a:ext cx="4693482" cy="50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1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2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0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DF6F14-82E2-4195-8562-1907DF5A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TASK 2</a:t>
            </a:r>
          </a:p>
        </p:txBody>
      </p:sp>
      <p:sp>
        <p:nvSpPr>
          <p:cNvPr id="256" name="Round Diagonal Corner Rectangle 6">
            <a:extLst>
              <a:ext uri="{FF2B5EF4-FFF2-40B4-BE49-F238E27FC236}">
                <a16:creationId xmlns:a16="http://schemas.microsoft.com/office/drawing/2014/main" id="{E0CFC9FD-365D-4CE7-AD41-1D096107F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46F690EC-3DBB-429E-9A62-CAAD4A28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2031038"/>
            <a:ext cx="2974328" cy="2788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741187-6A7B-4584-80E8-7DF19940D3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09" r="2" b="2"/>
          <a:stretch/>
        </p:blipFill>
        <p:spPr>
          <a:xfrm>
            <a:off x="4257042" y="1956787"/>
            <a:ext cx="2974328" cy="29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>
            <a:extLst>
              <a:ext uri="{FF2B5EF4-FFF2-40B4-BE49-F238E27FC236}">
                <a16:creationId xmlns:a16="http://schemas.microsoft.com/office/drawing/2014/main" id="{E61C8FFB-D7F6-4A1A-9D7E-2AFD6F78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63FC8BF-EB08-477E-9DBC-241BD99A0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9" name="Rectangle 5">
              <a:extLst>
                <a:ext uri="{FF2B5EF4-FFF2-40B4-BE49-F238E27FC236}">
                  <a16:creationId xmlns:a16="http://schemas.microsoft.com/office/drawing/2014/main" id="{8B4A4BFD-A61E-4D20-8C0E-1444B51CC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" name="Freeform 6">
              <a:extLst>
                <a:ext uri="{FF2B5EF4-FFF2-40B4-BE49-F238E27FC236}">
                  <a16:creationId xmlns:a16="http://schemas.microsoft.com/office/drawing/2014/main" id="{7F6C34FD-95F6-48E6-89C2-F9D8DCA7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7">
              <a:extLst>
                <a:ext uri="{FF2B5EF4-FFF2-40B4-BE49-F238E27FC236}">
                  <a16:creationId xmlns:a16="http://schemas.microsoft.com/office/drawing/2014/main" id="{2803DEA3-2685-4A46-BBBE-832AFBC5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Rectangle 8">
              <a:extLst>
                <a:ext uri="{FF2B5EF4-FFF2-40B4-BE49-F238E27FC236}">
                  <a16:creationId xmlns:a16="http://schemas.microsoft.com/office/drawing/2014/main" id="{72E7229F-85ED-4F39-BA4C-F2303DEB1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3" name="Freeform 9">
              <a:extLst>
                <a:ext uri="{FF2B5EF4-FFF2-40B4-BE49-F238E27FC236}">
                  <a16:creationId xmlns:a16="http://schemas.microsoft.com/office/drawing/2014/main" id="{DDE59082-72C3-4961-81F1-27AE03FA7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0">
              <a:extLst>
                <a:ext uri="{FF2B5EF4-FFF2-40B4-BE49-F238E27FC236}">
                  <a16:creationId xmlns:a16="http://schemas.microsoft.com/office/drawing/2014/main" id="{6E6345B3-D7A3-4ED8-B131-A2B0201C6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1">
              <a:extLst>
                <a:ext uri="{FF2B5EF4-FFF2-40B4-BE49-F238E27FC236}">
                  <a16:creationId xmlns:a16="http://schemas.microsoft.com/office/drawing/2014/main" id="{119230C3-190A-4D7D-B8EE-9D271ED85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2">
              <a:extLst>
                <a:ext uri="{FF2B5EF4-FFF2-40B4-BE49-F238E27FC236}">
                  <a16:creationId xmlns:a16="http://schemas.microsoft.com/office/drawing/2014/main" id="{013AB612-4DA5-4EF0-B438-3879A521A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D0E3A33A-F799-4D9C-A950-E5252ECA2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7584990C-77E8-44D5-9ABF-1A693681A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0BD264AC-126B-4091-A113-25AE5600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EE0AD60A-A7CB-492F-8A32-4ADFC2A51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472BE961-C309-4F29-92A0-78F730583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8">
              <a:extLst>
                <a:ext uri="{FF2B5EF4-FFF2-40B4-BE49-F238E27FC236}">
                  <a16:creationId xmlns:a16="http://schemas.microsoft.com/office/drawing/2014/main" id="{BAC3F0D7-5E24-4F95-B091-C4C884E3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9">
              <a:extLst>
                <a:ext uri="{FF2B5EF4-FFF2-40B4-BE49-F238E27FC236}">
                  <a16:creationId xmlns:a16="http://schemas.microsoft.com/office/drawing/2014/main" id="{D7FFB211-F2F7-4444-99AD-67B6A2257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0">
              <a:extLst>
                <a:ext uri="{FF2B5EF4-FFF2-40B4-BE49-F238E27FC236}">
                  <a16:creationId xmlns:a16="http://schemas.microsoft.com/office/drawing/2014/main" id="{E7D22BFF-69DE-4C26-959E-38007D8B8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1">
              <a:extLst>
                <a:ext uri="{FF2B5EF4-FFF2-40B4-BE49-F238E27FC236}">
                  <a16:creationId xmlns:a16="http://schemas.microsoft.com/office/drawing/2014/main" id="{BF131BB9-B84F-4EB4-BEE0-D3491486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2">
              <a:extLst>
                <a:ext uri="{FF2B5EF4-FFF2-40B4-BE49-F238E27FC236}">
                  <a16:creationId xmlns:a16="http://schemas.microsoft.com/office/drawing/2014/main" id="{1BF1979E-49E6-425A-B362-310EA3833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3">
              <a:extLst>
                <a:ext uri="{FF2B5EF4-FFF2-40B4-BE49-F238E27FC236}">
                  <a16:creationId xmlns:a16="http://schemas.microsoft.com/office/drawing/2014/main" id="{EE0FC7A6-C966-4F65-916C-AFBE2A44F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4">
              <a:extLst>
                <a:ext uri="{FF2B5EF4-FFF2-40B4-BE49-F238E27FC236}">
                  <a16:creationId xmlns:a16="http://schemas.microsoft.com/office/drawing/2014/main" id="{A7FE8DB7-4322-40FC-9892-30BBC0E0B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5">
              <a:extLst>
                <a:ext uri="{FF2B5EF4-FFF2-40B4-BE49-F238E27FC236}">
                  <a16:creationId xmlns:a16="http://schemas.microsoft.com/office/drawing/2014/main" id="{7F69C2A1-E8E6-4C6C-B341-2C52E8D9E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6">
              <a:extLst>
                <a:ext uri="{FF2B5EF4-FFF2-40B4-BE49-F238E27FC236}">
                  <a16:creationId xmlns:a16="http://schemas.microsoft.com/office/drawing/2014/main" id="{0F1BFC80-2254-492D-B5E5-535761153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7">
              <a:extLst>
                <a:ext uri="{FF2B5EF4-FFF2-40B4-BE49-F238E27FC236}">
                  <a16:creationId xmlns:a16="http://schemas.microsoft.com/office/drawing/2014/main" id="{369B0736-D8B9-4EC4-B1C8-AA8731D16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8">
              <a:extLst>
                <a:ext uri="{FF2B5EF4-FFF2-40B4-BE49-F238E27FC236}">
                  <a16:creationId xmlns:a16="http://schemas.microsoft.com/office/drawing/2014/main" id="{36C2B0A7-3EE7-4890-8E4B-B59086A2B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CD3E4BAA-64B6-4059-9B0B-83114CB3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2E1F2D13-EB97-48F7-BEEF-405E0C5C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A209EE56-61E9-4B41-B896-BB9D95FA1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4081C9A3-54DF-4ED1-97B9-04FFD6F4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Rectangle 33">
              <a:extLst>
                <a:ext uri="{FF2B5EF4-FFF2-40B4-BE49-F238E27FC236}">
                  <a16:creationId xmlns:a16="http://schemas.microsoft.com/office/drawing/2014/main" id="{7C4B8CBC-248B-41F3-AB7E-301A54555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8" name="Freeform 34">
              <a:extLst>
                <a:ext uri="{FF2B5EF4-FFF2-40B4-BE49-F238E27FC236}">
                  <a16:creationId xmlns:a16="http://schemas.microsoft.com/office/drawing/2014/main" id="{B5FB4B92-D64C-471B-80B8-97FC372DF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5">
              <a:extLst>
                <a:ext uri="{FF2B5EF4-FFF2-40B4-BE49-F238E27FC236}">
                  <a16:creationId xmlns:a16="http://schemas.microsoft.com/office/drawing/2014/main" id="{78686756-7B93-470E-A1B0-60E46D81C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6">
              <a:extLst>
                <a:ext uri="{FF2B5EF4-FFF2-40B4-BE49-F238E27FC236}">
                  <a16:creationId xmlns:a16="http://schemas.microsoft.com/office/drawing/2014/main" id="{D918D4D4-1175-409D-BF95-B62D9060A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7">
              <a:extLst>
                <a:ext uri="{FF2B5EF4-FFF2-40B4-BE49-F238E27FC236}">
                  <a16:creationId xmlns:a16="http://schemas.microsoft.com/office/drawing/2014/main" id="{29851EE5-64A7-43A8-8A7C-814C5E469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8">
              <a:extLst>
                <a:ext uri="{FF2B5EF4-FFF2-40B4-BE49-F238E27FC236}">
                  <a16:creationId xmlns:a16="http://schemas.microsoft.com/office/drawing/2014/main" id="{4390DAD0-CE3B-44A3-AE9A-C88588382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9">
              <a:extLst>
                <a:ext uri="{FF2B5EF4-FFF2-40B4-BE49-F238E27FC236}">
                  <a16:creationId xmlns:a16="http://schemas.microsoft.com/office/drawing/2014/main" id="{641568AB-9F6E-4180-84A3-41FF97558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0">
              <a:extLst>
                <a:ext uri="{FF2B5EF4-FFF2-40B4-BE49-F238E27FC236}">
                  <a16:creationId xmlns:a16="http://schemas.microsoft.com/office/drawing/2014/main" id="{465141B8-FB60-4B2E-BEDD-512F23A63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1">
              <a:extLst>
                <a:ext uri="{FF2B5EF4-FFF2-40B4-BE49-F238E27FC236}">
                  <a16:creationId xmlns:a16="http://schemas.microsoft.com/office/drawing/2014/main" id="{49458B2E-DE0D-4C65-982E-7BA7E9BF1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2">
              <a:extLst>
                <a:ext uri="{FF2B5EF4-FFF2-40B4-BE49-F238E27FC236}">
                  <a16:creationId xmlns:a16="http://schemas.microsoft.com/office/drawing/2014/main" id="{9415C78B-E872-4721-BE4A-FA7DEA6E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3">
              <a:extLst>
                <a:ext uri="{FF2B5EF4-FFF2-40B4-BE49-F238E27FC236}">
                  <a16:creationId xmlns:a16="http://schemas.microsoft.com/office/drawing/2014/main" id="{520A0AE2-A5C2-402A-9306-2A07B441E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4">
              <a:extLst>
                <a:ext uri="{FF2B5EF4-FFF2-40B4-BE49-F238E27FC236}">
                  <a16:creationId xmlns:a16="http://schemas.microsoft.com/office/drawing/2014/main" id="{E6ADFEAC-7594-4FC3-8BE2-320A6621C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Rectangle 45">
              <a:extLst>
                <a:ext uri="{FF2B5EF4-FFF2-40B4-BE49-F238E27FC236}">
                  <a16:creationId xmlns:a16="http://schemas.microsoft.com/office/drawing/2014/main" id="{810D6E3C-3FC8-4321-963C-1FD85ECBC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0" name="Freeform 46">
              <a:extLst>
                <a:ext uri="{FF2B5EF4-FFF2-40B4-BE49-F238E27FC236}">
                  <a16:creationId xmlns:a16="http://schemas.microsoft.com/office/drawing/2014/main" id="{F0CD2158-DC95-4CD4-8DDB-C76CCEC1D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7">
              <a:extLst>
                <a:ext uri="{FF2B5EF4-FFF2-40B4-BE49-F238E27FC236}">
                  <a16:creationId xmlns:a16="http://schemas.microsoft.com/office/drawing/2014/main" id="{C4198508-7F88-42B8-8ADC-72374FFC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48">
              <a:extLst>
                <a:ext uri="{FF2B5EF4-FFF2-40B4-BE49-F238E27FC236}">
                  <a16:creationId xmlns:a16="http://schemas.microsoft.com/office/drawing/2014/main" id="{67A57D3B-9539-4ABF-AF4D-3CE3766B0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9">
              <a:extLst>
                <a:ext uri="{FF2B5EF4-FFF2-40B4-BE49-F238E27FC236}">
                  <a16:creationId xmlns:a16="http://schemas.microsoft.com/office/drawing/2014/main" id="{DABE98C2-0378-4194-B6F7-F439CDA37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0">
              <a:extLst>
                <a:ext uri="{FF2B5EF4-FFF2-40B4-BE49-F238E27FC236}">
                  <a16:creationId xmlns:a16="http://schemas.microsoft.com/office/drawing/2014/main" id="{9A92F229-E7B2-4C3D-96D0-64FDBCE8E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1">
              <a:extLst>
                <a:ext uri="{FF2B5EF4-FFF2-40B4-BE49-F238E27FC236}">
                  <a16:creationId xmlns:a16="http://schemas.microsoft.com/office/drawing/2014/main" id="{8667BBE3-48F3-4158-AD52-4DD694DE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2">
              <a:extLst>
                <a:ext uri="{FF2B5EF4-FFF2-40B4-BE49-F238E27FC236}">
                  <a16:creationId xmlns:a16="http://schemas.microsoft.com/office/drawing/2014/main" id="{FAA0C439-D89A-4C11-8C80-1EB33DF67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3">
              <a:extLst>
                <a:ext uri="{FF2B5EF4-FFF2-40B4-BE49-F238E27FC236}">
                  <a16:creationId xmlns:a16="http://schemas.microsoft.com/office/drawing/2014/main" id="{B0189034-43EC-4EBF-AD59-D458DC262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4">
              <a:extLst>
                <a:ext uri="{FF2B5EF4-FFF2-40B4-BE49-F238E27FC236}">
                  <a16:creationId xmlns:a16="http://schemas.microsoft.com/office/drawing/2014/main" id="{1196CB4F-95EF-48A8-84AC-C87B3994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5">
              <a:extLst>
                <a:ext uri="{FF2B5EF4-FFF2-40B4-BE49-F238E27FC236}">
                  <a16:creationId xmlns:a16="http://schemas.microsoft.com/office/drawing/2014/main" id="{9B2E7C2A-8E95-4BA2-95B3-F94A61891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6">
              <a:extLst>
                <a:ext uri="{FF2B5EF4-FFF2-40B4-BE49-F238E27FC236}">
                  <a16:creationId xmlns:a16="http://schemas.microsoft.com/office/drawing/2014/main" id="{E439DF20-C773-4299-9648-61C33CDBC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7">
              <a:extLst>
                <a:ext uri="{FF2B5EF4-FFF2-40B4-BE49-F238E27FC236}">
                  <a16:creationId xmlns:a16="http://schemas.microsoft.com/office/drawing/2014/main" id="{6AE94AB4-284F-4574-8B8F-C02501A68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8">
              <a:extLst>
                <a:ext uri="{FF2B5EF4-FFF2-40B4-BE49-F238E27FC236}">
                  <a16:creationId xmlns:a16="http://schemas.microsoft.com/office/drawing/2014/main" id="{15FFBF6C-ADFD-4411-9650-C5FF5D91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6424DD-A489-45BA-A3BB-080C613E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44" name="Rectangle 264">
              <a:extLst>
                <a:ext uri="{FF2B5EF4-FFF2-40B4-BE49-F238E27FC236}">
                  <a16:creationId xmlns:a16="http://schemas.microsoft.com/office/drawing/2014/main" id="{34E0F678-1F01-4137-A300-F724EEAC9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6" name="Picture 2">
              <a:extLst>
                <a:ext uri="{FF2B5EF4-FFF2-40B4-BE49-F238E27FC236}">
                  <a16:creationId xmlns:a16="http://schemas.microsoft.com/office/drawing/2014/main" id="{2B2B4F66-0753-4FB9-BA9B-BE1E3651A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5" name="Group 267">
            <a:extLst>
              <a:ext uri="{FF2B5EF4-FFF2-40B4-BE49-F238E27FC236}">
                <a16:creationId xmlns:a16="http://schemas.microsoft.com/office/drawing/2014/main" id="{1BA8DD16-A36B-455E-B0DD-F2606EF2D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35011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9" name="Rectangle 5">
              <a:extLst>
                <a:ext uri="{FF2B5EF4-FFF2-40B4-BE49-F238E27FC236}">
                  <a16:creationId xmlns:a16="http://schemas.microsoft.com/office/drawing/2014/main" id="{F71852C7-1038-4205-942B-3468F96DE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0" name="Freeform 6">
              <a:extLst>
                <a:ext uri="{FF2B5EF4-FFF2-40B4-BE49-F238E27FC236}">
                  <a16:creationId xmlns:a16="http://schemas.microsoft.com/office/drawing/2014/main" id="{5C776A38-C908-4C63-9698-BAA5786D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7">
              <a:extLst>
                <a:ext uri="{FF2B5EF4-FFF2-40B4-BE49-F238E27FC236}">
                  <a16:creationId xmlns:a16="http://schemas.microsoft.com/office/drawing/2014/main" id="{B2D0863E-FA9B-4ACF-8619-2AC1E509F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Rectangle 8">
              <a:extLst>
                <a:ext uri="{FF2B5EF4-FFF2-40B4-BE49-F238E27FC236}">
                  <a16:creationId xmlns:a16="http://schemas.microsoft.com/office/drawing/2014/main" id="{58B0E4EB-72D4-40B6-B055-6D35CDF80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3" name="Freeform 9">
              <a:extLst>
                <a:ext uri="{FF2B5EF4-FFF2-40B4-BE49-F238E27FC236}">
                  <a16:creationId xmlns:a16="http://schemas.microsoft.com/office/drawing/2014/main" id="{3FBE7D85-6F27-4AB7-984C-2CD0936BC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0">
              <a:extLst>
                <a:ext uri="{FF2B5EF4-FFF2-40B4-BE49-F238E27FC236}">
                  <a16:creationId xmlns:a16="http://schemas.microsoft.com/office/drawing/2014/main" id="{71DA815F-55E6-4780-AA06-AE8D038DC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1">
              <a:extLst>
                <a:ext uri="{FF2B5EF4-FFF2-40B4-BE49-F238E27FC236}">
                  <a16:creationId xmlns:a16="http://schemas.microsoft.com/office/drawing/2014/main" id="{73A78E0C-F885-4DB8-871F-3893C69A3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2">
              <a:extLst>
                <a:ext uri="{FF2B5EF4-FFF2-40B4-BE49-F238E27FC236}">
                  <a16:creationId xmlns:a16="http://schemas.microsoft.com/office/drawing/2014/main" id="{EE8EC396-1AFC-4264-90DA-B32BE6570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3">
              <a:extLst>
                <a:ext uri="{FF2B5EF4-FFF2-40B4-BE49-F238E27FC236}">
                  <a16:creationId xmlns:a16="http://schemas.microsoft.com/office/drawing/2014/main" id="{F2AF3551-4E12-4170-AAFE-B6E50455D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4">
              <a:extLst>
                <a:ext uri="{FF2B5EF4-FFF2-40B4-BE49-F238E27FC236}">
                  <a16:creationId xmlns:a16="http://schemas.microsoft.com/office/drawing/2014/main" id="{7FBB1B18-B74B-4627-8BFB-3D01EB6BC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15">
              <a:extLst>
                <a:ext uri="{FF2B5EF4-FFF2-40B4-BE49-F238E27FC236}">
                  <a16:creationId xmlns:a16="http://schemas.microsoft.com/office/drawing/2014/main" id="{2C40FDCC-12FD-4FF1-99ED-B7119E276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16">
              <a:extLst>
                <a:ext uri="{FF2B5EF4-FFF2-40B4-BE49-F238E27FC236}">
                  <a16:creationId xmlns:a16="http://schemas.microsoft.com/office/drawing/2014/main" id="{2C895E73-390F-4476-B1A7-0A773AB89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17">
              <a:extLst>
                <a:ext uri="{FF2B5EF4-FFF2-40B4-BE49-F238E27FC236}">
                  <a16:creationId xmlns:a16="http://schemas.microsoft.com/office/drawing/2014/main" id="{F8FBC001-14F9-46D3-B9D2-E552F87D9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18">
              <a:extLst>
                <a:ext uri="{FF2B5EF4-FFF2-40B4-BE49-F238E27FC236}">
                  <a16:creationId xmlns:a16="http://schemas.microsoft.com/office/drawing/2014/main" id="{3943D654-46B8-4065-BB1B-1B1E6D4C9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19">
              <a:extLst>
                <a:ext uri="{FF2B5EF4-FFF2-40B4-BE49-F238E27FC236}">
                  <a16:creationId xmlns:a16="http://schemas.microsoft.com/office/drawing/2014/main" id="{F2022431-7100-429A-A774-F68499912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0">
              <a:extLst>
                <a:ext uri="{FF2B5EF4-FFF2-40B4-BE49-F238E27FC236}">
                  <a16:creationId xmlns:a16="http://schemas.microsoft.com/office/drawing/2014/main" id="{EA769A67-B6B0-4982-AE50-15664F1A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1">
              <a:extLst>
                <a:ext uri="{FF2B5EF4-FFF2-40B4-BE49-F238E27FC236}">
                  <a16:creationId xmlns:a16="http://schemas.microsoft.com/office/drawing/2014/main" id="{3536D656-5746-4396-A2F6-BBD0BDA22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2">
              <a:extLst>
                <a:ext uri="{FF2B5EF4-FFF2-40B4-BE49-F238E27FC236}">
                  <a16:creationId xmlns:a16="http://schemas.microsoft.com/office/drawing/2014/main" id="{BF091B13-CE00-4820-A43B-087787820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3">
              <a:extLst>
                <a:ext uri="{FF2B5EF4-FFF2-40B4-BE49-F238E27FC236}">
                  <a16:creationId xmlns:a16="http://schemas.microsoft.com/office/drawing/2014/main" id="{21ED0ED7-96C7-4118-B38D-E4A8AE9CB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4">
              <a:extLst>
                <a:ext uri="{FF2B5EF4-FFF2-40B4-BE49-F238E27FC236}">
                  <a16:creationId xmlns:a16="http://schemas.microsoft.com/office/drawing/2014/main" id="{274EB7AA-5DEA-4626-B135-BF3D0141B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25">
              <a:extLst>
                <a:ext uri="{FF2B5EF4-FFF2-40B4-BE49-F238E27FC236}">
                  <a16:creationId xmlns:a16="http://schemas.microsoft.com/office/drawing/2014/main" id="{AA9317E3-049A-418C-84AA-AFFEFE557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26">
              <a:extLst>
                <a:ext uri="{FF2B5EF4-FFF2-40B4-BE49-F238E27FC236}">
                  <a16:creationId xmlns:a16="http://schemas.microsoft.com/office/drawing/2014/main" id="{F08D894D-4CB5-43B2-8221-873431169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27">
              <a:extLst>
                <a:ext uri="{FF2B5EF4-FFF2-40B4-BE49-F238E27FC236}">
                  <a16:creationId xmlns:a16="http://schemas.microsoft.com/office/drawing/2014/main" id="{0BC09A98-9BCC-460A-9DDB-ED232A60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28">
              <a:extLst>
                <a:ext uri="{FF2B5EF4-FFF2-40B4-BE49-F238E27FC236}">
                  <a16:creationId xmlns:a16="http://schemas.microsoft.com/office/drawing/2014/main" id="{1E5E3F1A-9E98-45F8-A2A7-8B222D9E9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E5B5E300-FC4B-44C5-A07E-DB021E378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4AE137E1-39F2-4F9E-88A0-2E06D565B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10493B32-262B-431C-A9BB-8E6A0A0DB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4D580D75-F50E-4A6D-B4A9-958CFC431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Rectangle 33">
              <a:extLst>
                <a:ext uri="{FF2B5EF4-FFF2-40B4-BE49-F238E27FC236}">
                  <a16:creationId xmlns:a16="http://schemas.microsoft.com/office/drawing/2014/main" id="{7D5619F5-8741-4578-9785-BC14CBEBC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8" name="Freeform 34">
              <a:extLst>
                <a:ext uri="{FF2B5EF4-FFF2-40B4-BE49-F238E27FC236}">
                  <a16:creationId xmlns:a16="http://schemas.microsoft.com/office/drawing/2014/main" id="{C6C159DA-1998-453A-9420-E1C6E1B3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35">
              <a:extLst>
                <a:ext uri="{FF2B5EF4-FFF2-40B4-BE49-F238E27FC236}">
                  <a16:creationId xmlns:a16="http://schemas.microsoft.com/office/drawing/2014/main" id="{AAA0E06C-1272-4F6D-B176-19243D24E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36">
              <a:extLst>
                <a:ext uri="{FF2B5EF4-FFF2-40B4-BE49-F238E27FC236}">
                  <a16:creationId xmlns:a16="http://schemas.microsoft.com/office/drawing/2014/main" id="{073FC381-5649-44F3-97AC-E60FAB1EF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37">
              <a:extLst>
                <a:ext uri="{FF2B5EF4-FFF2-40B4-BE49-F238E27FC236}">
                  <a16:creationId xmlns:a16="http://schemas.microsoft.com/office/drawing/2014/main" id="{C5D576ED-6990-4C54-A612-0BA7AA297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38">
              <a:extLst>
                <a:ext uri="{FF2B5EF4-FFF2-40B4-BE49-F238E27FC236}">
                  <a16:creationId xmlns:a16="http://schemas.microsoft.com/office/drawing/2014/main" id="{8C9996D7-0C77-4963-83F9-C742561E3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39">
              <a:extLst>
                <a:ext uri="{FF2B5EF4-FFF2-40B4-BE49-F238E27FC236}">
                  <a16:creationId xmlns:a16="http://schemas.microsoft.com/office/drawing/2014/main" id="{A8432E21-E200-4F3E-8FC0-26EF01C2B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40">
              <a:extLst>
                <a:ext uri="{FF2B5EF4-FFF2-40B4-BE49-F238E27FC236}">
                  <a16:creationId xmlns:a16="http://schemas.microsoft.com/office/drawing/2014/main" id="{05303D93-06F9-4161-B2C9-55B84ECF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41">
              <a:extLst>
                <a:ext uri="{FF2B5EF4-FFF2-40B4-BE49-F238E27FC236}">
                  <a16:creationId xmlns:a16="http://schemas.microsoft.com/office/drawing/2014/main" id="{1B621D28-C354-4AC9-97E4-35B935966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2">
              <a:extLst>
                <a:ext uri="{FF2B5EF4-FFF2-40B4-BE49-F238E27FC236}">
                  <a16:creationId xmlns:a16="http://schemas.microsoft.com/office/drawing/2014/main" id="{232C21C9-38BE-4D7A-AC61-C74FD9D98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43">
              <a:extLst>
                <a:ext uri="{FF2B5EF4-FFF2-40B4-BE49-F238E27FC236}">
                  <a16:creationId xmlns:a16="http://schemas.microsoft.com/office/drawing/2014/main" id="{35AEC3ED-BF8A-4F48-83E2-D6C726DC9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44">
              <a:extLst>
                <a:ext uri="{FF2B5EF4-FFF2-40B4-BE49-F238E27FC236}">
                  <a16:creationId xmlns:a16="http://schemas.microsoft.com/office/drawing/2014/main" id="{B0D59260-D3E0-4183-80DA-3837E2AA5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Rectangle 45">
              <a:extLst>
                <a:ext uri="{FF2B5EF4-FFF2-40B4-BE49-F238E27FC236}">
                  <a16:creationId xmlns:a16="http://schemas.microsoft.com/office/drawing/2014/main" id="{E4ADD1A1-882F-4029-A8A4-83B1F4C3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0" name="Freeform 46">
              <a:extLst>
                <a:ext uri="{FF2B5EF4-FFF2-40B4-BE49-F238E27FC236}">
                  <a16:creationId xmlns:a16="http://schemas.microsoft.com/office/drawing/2014/main" id="{8DFFA533-7642-4F1A-BC19-51A24A41D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47">
              <a:extLst>
                <a:ext uri="{FF2B5EF4-FFF2-40B4-BE49-F238E27FC236}">
                  <a16:creationId xmlns:a16="http://schemas.microsoft.com/office/drawing/2014/main" id="{A2CE88C0-9231-420F-8CB7-8552BD199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48">
              <a:extLst>
                <a:ext uri="{FF2B5EF4-FFF2-40B4-BE49-F238E27FC236}">
                  <a16:creationId xmlns:a16="http://schemas.microsoft.com/office/drawing/2014/main" id="{435934AC-DC87-455E-97ED-81265B075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49">
              <a:extLst>
                <a:ext uri="{FF2B5EF4-FFF2-40B4-BE49-F238E27FC236}">
                  <a16:creationId xmlns:a16="http://schemas.microsoft.com/office/drawing/2014/main" id="{19BE2EC3-76F9-443F-9721-873AAB0F6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0">
              <a:extLst>
                <a:ext uri="{FF2B5EF4-FFF2-40B4-BE49-F238E27FC236}">
                  <a16:creationId xmlns:a16="http://schemas.microsoft.com/office/drawing/2014/main" id="{BA03FE37-D140-4363-920F-F1B63A0C6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1">
              <a:extLst>
                <a:ext uri="{FF2B5EF4-FFF2-40B4-BE49-F238E27FC236}">
                  <a16:creationId xmlns:a16="http://schemas.microsoft.com/office/drawing/2014/main" id="{A9F4B142-F052-433F-9D36-E70FBEF64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2">
              <a:extLst>
                <a:ext uri="{FF2B5EF4-FFF2-40B4-BE49-F238E27FC236}">
                  <a16:creationId xmlns:a16="http://schemas.microsoft.com/office/drawing/2014/main" id="{067A4DD7-786E-4CAA-959D-74EC3F0BA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53">
              <a:extLst>
                <a:ext uri="{FF2B5EF4-FFF2-40B4-BE49-F238E27FC236}">
                  <a16:creationId xmlns:a16="http://schemas.microsoft.com/office/drawing/2014/main" id="{913D8367-6C60-4882-9F94-603DAB2D7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54">
              <a:extLst>
                <a:ext uri="{FF2B5EF4-FFF2-40B4-BE49-F238E27FC236}">
                  <a16:creationId xmlns:a16="http://schemas.microsoft.com/office/drawing/2014/main" id="{2CC1C28D-9EF6-4183-962E-8FB719D7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55">
              <a:extLst>
                <a:ext uri="{FF2B5EF4-FFF2-40B4-BE49-F238E27FC236}">
                  <a16:creationId xmlns:a16="http://schemas.microsoft.com/office/drawing/2014/main" id="{EFD6EC3A-E488-436A-A0F4-501185109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56">
              <a:extLst>
                <a:ext uri="{FF2B5EF4-FFF2-40B4-BE49-F238E27FC236}">
                  <a16:creationId xmlns:a16="http://schemas.microsoft.com/office/drawing/2014/main" id="{15949299-FE18-44BD-AEE6-246033218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57">
              <a:extLst>
                <a:ext uri="{FF2B5EF4-FFF2-40B4-BE49-F238E27FC236}">
                  <a16:creationId xmlns:a16="http://schemas.microsoft.com/office/drawing/2014/main" id="{1CD79557-B05D-4EB3-A62D-FF6E12670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58">
              <a:extLst>
                <a:ext uri="{FF2B5EF4-FFF2-40B4-BE49-F238E27FC236}">
                  <a16:creationId xmlns:a16="http://schemas.microsoft.com/office/drawing/2014/main" id="{0A2830C4-881B-457E-A7CC-223D351E6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BB74D4-AB94-4D3A-8479-AE1BF866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061" y="1827746"/>
            <a:ext cx="4424847" cy="2342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Task 3</a:t>
            </a:r>
          </a:p>
        </p:txBody>
      </p:sp>
      <p:sp>
        <p:nvSpPr>
          <p:cNvPr id="346" name="Snip Diagonal Corner Rectangle 101">
            <a:extLst>
              <a:ext uri="{FF2B5EF4-FFF2-40B4-BE49-F238E27FC236}">
                <a16:creationId xmlns:a16="http://schemas.microsoft.com/office/drawing/2014/main" id="{39684A0D-174E-44F2-9782-9ADBEC425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-2"/>
            <a:ext cx="6084115" cy="68580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28D0A87-A627-4D29-9C1D-848497AA09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23" r="48047" b="-1"/>
          <a:stretch/>
        </p:blipFill>
        <p:spPr>
          <a:xfrm>
            <a:off x="2534146" y="3209544"/>
            <a:ext cx="3383280" cy="3648456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A1365D7-4B21-4366-946E-BA9D2DFB7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253"/>
          <a:stretch/>
        </p:blipFill>
        <p:spPr>
          <a:xfrm>
            <a:off x="18669" y="-54823"/>
            <a:ext cx="3835570" cy="3899748"/>
          </a:xfrm>
          <a:custGeom>
            <a:avLst/>
            <a:gdLst/>
            <a:ahLst/>
            <a:cxnLst/>
            <a:rect l="l" t="t" r="r" b="b"/>
            <a:pathLst>
              <a:path w="4551358" h="3899758">
                <a:moveTo>
                  <a:pt x="0" y="0"/>
                </a:moveTo>
                <a:lnTo>
                  <a:pt x="4551358" y="0"/>
                </a:lnTo>
                <a:lnTo>
                  <a:pt x="4551358" y="3077500"/>
                </a:lnTo>
                <a:lnTo>
                  <a:pt x="2843111" y="3077500"/>
                </a:lnTo>
                <a:lnTo>
                  <a:pt x="2843111" y="3899758"/>
                </a:lnTo>
                <a:lnTo>
                  <a:pt x="0" y="3899758"/>
                </a:lnTo>
                <a:close/>
              </a:path>
            </a:pathLst>
          </a:cu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5CFBA345-7F38-4734-9572-622948B243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410" r="45008"/>
          <a:stretch/>
        </p:blipFill>
        <p:spPr>
          <a:xfrm>
            <a:off x="3836297" y="47925"/>
            <a:ext cx="1972162" cy="308247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C68AEE4-73D5-41A9-9EBA-923A872580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334" r="24547" b="1"/>
          <a:stretch/>
        </p:blipFill>
        <p:spPr>
          <a:xfrm>
            <a:off x="-6349" y="4041648"/>
            <a:ext cx="2408181" cy="2816352"/>
          </a:xfrm>
          <a:prstGeom prst="rect">
            <a:avLst/>
          </a:prstGeom>
        </p:spPr>
      </p:pic>
      <p:grpSp>
        <p:nvGrpSpPr>
          <p:cNvPr id="347" name="Group 325">
            <a:extLst>
              <a:ext uri="{FF2B5EF4-FFF2-40B4-BE49-F238E27FC236}">
                <a16:creationId xmlns:a16="http://schemas.microsoft.com/office/drawing/2014/main" id="{3A6F8BBF-106C-4679-9E54-7E2F94006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27" name="Freeform 32">
              <a:extLst>
                <a:ext uri="{FF2B5EF4-FFF2-40B4-BE49-F238E27FC236}">
                  <a16:creationId xmlns:a16="http://schemas.microsoft.com/office/drawing/2014/main" id="{ACE3733F-770D-46FC-8210-8B76FE07F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3">
              <a:extLst>
                <a:ext uri="{FF2B5EF4-FFF2-40B4-BE49-F238E27FC236}">
                  <a16:creationId xmlns:a16="http://schemas.microsoft.com/office/drawing/2014/main" id="{5228F276-36A2-43B0-A968-C11F6415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4">
              <a:extLst>
                <a:ext uri="{FF2B5EF4-FFF2-40B4-BE49-F238E27FC236}">
                  <a16:creationId xmlns:a16="http://schemas.microsoft.com/office/drawing/2014/main" id="{056149B6-0373-4451-B7EF-EF3618C87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5">
              <a:extLst>
                <a:ext uri="{FF2B5EF4-FFF2-40B4-BE49-F238E27FC236}">
                  <a16:creationId xmlns:a16="http://schemas.microsoft.com/office/drawing/2014/main" id="{4C3B9097-DBB3-4FB8-B286-E8DFDF92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36">
              <a:extLst>
                <a:ext uri="{FF2B5EF4-FFF2-40B4-BE49-F238E27FC236}">
                  <a16:creationId xmlns:a16="http://schemas.microsoft.com/office/drawing/2014/main" id="{64C81A9B-7788-4705-B39C-5990B988C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37">
              <a:extLst>
                <a:ext uri="{FF2B5EF4-FFF2-40B4-BE49-F238E27FC236}">
                  <a16:creationId xmlns:a16="http://schemas.microsoft.com/office/drawing/2014/main" id="{8A176928-4896-4028-8ABA-EE61FC837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38">
              <a:extLst>
                <a:ext uri="{FF2B5EF4-FFF2-40B4-BE49-F238E27FC236}">
                  <a16:creationId xmlns:a16="http://schemas.microsoft.com/office/drawing/2014/main" id="{48A48D83-1DB4-45DB-9974-C8291C817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39">
              <a:extLst>
                <a:ext uri="{FF2B5EF4-FFF2-40B4-BE49-F238E27FC236}">
                  <a16:creationId xmlns:a16="http://schemas.microsoft.com/office/drawing/2014/main" id="{B9FA6F27-EEB9-4C4C-B344-3B900B29B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40">
              <a:extLst>
                <a:ext uri="{FF2B5EF4-FFF2-40B4-BE49-F238E27FC236}">
                  <a16:creationId xmlns:a16="http://schemas.microsoft.com/office/drawing/2014/main" id="{EFC49FBE-B643-468A-99FA-78AA005B0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41">
              <a:extLst>
                <a:ext uri="{FF2B5EF4-FFF2-40B4-BE49-F238E27FC236}">
                  <a16:creationId xmlns:a16="http://schemas.microsoft.com/office/drawing/2014/main" id="{1629EF65-DC38-4DA1-84C1-6272312D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2252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B8713-8EDC-4702-B6FE-DB66DBDD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1122363"/>
            <a:ext cx="399944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Task 3 Cont.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B6567-AD51-4936-B9ED-A418E2F24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A75B4-1A4B-4A02-A31D-13097D26C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03" y="321734"/>
            <a:ext cx="1871326" cy="2739814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24EB0D9-6A9D-4DBC-AB7D-9327D2F2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87FFB-BC1A-44EC-8CB0-B2EC079F0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778" y="321734"/>
            <a:ext cx="2034311" cy="2739814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FFB7EA2-D46A-4E69-A631-6F6F9CA7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28D0E0-40D0-4989-8D5E-832B70F38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49" y="3723482"/>
            <a:ext cx="5676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FAAC72B-1468-4A61-818C-9D6740A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855669C-30F9-44C6-8C38-69901ACD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9" name="Rectangle 178">
              <a:extLst>
                <a:ext uri="{FF2B5EF4-FFF2-40B4-BE49-F238E27FC236}">
                  <a16:creationId xmlns:a16="http://schemas.microsoft.com/office/drawing/2014/main" id="{F2DF35B2-2D2B-4E01-8A96-E6D85EE1B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0" name="Picture 2">
              <a:extLst>
                <a:ext uri="{FF2B5EF4-FFF2-40B4-BE49-F238E27FC236}">
                  <a16:creationId xmlns:a16="http://schemas.microsoft.com/office/drawing/2014/main" id="{6E93389E-F919-4F2E-BDAF-068D6C7CC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563EC5-B8F8-4C7B-874B-DCB3BBB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Task 3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E9125AD-1669-4F38-9916-85149AC9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3" name="Rectangle 5">
              <a:extLst>
                <a:ext uri="{FF2B5EF4-FFF2-40B4-BE49-F238E27FC236}">
                  <a16:creationId xmlns:a16="http://schemas.microsoft.com/office/drawing/2014/main" id="{06DD5C72-3AE2-4743-999F-69E84F74D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B6A149F2-B4A1-4692-B280-BA9B7760A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8D5F95FD-80E7-4AFA-A164-75C7C42ED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71530B0A-A524-468E-8402-C2173F7AB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25AAF7EC-D483-4CE0-991E-4E71C1ECC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8BA39070-B1F7-4858-855D-1167F07A0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925CFC33-DE5F-4D5F-8D72-1E1EC2552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BF95A65B-84F4-45D4-9B78-ADAB21575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A065030B-1999-4B5D-8D35-9F4E0E651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D339A627-F320-43C6-B5CB-6971F6C67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AB0FBCE5-1056-40C7-A8B8-0F393A2BB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Line 16">
              <a:extLst>
                <a:ext uri="{FF2B5EF4-FFF2-40B4-BE49-F238E27FC236}">
                  <a16:creationId xmlns:a16="http://schemas.microsoft.com/office/drawing/2014/main" id="{C00C2360-88F0-4E91-8227-B3D2B1952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41A18235-E516-41F0-81DB-FD34759D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E420FE5B-BAD8-4534-8191-807D0C80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EDD1FA87-A2D2-4E9D-BC94-1B81DD28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DBD4A60D-E6A5-420C-812B-ABC6D375A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21">
              <a:extLst>
                <a:ext uri="{FF2B5EF4-FFF2-40B4-BE49-F238E27FC236}">
                  <a16:creationId xmlns:a16="http://schemas.microsoft.com/office/drawing/2014/main" id="{D724257B-DDCF-4986-86D2-361958CEE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8407366A-F201-4F46-8C7D-11509D3C6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3">
              <a:extLst>
                <a:ext uri="{FF2B5EF4-FFF2-40B4-BE49-F238E27FC236}">
                  <a16:creationId xmlns:a16="http://schemas.microsoft.com/office/drawing/2014/main" id="{2DD37FB6-1C62-42F4-BB69-795147C7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4">
              <a:extLst>
                <a:ext uri="{FF2B5EF4-FFF2-40B4-BE49-F238E27FC236}">
                  <a16:creationId xmlns:a16="http://schemas.microsoft.com/office/drawing/2014/main" id="{AFF4F82B-F46E-4F79-8418-84431006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CC3CD893-2054-44A3-A0B9-3B57752C7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96C31534-F338-4D16-B1A4-8455F1B7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4839C97D-2DCA-4C22-84D6-F984CA979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FFB734AA-2930-437D-97BD-46FCBB2E8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9">
              <a:extLst>
                <a:ext uri="{FF2B5EF4-FFF2-40B4-BE49-F238E27FC236}">
                  <a16:creationId xmlns:a16="http://schemas.microsoft.com/office/drawing/2014/main" id="{B16EE874-53E7-46FC-B590-0CC81B4B0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3BD15DC5-644F-4C47-A377-623D6BCD2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1">
              <a:extLst>
                <a:ext uri="{FF2B5EF4-FFF2-40B4-BE49-F238E27FC236}">
                  <a16:creationId xmlns:a16="http://schemas.microsoft.com/office/drawing/2014/main" id="{650ED2D8-2BCF-4F67-8E63-B0011570A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6A1BAA-BF1E-4C23-9F36-4AB39AB533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1" r="-5" b="2301"/>
          <a:stretch/>
        </p:blipFill>
        <p:spPr>
          <a:xfrm>
            <a:off x="4494918" y="606425"/>
            <a:ext cx="3200400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AB4D0-251D-4744-B1CE-F4E2559430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116" r="23414" b="-1"/>
          <a:stretch/>
        </p:blipFill>
        <p:spPr>
          <a:xfrm>
            <a:off x="7865886" y="607028"/>
            <a:ext cx="3187880" cy="3299778"/>
          </a:xfrm>
          <a:custGeom>
            <a:avLst/>
            <a:gdLst/>
            <a:ahLst/>
            <a:cxnLst/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F227D73-5D6D-4D62-B0C5-8F636AA6B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DF2FF6C9-38C8-4237-9837-EA0D6C1BA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3">
              <a:extLst>
                <a:ext uri="{FF2B5EF4-FFF2-40B4-BE49-F238E27FC236}">
                  <a16:creationId xmlns:a16="http://schemas.microsoft.com/office/drawing/2014/main" id="{2EB0C73D-F8F3-4D7D-B500-704DFB6D2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4">
              <a:extLst>
                <a:ext uri="{FF2B5EF4-FFF2-40B4-BE49-F238E27FC236}">
                  <a16:creationId xmlns:a16="http://schemas.microsoft.com/office/drawing/2014/main" id="{75BC3B26-8B72-4602-BF44-C675656A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5">
              <a:extLst>
                <a:ext uri="{FF2B5EF4-FFF2-40B4-BE49-F238E27FC236}">
                  <a16:creationId xmlns:a16="http://schemas.microsoft.com/office/drawing/2014/main" id="{A2F70177-1A4E-40B1-9A3C-FE9470B7E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6">
              <a:extLst>
                <a:ext uri="{FF2B5EF4-FFF2-40B4-BE49-F238E27FC236}">
                  <a16:creationId xmlns:a16="http://schemas.microsoft.com/office/drawing/2014/main" id="{0DC85635-3466-4445-9F44-278EA451E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7">
              <a:extLst>
                <a:ext uri="{FF2B5EF4-FFF2-40B4-BE49-F238E27FC236}">
                  <a16:creationId xmlns:a16="http://schemas.microsoft.com/office/drawing/2014/main" id="{7C30D50A-51B9-4D22-B027-8CE126C6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8">
              <a:extLst>
                <a:ext uri="{FF2B5EF4-FFF2-40B4-BE49-F238E27FC236}">
                  <a16:creationId xmlns:a16="http://schemas.microsoft.com/office/drawing/2014/main" id="{DED50959-CB74-4CDA-8278-22057D5A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9">
              <a:extLst>
                <a:ext uri="{FF2B5EF4-FFF2-40B4-BE49-F238E27FC236}">
                  <a16:creationId xmlns:a16="http://schemas.microsoft.com/office/drawing/2014/main" id="{1D85FAF7-2F59-4657-BE92-28F959773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0">
              <a:extLst>
                <a:ext uri="{FF2B5EF4-FFF2-40B4-BE49-F238E27FC236}">
                  <a16:creationId xmlns:a16="http://schemas.microsoft.com/office/drawing/2014/main" id="{D8A2FFF2-F16D-44E8-A9C1-81FECC377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41">
              <a:extLst>
                <a:ext uri="{FF2B5EF4-FFF2-40B4-BE49-F238E27FC236}">
                  <a16:creationId xmlns:a16="http://schemas.microsoft.com/office/drawing/2014/main" id="{1D2A4166-8595-409D-9319-B61E78A3B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DD43BBB-3F0F-46C2-B73F-E0807D7C9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2" y="717548"/>
            <a:ext cx="4316420" cy="30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6">
            <a:extLst>
              <a:ext uri="{FF2B5EF4-FFF2-40B4-BE49-F238E27FC236}">
                <a16:creationId xmlns:a16="http://schemas.microsoft.com/office/drawing/2014/main" id="{AFAAC72B-1468-4A61-818C-9D6740A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855669C-30F9-44C6-8C38-69901ACD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F2DF35B2-2D2B-4E01-8A96-E6D85EE1B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6E93389E-F919-4F2E-BDAF-068D6C7CC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FCF120-AC7E-4CD8-B71B-6E49F00375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TASK 3 CONT.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E9125AD-1669-4F38-9916-85149AC9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6DD5C72-3AE2-4743-999F-69E84F74D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B6A149F2-B4A1-4692-B280-BA9B7760A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8D5F95FD-80E7-4AFA-A164-75C7C42ED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71530B0A-A524-468E-8402-C2173F7AB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5AAF7EC-D483-4CE0-991E-4E71C1ECC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8BA39070-B1F7-4858-855D-1167F07A0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925CFC33-DE5F-4D5F-8D72-1E1EC2552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BF95A65B-84F4-45D4-9B78-ADAB21575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A065030B-1999-4B5D-8D35-9F4E0E651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339A627-F320-43C6-B5CB-6971F6C67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AB0FBCE5-1056-40C7-A8B8-0F393A2BB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C00C2360-88F0-4E91-8227-B3D2B1952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41A18235-E516-41F0-81DB-FD34759D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420FE5B-BAD8-4534-8191-807D0C80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DD1FA87-A2D2-4E9D-BC94-1B81DD28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DBD4A60D-E6A5-420C-812B-ABC6D375A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D724257B-DDCF-4986-86D2-361958CEE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8407366A-F201-4F46-8C7D-11509D3C6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2DD37FB6-1C62-42F4-BB69-795147C7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AFF4F82B-F46E-4F79-8418-84431006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CC3CD893-2054-44A3-A0B9-3B57752C7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96C31534-F338-4D16-B1A4-8455F1B7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839C97D-2DCA-4C22-84D6-F984CA979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FFB734AA-2930-437D-97BD-46FCBB2E8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B16EE874-53E7-46FC-B590-0CC81B4B0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3BD15DC5-644F-4C47-A377-623D6BCD2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650ED2D8-2BCF-4F67-8E63-B0011570A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F62234-4D49-43AF-A7F8-A6176FB7DA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97" b="1"/>
          <a:stretch/>
        </p:blipFill>
        <p:spPr>
          <a:xfrm>
            <a:off x="1141411" y="607028"/>
            <a:ext cx="3182939" cy="3299778"/>
          </a:xfrm>
          <a:custGeom>
            <a:avLst/>
            <a:gdLst/>
            <a:ahLst/>
            <a:cxnLst/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71973-73F6-441B-9C7B-5E368BA0B0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616" b="2"/>
          <a:stretch/>
        </p:blipFill>
        <p:spPr>
          <a:xfrm>
            <a:off x="4494918" y="606425"/>
            <a:ext cx="3200400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479C4-F148-4D94-AB0C-295DD1F926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534" b="-5"/>
          <a:stretch/>
        </p:blipFill>
        <p:spPr>
          <a:xfrm>
            <a:off x="7862709" y="602297"/>
            <a:ext cx="3187880" cy="3299778"/>
          </a:xfrm>
          <a:custGeom>
            <a:avLst/>
            <a:gdLst/>
            <a:ahLst/>
            <a:cxnLst/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F227D73-5D6D-4D62-B0C5-8F636AA6B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DF2FF6C9-38C8-4237-9837-EA0D6C1BA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2EB0C73D-F8F3-4D7D-B500-704DFB6D2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75BC3B26-8B72-4602-BF44-C675656A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A2F70177-1A4E-40B1-9A3C-FE9470B7E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0DC85635-3466-4445-9F44-278EA451E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7C30D50A-51B9-4D22-B027-8CE126C6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DED50959-CB74-4CDA-8278-22057D5A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1D85FAF7-2F59-4657-BE92-28F959773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D8A2FFF2-F16D-44E8-A9C1-81FECC377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1">
              <a:extLst>
                <a:ext uri="{FF2B5EF4-FFF2-40B4-BE49-F238E27FC236}">
                  <a16:creationId xmlns:a16="http://schemas.microsoft.com/office/drawing/2014/main" id="{1D2A4166-8595-409D-9319-B61E78A3B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434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E61C8FFB-D7F6-4A1A-9D7E-2AFD6F78C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80">
            <a:extLst>
              <a:ext uri="{FF2B5EF4-FFF2-40B4-BE49-F238E27FC236}">
                <a16:creationId xmlns:a16="http://schemas.microsoft.com/office/drawing/2014/main" id="{B63FC8BF-EB08-477E-9DBC-241BD99A0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8B4A4BFD-A61E-4D20-8C0E-1444B51CC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7F6C34FD-95F6-48E6-89C2-F9D8DCA7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2803DEA3-2685-4A46-BBBE-832AFBC5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72E7229F-85ED-4F39-BA4C-F2303DEB1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DDE59082-72C3-4961-81F1-27AE03FA7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6E6345B3-D7A3-4ED8-B131-A2B0201C6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119230C3-190A-4D7D-B8EE-9D271ED85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013AB612-4DA5-4EF0-B438-3879A521A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D0E3A33A-F799-4D9C-A950-E5252ECA2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7584990C-77E8-44D5-9ABF-1A693681A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0BD264AC-126B-4091-A113-25AE5600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EE0AD60A-A7CB-492F-8A32-4ADFC2A51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472BE961-C309-4F29-92A0-78F730583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BAC3F0D7-5E24-4F95-B091-C4C884E3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D7FFB211-F2F7-4444-99AD-67B6A2257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E7D22BFF-69DE-4C26-959E-38007D8B8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BF131BB9-B84F-4EB4-BEE0-D3491486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1BF1979E-49E6-425A-B362-310EA3833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EE0FC7A6-C966-4F65-916C-AFBE2A44F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A7FE8DB7-4322-40FC-9892-30BBC0E0B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7F69C2A1-E8E6-4C6C-B341-2C52E8D9E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0F1BFC80-2254-492D-B5E5-535761153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369B0736-D8B9-4EC4-B1C8-AA8731D16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36C2B0A7-3EE7-4890-8E4B-B59086A2B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CD3E4BAA-64B6-4059-9B0B-83114CB3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2E1F2D13-EB97-48F7-BEEF-405E0C5C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A209EE56-61E9-4B41-B896-BB9D95FA1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4081C9A3-54DF-4ED1-97B9-04FFD6F4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33">
              <a:extLst>
                <a:ext uri="{FF2B5EF4-FFF2-40B4-BE49-F238E27FC236}">
                  <a16:creationId xmlns:a16="http://schemas.microsoft.com/office/drawing/2014/main" id="{7C4B8CBC-248B-41F3-AB7E-301A54555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B5FB4B92-D64C-471B-80B8-97FC372DF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8686756-7B93-470E-A1B0-60E46D81C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D918D4D4-1175-409D-BF95-B62D9060A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29851EE5-64A7-43A8-8A7C-814C5E469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4390DAD0-CE3B-44A3-AE9A-C88588382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641568AB-9F6E-4180-84A3-41FF97558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465141B8-FB60-4B2E-BEDD-512F23A63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49458B2E-DE0D-4C65-982E-7BA7E9BF1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9415C78B-E872-4721-BE4A-FA7DEA6E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520A0AE2-A5C2-402A-9306-2A07B441E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E6ADFEAC-7594-4FC3-8BE2-320A6621C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45">
              <a:extLst>
                <a:ext uri="{FF2B5EF4-FFF2-40B4-BE49-F238E27FC236}">
                  <a16:creationId xmlns:a16="http://schemas.microsoft.com/office/drawing/2014/main" id="{810D6E3C-3FC8-4321-963C-1FD85ECBC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F0CD2158-DC95-4CD4-8DDB-C76CCEC1D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C4198508-7F88-42B8-8ADC-72374FFC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67A57D3B-9539-4ABF-AF4D-3CE3766B0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DABE98C2-0378-4194-B6F7-F439CDA37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9A92F229-E7B2-4C3D-96D0-64FDBCE8E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8667BBE3-48F3-4158-AD52-4DD694DE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FAA0C439-D89A-4C11-8C80-1EB33DF67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B0189034-43EC-4EBF-AD59-D458DC262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1196CB4F-95EF-48A8-84AC-C87B3994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9B2E7C2A-8E95-4BA2-95B3-F94A61891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E439DF20-C773-4299-9648-61C33CDBC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6AE94AB4-284F-4574-8B8F-C02501A68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8">
              <a:extLst>
                <a:ext uri="{FF2B5EF4-FFF2-40B4-BE49-F238E27FC236}">
                  <a16:creationId xmlns:a16="http://schemas.microsoft.com/office/drawing/2014/main" id="{15FFBF6C-ADFD-4411-9650-C5FF5D91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7D00C0-C4AE-44D4-94A3-89D479BD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TASK 3 CONT.</a:t>
            </a:r>
          </a:p>
        </p:txBody>
      </p:sp>
      <p:sp>
        <p:nvSpPr>
          <p:cNvPr id="137" name="Round Diagonal Corner Rectangle 6">
            <a:extLst>
              <a:ext uri="{FF2B5EF4-FFF2-40B4-BE49-F238E27FC236}">
                <a16:creationId xmlns:a16="http://schemas.microsoft.com/office/drawing/2014/main" id="{BF64808F-7AB0-4B1E-8E79-6D969BCE8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3F035A-9807-4A8C-9786-D310A08C1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86" b="4"/>
          <a:stretch/>
        </p:blipFill>
        <p:spPr>
          <a:xfrm>
            <a:off x="987014" y="951493"/>
            <a:ext cx="2452203" cy="297549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13945BE-6E1B-47E3-9B77-2CAFD74590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91" r="29175" b="1"/>
          <a:stretch/>
        </p:blipFill>
        <p:spPr>
          <a:xfrm>
            <a:off x="3604615" y="951493"/>
            <a:ext cx="2434965" cy="2975493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653BA-5B34-4182-940E-01EDB6DAD0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512" r="-4" b="11249"/>
          <a:stretch/>
        </p:blipFill>
        <p:spPr>
          <a:xfrm>
            <a:off x="6204978" y="951493"/>
            <a:ext cx="2434965" cy="297549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16AD66-DC56-4F15-BB22-D5DA90332B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714" r="17619" b="-2"/>
          <a:stretch/>
        </p:blipFill>
        <p:spPr>
          <a:xfrm>
            <a:off x="8805340" y="951493"/>
            <a:ext cx="243496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76224-8974-4ECB-B91C-64A9C718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TASK 3 CONT.</a:t>
            </a:r>
          </a:p>
        </p:txBody>
      </p:sp>
      <p:sp>
        <p:nvSpPr>
          <p:cNvPr id="190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556FA-FD37-4803-B2FB-05D73AEBD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23" y="951493"/>
            <a:ext cx="4903094" cy="2975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5CABA-7FA9-4BCA-A719-87C88DAB6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832" y="1007326"/>
            <a:ext cx="5051472" cy="28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1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F53C93-E3A3-4D98-AACF-469700DE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Task 3 Cont.</a:t>
            </a:r>
          </a:p>
        </p:txBody>
      </p:sp>
      <p:sp>
        <p:nvSpPr>
          <p:cNvPr id="190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0E77A-798D-4F1C-AE3C-32D0C9F17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71" y="951493"/>
            <a:ext cx="4715399" cy="2975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B5CD0-472B-495E-BE22-5359CB1D4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569" y="951492"/>
            <a:ext cx="4737298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7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0" name="Rectangle 5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40D877-92BF-4973-9B2C-71D125D8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oUTLINE</a:t>
            </a:r>
          </a:p>
        </p:txBody>
      </p:sp>
      <p:sp useBgFill="1">
        <p:nvSpPr>
          <p:cNvPr id="10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9898-5776-491E-9687-6FAD2142022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Requirement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Constraints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Approach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Tasks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Organization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ABET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2647004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A78B47-310B-4E5F-ABB7-B90DDF9A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Task 3 cont. </a:t>
            </a:r>
          </a:p>
        </p:txBody>
      </p:sp>
      <p:sp>
        <p:nvSpPr>
          <p:cNvPr id="311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05D3B-8532-4DBB-BE04-B32A02932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39" y="951493"/>
            <a:ext cx="4800462" cy="2975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5497F7-9A60-4749-9C2B-DD107F4D9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489" y="951493"/>
            <a:ext cx="4890158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3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86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87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88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itle 147">
            <a:extLst>
              <a:ext uri="{FF2B5EF4-FFF2-40B4-BE49-F238E27FC236}">
                <a16:creationId xmlns:a16="http://schemas.microsoft.com/office/drawing/2014/main" id="{61F6E4CD-F1ED-4527-8FFD-E3D13F1D9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445" y="1168078"/>
            <a:ext cx="9048219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18EF15FB-04FC-4BFB-B4A1-C3846E69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446" y="2413001"/>
            <a:ext cx="9048218" cy="30331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Virtual Reality for Education and Workforce training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 is evolving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 is effective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 is interactive</a:t>
            </a:r>
          </a:p>
        </p:txBody>
      </p:sp>
    </p:spTree>
    <p:extLst>
      <p:ext uri="{BB962C8B-B14F-4D97-AF65-F5344CB8AC3E}">
        <p14:creationId xmlns:p14="http://schemas.microsoft.com/office/powerpoint/2010/main" val="324842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BCE2-BBC3-4400-BC81-18A695E2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D7C1-F0F1-449B-ABDF-2BB30701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/>
              <a:t>Create a fun and educative game that will help students better understand and solve circuit.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499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AB228-E5B3-4471-989B-2759815A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Design Requirement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619572B-CDEE-4B5D-BB2A-0898DBE86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9657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F91BEC4-EBC8-4686-A1F4-F1DE61323D66}"/>
              </a:ext>
            </a:extLst>
          </p:cNvPr>
          <p:cNvSpPr/>
          <p:nvPr/>
        </p:nvSpPr>
        <p:spPr>
          <a:xfrm>
            <a:off x="1141413" y="5648325"/>
            <a:ext cx="9905998" cy="111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indent="0" algn="just">
              <a:spcBef>
                <a:spcPts val="0"/>
              </a:spcBef>
              <a:spcAft>
                <a:spcPts val="3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wizard puts a player into a dimension of horror were there are darkness, fire, and monsters that he/she must defeat. Little do the player know that that is only the beginning. There is new dimension with a different scenario at the end of every other dimension. The player has 20 minutes to fight his/her way out of each scenario while solving circuits until the wizard can be find and defeated.</a:t>
            </a:r>
          </a:p>
        </p:txBody>
      </p:sp>
    </p:spTree>
    <p:extLst>
      <p:ext uri="{BB962C8B-B14F-4D97-AF65-F5344CB8AC3E}">
        <p14:creationId xmlns:p14="http://schemas.microsoft.com/office/powerpoint/2010/main" val="358309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1" name="Rectangle 12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7B1606-7A42-4B88-9AC1-EEA01F93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Design constraints</a:t>
            </a:r>
          </a:p>
        </p:txBody>
      </p:sp>
      <p:pic>
        <p:nvPicPr>
          <p:cNvPr id="53" name="Picture 52" descr="Computer script on a screen">
            <a:extLst>
              <a:ext uri="{FF2B5EF4-FFF2-40B4-BE49-F238E27FC236}">
                <a16:creationId xmlns:a16="http://schemas.microsoft.com/office/drawing/2014/main" id="{F56071D3-285C-4D70-83C6-CDD4C57051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8" r="47653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A3FB-9C10-4986-BF1D-1F39BFA6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virtual game to work, the software for the game must be downloaded on a laptop that has a WIFI which will then be connected to an HTC VIVE.</a:t>
            </a:r>
          </a:p>
        </p:txBody>
      </p:sp>
    </p:spTree>
    <p:extLst>
      <p:ext uri="{BB962C8B-B14F-4D97-AF65-F5344CB8AC3E}">
        <p14:creationId xmlns:p14="http://schemas.microsoft.com/office/powerpoint/2010/main" val="6849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589F-0E48-4132-AC46-A5690900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EA4B8A2-43B4-45EB-9E06-753E07BACEB9}"/>
              </a:ext>
            </a:extLst>
          </p:cNvPr>
          <p:cNvSpPr/>
          <p:nvPr/>
        </p:nvSpPr>
        <p:spPr>
          <a:xfrm>
            <a:off x="1381761" y="2790111"/>
            <a:ext cx="1617820" cy="12395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  <a:p>
            <a:pPr algn="ctr"/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software</a:t>
            </a:r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27F692E-B73D-4954-B662-292BF15C5FCE}"/>
              </a:ext>
            </a:extLst>
          </p:cNvPr>
          <p:cNvSpPr/>
          <p:nvPr/>
        </p:nvSpPr>
        <p:spPr>
          <a:xfrm>
            <a:off x="2514046" y="2812653"/>
            <a:ext cx="2066492" cy="1169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</a:t>
            </a:r>
          </a:p>
          <a:p>
            <a:pPr algn="ctr"/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D5058AC-09DD-485F-9AD3-153CD728C114}"/>
              </a:ext>
            </a:extLst>
          </p:cNvPr>
          <p:cNvSpPr/>
          <p:nvPr/>
        </p:nvSpPr>
        <p:spPr>
          <a:xfrm>
            <a:off x="4099467" y="2798167"/>
            <a:ext cx="2019300" cy="1169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Script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63DF3FC-D169-488B-95CC-7531FFCE7485}"/>
              </a:ext>
            </a:extLst>
          </p:cNvPr>
          <p:cNvSpPr/>
          <p:nvPr/>
        </p:nvSpPr>
        <p:spPr>
          <a:xfrm>
            <a:off x="5680424" y="2790111"/>
            <a:ext cx="2136944" cy="116943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Connect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406BC47-072A-495A-A411-A4F029EAEAB0}"/>
              </a:ext>
            </a:extLst>
          </p:cNvPr>
          <p:cNvSpPr/>
          <p:nvPr/>
        </p:nvSpPr>
        <p:spPr>
          <a:xfrm>
            <a:off x="7312701" y="2782054"/>
            <a:ext cx="2019300" cy="11851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56250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11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4B036-FF6F-4DA0-8ED8-E60DCCC3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Standards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3E25B6-3D81-4F4A-B0F1-325EC521745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/>
          <a:srcRect r="38265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F732-E0D0-4994-A97E-70277EDD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Standards</a:t>
            </a:r>
          </a:p>
        </p:txBody>
      </p:sp>
    </p:spTree>
    <p:extLst>
      <p:ext uri="{BB962C8B-B14F-4D97-AF65-F5344CB8AC3E}">
        <p14:creationId xmlns:p14="http://schemas.microsoft.com/office/powerpoint/2010/main" val="394774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62" name="Rectangle 200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58085-EE36-4420-97AD-C3DFDBD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System Diagram ( or Flowchart) </a:t>
            </a:r>
          </a:p>
        </p:txBody>
      </p:sp>
      <p:sp useBgFill="1">
        <p:nvSpPr>
          <p:cNvPr id="261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3D00B5-E6C9-4DBC-9D5B-3AA895D7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47" y="2532905"/>
            <a:ext cx="4635583" cy="17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4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23653</TotalTime>
  <Words>431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Tw Cen MT</vt:lpstr>
      <vt:lpstr>Circuit</vt:lpstr>
      <vt:lpstr>The Design of a circuit solving video game </vt:lpstr>
      <vt:lpstr>oUTLINE</vt:lpstr>
      <vt:lpstr>Introduction</vt:lpstr>
      <vt:lpstr>Objective</vt:lpstr>
      <vt:lpstr>Design Requirement</vt:lpstr>
      <vt:lpstr>Design constraints</vt:lpstr>
      <vt:lpstr>Design Approach</vt:lpstr>
      <vt:lpstr>Standards </vt:lpstr>
      <vt:lpstr>System Diagram ( or Flowchart) </vt:lpstr>
      <vt:lpstr>Design Tasks</vt:lpstr>
      <vt:lpstr>Project Implementation Timeline</vt:lpstr>
      <vt:lpstr>TASK 2</vt:lpstr>
      <vt:lpstr>Task 3</vt:lpstr>
      <vt:lpstr>Task 3 Cont.</vt:lpstr>
      <vt:lpstr>Task 3</vt:lpstr>
      <vt:lpstr>TASK 3 CONT.</vt:lpstr>
      <vt:lpstr>TASK 3 CONT.</vt:lpstr>
      <vt:lpstr>TASK 3 CONT.</vt:lpstr>
      <vt:lpstr>Task 3 Cont.</vt:lpstr>
      <vt:lpstr>Task 3 cont.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of a circuit solving video game </dc:title>
  <dc:creator>Konnet</dc:creator>
  <cp:lastModifiedBy>Konnet Wayne</cp:lastModifiedBy>
  <cp:revision>56</cp:revision>
  <dcterms:created xsi:type="dcterms:W3CDTF">2021-03-23T14:32:21Z</dcterms:created>
  <dcterms:modified xsi:type="dcterms:W3CDTF">2021-06-11T11:46:41Z</dcterms:modified>
</cp:coreProperties>
</file>