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notesMasterIdLst>
    <p:notesMasterId r:id="rId20"/>
  </p:notesMasterIdLst>
  <p:sldIdLst>
    <p:sldId id="256" r:id="rId2"/>
    <p:sldId id="271" r:id="rId3"/>
    <p:sldId id="257" r:id="rId4"/>
    <p:sldId id="258" r:id="rId5"/>
    <p:sldId id="265" r:id="rId6"/>
    <p:sldId id="270" r:id="rId7"/>
    <p:sldId id="277" r:id="rId8"/>
    <p:sldId id="268" r:id="rId9"/>
    <p:sldId id="279" r:id="rId10"/>
    <p:sldId id="259" r:id="rId11"/>
    <p:sldId id="260" r:id="rId12"/>
    <p:sldId id="273" r:id="rId13"/>
    <p:sldId id="276" r:id="rId14"/>
    <p:sldId id="274" r:id="rId15"/>
    <p:sldId id="266" r:id="rId16"/>
    <p:sldId id="261" r:id="rId17"/>
    <p:sldId id="26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59C56-F3ED-40B3-A0CA-11CD97437162}" v="686" dt="2021-11-16T01:13:07.653"/>
    <p1510:client id="{04752FEE-AC92-4E6B-8B91-5E8FDA6DBF36}" v="26" dt="2021-12-06T02:09:06.021"/>
    <p1510:client id="{0AADD02C-AB9F-CFC6-A982-55AB01838008}" v="164" dt="2021-11-30T22:15:11.504"/>
    <p1510:client id="{3C63EC37-B3A3-4A84-ABC8-2D7CFE46FBAF}" v="68" dt="2021-12-01T03:02:57.498"/>
    <p1510:client id="{3CCF7869-0100-A39D-72A6-35565FE3B457}" v="221" dt="2021-11-18T01:13:36.709"/>
    <p1510:client id="{563FCAB6-FE39-4E3B-827B-23F4F151AF6E}" v="169" dt="2021-12-02T02:16:03.442"/>
    <p1510:client id="{7A9FECA3-CAEB-4197-B6AE-D3F2CC7F80C5}" v="8" dt="2021-12-03T07:27:01.027"/>
    <p1510:client id="{95F5C96E-D7D8-4DE4-8BE4-A3922F71AF16}" v="335" dt="2021-11-30T20:58:47.064"/>
    <p1510:client id="{C45BD649-54EA-6F75-3616-F42D4C96ADC8}" v="118" dt="2021-11-17T22:07:08.951"/>
    <p1510:client id="{CEB3B5B5-7CB8-4040-843D-ACC289727D1A}" v="26" dt="2021-12-02T08:25:03.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CA0AC-EAD0-4AE8-B4B9-33E57FE6C2A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D674CF60-E8CE-45C5-B2A4-BFEC8E07A0C4}">
      <dgm:prSet/>
      <dgm:spPr/>
      <dgm:t>
        <a:bodyPr/>
        <a:lstStyle/>
        <a:p>
          <a:r>
            <a:rPr lang="en-US"/>
            <a:t>Learn what Malware and Viruses are</a:t>
          </a:r>
        </a:p>
      </dgm:t>
    </dgm:pt>
    <dgm:pt modelId="{72D9B0BA-0F79-4A75-AAD2-5DF6303DB4E2}" type="parTrans" cxnId="{2CC8C829-8C67-4D1A-A7DB-E77FC42C0402}">
      <dgm:prSet/>
      <dgm:spPr/>
      <dgm:t>
        <a:bodyPr/>
        <a:lstStyle/>
        <a:p>
          <a:endParaRPr lang="en-US"/>
        </a:p>
      </dgm:t>
    </dgm:pt>
    <dgm:pt modelId="{69EB913E-D012-4AD5-9EAF-6191314A1789}" type="sibTrans" cxnId="{2CC8C829-8C67-4D1A-A7DB-E77FC42C0402}">
      <dgm:prSet phldrT="1" phldr="0"/>
      <dgm:spPr/>
      <dgm:t>
        <a:bodyPr/>
        <a:lstStyle/>
        <a:p>
          <a:r>
            <a:rPr lang="en-US"/>
            <a:t>1</a:t>
          </a:r>
        </a:p>
      </dgm:t>
    </dgm:pt>
    <dgm:pt modelId="{03A5A751-D957-4115-824E-1F08319C6895}">
      <dgm:prSet/>
      <dgm:spPr/>
      <dgm:t>
        <a:bodyPr/>
        <a:lstStyle/>
        <a:p>
          <a:r>
            <a:rPr lang="en-US"/>
            <a:t>Understand the dangers of being infected</a:t>
          </a:r>
        </a:p>
      </dgm:t>
    </dgm:pt>
    <dgm:pt modelId="{844095B7-AEE0-489B-A30F-936314C7B697}" type="parTrans" cxnId="{139C30C9-C01E-41B7-864B-0AB1FE724632}">
      <dgm:prSet/>
      <dgm:spPr/>
      <dgm:t>
        <a:bodyPr/>
        <a:lstStyle/>
        <a:p>
          <a:endParaRPr lang="en-US"/>
        </a:p>
      </dgm:t>
    </dgm:pt>
    <dgm:pt modelId="{E9BC3E30-2074-451F-A17C-FFA749E80EB7}" type="sibTrans" cxnId="{139C30C9-C01E-41B7-864B-0AB1FE724632}">
      <dgm:prSet phldrT="2" phldr="0"/>
      <dgm:spPr/>
      <dgm:t>
        <a:bodyPr/>
        <a:lstStyle/>
        <a:p>
          <a:r>
            <a:rPr lang="en-US"/>
            <a:t>2</a:t>
          </a:r>
        </a:p>
      </dgm:t>
    </dgm:pt>
    <dgm:pt modelId="{EF6A373E-D322-4035-ABDA-C0C0A828A463}">
      <dgm:prSet/>
      <dgm:spPr/>
      <dgm:t>
        <a:bodyPr/>
        <a:lstStyle/>
        <a:p>
          <a:r>
            <a:rPr lang="en-US"/>
            <a:t>Know how malware infects computers</a:t>
          </a:r>
        </a:p>
      </dgm:t>
    </dgm:pt>
    <dgm:pt modelId="{6E99A729-FF06-42B5-8CE6-E0F30C73C6CD}" type="parTrans" cxnId="{A7341D11-16B1-456B-A116-9A1F4B608C56}">
      <dgm:prSet/>
      <dgm:spPr/>
      <dgm:t>
        <a:bodyPr/>
        <a:lstStyle/>
        <a:p>
          <a:endParaRPr lang="en-US"/>
        </a:p>
      </dgm:t>
    </dgm:pt>
    <dgm:pt modelId="{BC45B154-BBCF-401D-BC1B-3F591BDF16F2}" type="sibTrans" cxnId="{A7341D11-16B1-456B-A116-9A1F4B608C56}">
      <dgm:prSet phldrT="3" phldr="0"/>
      <dgm:spPr/>
      <dgm:t>
        <a:bodyPr/>
        <a:lstStyle/>
        <a:p>
          <a:r>
            <a:rPr lang="en-US"/>
            <a:t>3</a:t>
          </a:r>
        </a:p>
      </dgm:t>
    </dgm:pt>
    <dgm:pt modelId="{D169451B-85EE-4B5A-9D76-5C556E9E3A5F}">
      <dgm:prSet/>
      <dgm:spPr/>
      <dgm:t>
        <a:bodyPr/>
        <a:lstStyle/>
        <a:p>
          <a:r>
            <a:rPr lang="en-US"/>
            <a:t>Understand how to effectively stop Malware</a:t>
          </a:r>
        </a:p>
      </dgm:t>
    </dgm:pt>
    <dgm:pt modelId="{EA5A0813-C85B-4E18-AEBE-5CA7D95B73A8}" type="parTrans" cxnId="{738F9721-82DE-4600-8409-F745C050B64C}">
      <dgm:prSet/>
      <dgm:spPr/>
      <dgm:t>
        <a:bodyPr/>
        <a:lstStyle/>
        <a:p>
          <a:endParaRPr lang="en-US"/>
        </a:p>
      </dgm:t>
    </dgm:pt>
    <dgm:pt modelId="{D3A7EFF5-D092-47A1-B2F6-43FA3F573AA1}" type="sibTrans" cxnId="{738F9721-82DE-4600-8409-F745C050B64C}">
      <dgm:prSet phldrT="4" phldr="0"/>
      <dgm:spPr/>
      <dgm:t>
        <a:bodyPr/>
        <a:lstStyle/>
        <a:p>
          <a:r>
            <a:rPr lang="en-US"/>
            <a:t>4</a:t>
          </a:r>
        </a:p>
      </dgm:t>
    </dgm:pt>
    <dgm:pt modelId="{05DB4603-EAC8-47C4-B677-FA205A7B1A9B}" type="pres">
      <dgm:prSet presAssocID="{309CA0AC-EAD0-4AE8-B4B9-33E57FE6C2A0}" presName="Name0" presStyleCnt="0">
        <dgm:presLayoutVars>
          <dgm:animLvl val="lvl"/>
          <dgm:resizeHandles val="exact"/>
        </dgm:presLayoutVars>
      </dgm:prSet>
      <dgm:spPr/>
    </dgm:pt>
    <dgm:pt modelId="{464DC372-3AB0-46A8-BF71-6DEA3D0015CE}" type="pres">
      <dgm:prSet presAssocID="{D674CF60-E8CE-45C5-B2A4-BFEC8E07A0C4}" presName="compositeNode" presStyleCnt="0">
        <dgm:presLayoutVars>
          <dgm:bulletEnabled val="1"/>
        </dgm:presLayoutVars>
      </dgm:prSet>
      <dgm:spPr/>
    </dgm:pt>
    <dgm:pt modelId="{612C4958-E774-4174-9091-5FE3B397A306}" type="pres">
      <dgm:prSet presAssocID="{D674CF60-E8CE-45C5-B2A4-BFEC8E07A0C4}" presName="bgRect" presStyleLbl="bgAccFollowNode1" presStyleIdx="0" presStyleCnt="4"/>
      <dgm:spPr/>
    </dgm:pt>
    <dgm:pt modelId="{C0DA5C51-9720-490D-8FF3-9923B01A0880}" type="pres">
      <dgm:prSet presAssocID="{69EB913E-D012-4AD5-9EAF-6191314A1789}" presName="sibTransNodeCircle" presStyleLbl="alignNode1" presStyleIdx="0" presStyleCnt="8">
        <dgm:presLayoutVars>
          <dgm:chMax val="0"/>
          <dgm:bulletEnabled/>
        </dgm:presLayoutVars>
      </dgm:prSet>
      <dgm:spPr/>
    </dgm:pt>
    <dgm:pt modelId="{C3B7A9BD-354E-40E5-B483-19BFF9DE9AF1}" type="pres">
      <dgm:prSet presAssocID="{D674CF60-E8CE-45C5-B2A4-BFEC8E07A0C4}" presName="bottomLine" presStyleLbl="alignNode1" presStyleIdx="1" presStyleCnt="8">
        <dgm:presLayoutVars/>
      </dgm:prSet>
      <dgm:spPr/>
    </dgm:pt>
    <dgm:pt modelId="{AC0B1F38-8FC2-427B-91D3-0192C32EBAF5}" type="pres">
      <dgm:prSet presAssocID="{D674CF60-E8CE-45C5-B2A4-BFEC8E07A0C4}" presName="nodeText" presStyleLbl="bgAccFollowNode1" presStyleIdx="0" presStyleCnt="4">
        <dgm:presLayoutVars>
          <dgm:bulletEnabled val="1"/>
        </dgm:presLayoutVars>
      </dgm:prSet>
      <dgm:spPr/>
    </dgm:pt>
    <dgm:pt modelId="{92E8C768-7D90-4335-9F49-AB6511AC755A}" type="pres">
      <dgm:prSet presAssocID="{69EB913E-D012-4AD5-9EAF-6191314A1789}" presName="sibTrans" presStyleCnt="0"/>
      <dgm:spPr/>
    </dgm:pt>
    <dgm:pt modelId="{450AD388-40C4-47D7-A107-0AF2B975E9AA}" type="pres">
      <dgm:prSet presAssocID="{03A5A751-D957-4115-824E-1F08319C6895}" presName="compositeNode" presStyleCnt="0">
        <dgm:presLayoutVars>
          <dgm:bulletEnabled val="1"/>
        </dgm:presLayoutVars>
      </dgm:prSet>
      <dgm:spPr/>
    </dgm:pt>
    <dgm:pt modelId="{7DF4F07C-A560-4157-8843-740DC30F915F}" type="pres">
      <dgm:prSet presAssocID="{03A5A751-D957-4115-824E-1F08319C6895}" presName="bgRect" presStyleLbl="bgAccFollowNode1" presStyleIdx="1" presStyleCnt="4"/>
      <dgm:spPr/>
    </dgm:pt>
    <dgm:pt modelId="{5BBA3E6E-1C3C-46C0-89D0-BDD9A98FB057}" type="pres">
      <dgm:prSet presAssocID="{E9BC3E30-2074-451F-A17C-FFA749E80EB7}" presName="sibTransNodeCircle" presStyleLbl="alignNode1" presStyleIdx="2" presStyleCnt="8">
        <dgm:presLayoutVars>
          <dgm:chMax val="0"/>
          <dgm:bulletEnabled/>
        </dgm:presLayoutVars>
      </dgm:prSet>
      <dgm:spPr/>
    </dgm:pt>
    <dgm:pt modelId="{9BE888B1-EE5C-4998-9E49-DDFC690639CE}" type="pres">
      <dgm:prSet presAssocID="{03A5A751-D957-4115-824E-1F08319C6895}" presName="bottomLine" presStyleLbl="alignNode1" presStyleIdx="3" presStyleCnt="8">
        <dgm:presLayoutVars/>
      </dgm:prSet>
      <dgm:spPr/>
    </dgm:pt>
    <dgm:pt modelId="{BDF7FE8A-0103-43F9-B84C-7AA50C863976}" type="pres">
      <dgm:prSet presAssocID="{03A5A751-D957-4115-824E-1F08319C6895}" presName="nodeText" presStyleLbl="bgAccFollowNode1" presStyleIdx="1" presStyleCnt="4">
        <dgm:presLayoutVars>
          <dgm:bulletEnabled val="1"/>
        </dgm:presLayoutVars>
      </dgm:prSet>
      <dgm:spPr/>
    </dgm:pt>
    <dgm:pt modelId="{FE1D4732-FB29-4B2D-BF46-41871C328985}" type="pres">
      <dgm:prSet presAssocID="{E9BC3E30-2074-451F-A17C-FFA749E80EB7}" presName="sibTrans" presStyleCnt="0"/>
      <dgm:spPr/>
    </dgm:pt>
    <dgm:pt modelId="{C56A728C-4E93-4187-9934-4E754483D156}" type="pres">
      <dgm:prSet presAssocID="{EF6A373E-D322-4035-ABDA-C0C0A828A463}" presName="compositeNode" presStyleCnt="0">
        <dgm:presLayoutVars>
          <dgm:bulletEnabled val="1"/>
        </dgm:presLayoutVars>
      </dgm:prSet>
      <dgm:spPr/>
    </dgm:pt>
    <dgm:pt modelId="{BABB0BFB-B834-4D92-8C1B-FB98943ABE0A}" type="pres">
      <dgm:prSet presAssocID="{EF6A373E-D322-4035-ABDA-C0C0A828A463}" presName="bgRect" presStyleLbl="bgAccFollowNode1" presStyleIdx="2" presStyleCnt="4"/>
      <dgm:spPr/>
    </dgm:pt>
    <dgm:pt modelId="{7164B6DF-A886-4A54-BDE2-9A59E54848F4}" type="pres">
      <dgm:prSet presAssocID="{BC45B154-BBCF-401D-BC1B-3F591BDF16F2}" presName="sibTransNodeCircle" presStyleLbl="alignNode1" presStyleIdx="4" presStyleCnt="8">
        <dgm:presLayoutVars>
          <dgm:chMax val="0"/>
          <dgm:bulletEnabled/>
        </dgm:presLayoutVars>
      </dgm:prSet>
      <dgm:spPr/>
    </dgm:pt>
    <dgm:pt modelId="{34A11305-C0D0-4C83-8E38-241B8DE0D468}" type="pres">
      <dgm:prSet presAssocID="{EF6A373E-D322-4035-ABDA-C0C0A828A463}" presName="bottomLine" presStyleLbl="alignNode1" presStyleIdx="5" presStyleCnt="8">
        <dgm:presLayoutVars/>
      </dgm:prSet>
      <dgm:spPr/>
    </dgm:pt>
    <dgm:pt modelId="{783D18AD-7F22-42AA-92AC-A32C77ECBDE9}" type="pres">
      <dgm:prSet presAssocID="{EF6A373E-D322-4035-ABDA-C0C0A828A463}" presName="nodeText" presStyleLbl="bgAccFollowNode1" presStyleIdx="2" presStyleCnt="4">
        <dgm:presLayoutVars>
          <dgm:bulletEnabled val="1"/>
        </dgm:presLayoutVars>
      </dgm:prSet>
      <dgm:spPr/>
    </dgm:pt>
    <dgm:pt modelId="{376C78CF-D8A0-409C-8527-AEB4228F33D1}" type="pres">
      <dgm:prSet presAssocID="{BC45B154-BBCF-401D-BC1B-3F591BDF16F2}" presName="sibTrans" presStyleCnt="0"/>
      <dgm:spPr/>
    </dgm:pt>
    <dgm:pt modelId="{89B470D3-8DC2-4D7B-8A26-19C973EF4D80}" type="pres">
      <dgm:prSet presAssocID="{D169451B-85EE-4B5A-9D76-5C556E9E3A5F}" presName="compositeNode" presStyleCnt="0">
        <dgm:presLayoutVars>
          <dgm:bulletEnabled val="1"/>
        </dgm:presLayoutVars>
      </dgm:prSet>
      <dgm:spPr/>
    </dgm:pt>
    <dgm:pt modelId="{B2F50224-09E7-4655-B5B6-918EF1616080}" type="pres">
      <dgm:prSet presAssocID="{D169451B-85EE-4B5A-9D76-5C556E9E3A5F}" presName="bgRect" presStyleLbl="bgAccFollowNode1" presStyleIdx="3" presStyleCnt="4"/>
      <dgm:spPr/>
    </dgm:pt>
    <dgm:pt modelId="{176B8591-CCC1-46D3-A39E-DDE687204CC8}" type="pres">
      <dgm:prSet presAssocID="{D3A7EFF5-D092-47A1-B2F6-43FA3F573AA1}" presName="sibTransNodeCircle" presStyleLbl="alignNode1" presStyleIdx="6" presStyleCnt="8">
        <dgm:presLayoutVars>
          <dgm:chMax val="0"/>
          <dgm:bulletEnabled/>
        </dgm:presLayoutVars>
      </dgm:prSet>
      <dgm:spPr/>
    </dgm:pt>
    <dgm:pt modelId="{792596AC-888E-4155-B016-13B735CBEC42}" type="pres">
      <dgm:prSet presAssocID="{D169451B-85EE-4B5A-9D76-5C556E9E3A5F}" presName="bottomLine" presStyleLbl="alignNode1" presStyleIdx="7" presStyleCnt="8">
        <dgm:presLayoutVars/>
      </dgm:prSet>
      <dgm:spPr/>
    </dgm:pt>
    <dgm:pt modelId="{0C358AFB-10DD-401F-9DCD-5877CF11AF7B}" type="pres">
      <dgm:prSet presAssocID="{D169451B-85EE-4B5A-9D76-5C556E9E3A5F}" presName="nodeText" presStyleLbl="bgAccFollowNode1" presStyleIdx="3" presStyleCnt="4">
        <dgm:presLayoutVars>
          <dgm:bulletEnabled val="1"/>
        </dgm:presLayoutVars>
      </dgm:prSet>
      <dgm:spPr/>
    </dgm:pt>
  </dgm:ptLst>
  <dgm:cxnLst>
    <dgm:cxn modelId="{D1D4C705-32E7-4692-8C06-C0FCED2D0CC0}" type="presOf" srcId="{03A5A751-D957-4115-824E-1F08319C6895}" destId="{7DF4F07C-A560-4157-8843-740DC30F915F}" srcOrd="0" destOrd="0" presId="urn:microsoft.com/office/officeart/2016/7/layout/BasicLinearProcessNumbered"/>
    <dgm:cxn modelId="{A7341D11-16B1-456B-A116-9A1F4B608C56}" srcId="{309CA0AC-EAD0-4AE8-B4B9-33E57FE6C2A0}" destId="{EF6A373E-D322-4035-ABDA-C0C0A828A463}" srcOrd="2" destOrd="0" parTransId="{6E99A729-FF06-42B5-8CE6-E0F30C73C6CD}" sibTransId="{BC45B154-BBCF-401D-BC1B-3F591BDF16F2}"/>
    <dgm:cxn modelId="{1342BD1B-BA81-4728-B60B-08F0E3E11599}" type="presOf" srcId="{D3A7EFF5-D092-47A1-B2F6-43FA3F573AA1}" destId="{176B8591-CCC1-46D3-A39E-DDE687204CC8}" srcOrd="0" destOrd="0" presId="urn:microsoft.com/office/officeart/2016/7/layout/BasicLinearProcessNumbered"/>
    <dgm:cxn modelId="{738F9721-82DE-4600-8409-F745C050B64C}" srcId="{309CA0AC-EAD0-4AE8-B4B9-33E57FE6C2A0}" destId="{D169451B-85EE-4B5A-9D76-5C556E9E3A5F}" srcOrd="3" destOrd="0" parTransId="{EA5A0813-C85B-4E18-AEBE-5CA7D95B73A8}" sibTransId="{D3A7EFF5-D092-47A1-B2F6-43FA3F573AA1}"/>
    <dgm:cxn modelId="{F67EAE29-7789-46C1-8144-3BF1FA7FCA7A}" type="presOf" srcId="{EF6A373E-D322-4035-ABDA-C0C0A828A463}" destId="{BABB0BFB-B834-4D92-8C1B-FB98943ABE0A}" srcOrd="0" destOrd="0" presId="urn:microsoft.com/office/officeart/2016/7/layout/BasicLinearProcessNumbered"/>
    <dgm:cxn modelId="{2CC8C829-8C67-4D1A-A7DB-E77FC42C0402}" srcId="{309CA0AC-EAD0-4AE8-B4B9-33E57FE6C2A0}" destId="{D674CF60-E8CE-45C5-B2A4-BFEC8E07A0C4}" srcOrd="0" destOrd="0" parTransId="{72D9B0BA-0F79-4A75-AAD2-5DF6303DB4E2}" sibTransId="{69EB913E-D012-4AD5-9EAF-6191314A1789}"/>
    <dgm:cxn modelId="{431EC35F-4613-4DCA-9588-7275207548F0}" type="presOf" srcId="{69EB913E-D012-4AD5-9EAF-6191314A1789}" destId="{C0DA5C51-9720-490D-8FF3-9923B01A0880}" srcOrd="0" destOrd="0" presId="urn:microsoft.com/office/officeart/2016/7/layout/BasicLinearProcessNumbered"/>
    <dgm:cxn modelId="{B4C7906B-CCCA-4D47-949E-6FC79319EE22}" type="presOf" srcId="{D169451B-85EE-4B5A-9D76-5C556E9E3A5F}" destId="{B2F50224-09E7-4655-B5B6-918EF1616080}" srcOrd="0" destOrd="0" presId="urn:microsoft.com/office/officeart/2016/7/layout/BasicLinearProcessNumbered"/>
    <dgm:cxn modelId="{DA053C85-EFEF-4315-80E1-67F985BE7D08}" type="presOf" srcId="{E9BC3E30-2074-451F-A17C-FFA749E80EB7}" destId="{5BBA3E6E-1C3C-46C0-89D0-BDD9A98FB057}" srcOrd="0" destOrd="0" presId="urn:microsoft.com/office/officeart/2016/7/layout/BasicLinearProcessNumbered"/>
    <dgm:cxn modelId="{26469C89-85A9-4315-A031-F012C8FA8C8E}" type="presOf" srcId="{309CA0AC-EAD0-4AE8-B4B9-33E57FE6C2A0}" destId="{05DB4603-EAC8-47C4-B677-FA205A7B1A9B}" srcOrd="0" destOrd="0" presId="urn:microsoft.com/office/officeart/2016/7/layout/BasicLinearProcessNumbered"/>
    <dgm:cxn modelId="{3E2D248E-C435-4E60-82CA-224D79FE0653}" type="presOf" srcId="{D674CF60-E8CE-45C5-B2A4-BFEC8E07A0C4}" destId="{612C4958-E774-4174-9091-5FE3B397A306}" srcOrd="0" destOrd="0" presId="urn:microsoft.com/office/officeart/2016/7/layout/BasicLinearProcessNumbered"/>
    <dgm:cxn modelId="{E6053394-0BCD-4CA2-BD51-1944F0AD1CE5}" type="presOf" srcId="{EF6A373E-D322-4035-ABDA-C0C0A828A463}" destId="{783D18AD-7F22-42AA-92AC-A32C77ECBDE9}" srcOrd="1" destOrd="0" presId="urn:microsoft.com/office/officeart/2016/7/layout/BasicLinearProcessNumbered"/>
    <dgm:cxn modelId="{5CE2DC9C-8AAD-4336-B3E2-B9CB666984FD}" type="presOf" srcId="{D169451B-85EE-4B5A-9D76-5C556E9E3A5F}" destId="{0C358AFB-10DD-401F-9DCD-5877CF11AF7B}" srcOrd="1" destOrd="0" presId="urn:microsoft.com/office/officeart/2016/7/layout/BasicLinearProcessNumbered"/>
    <dgm:cxn modelId="{9874789D-4095-48C1-B827-A29413D8E947}" type="presOf" srcId="{D674CF60-E8CE-45C5-B2A4-BFEC8E07A0C4}" destId="{AC0B1F38-8FC2-427B-91D3-0192C32EBAF5}" srcOrd="1" destOrd="0" presId="urn:microsoft.com/office/officeart/2016/7/layout/BasicLinearProcessNumbered"/>
    <dgm:cxn modelId="{47ACEDC5-A6D3-4162-A4AE-A18F41AEEA76}" type="presOf" srcId="{BC45B154-BBCF-401D-BC1B-3F591BDF16F2}" destId="{7164B6DF-A886-4A54-BDE2-9A59E54848F4}" srcOrd="0" destOrd="0" presId="urn:microsoft.com/office/officeart/2016/7/layout/BasicLinearProcessNumbered"/>
    <dgm:cxn modelId="{139C30C9-C01E-41B7-864B-0AB1FE724632}" srcId="{309CA0AC-EAD0-4AE8-B4B9-33E57FE6C2A0}" destId="{03A5A751-D957-4115-824E-1F08319C6895}" srcOrd="1" destOrd="0" parTransId="{844095B7-AEE0-489B-A30F-936314C7B697}" sibTransId="{E9BC3E30-2074-451F-A17C-FFA749E80EB7}"/>
    <dgm:cxn modelId="{E331DAD1-5916-4511-9B60-E7BCCB89D400}" type="presOf" srcId="{03A5A751-D957-4115-824E-1F08319C6895}" destId="{BDF7FE8A-0103-43F9-B84C-7AA50C863976}" srcOrd="1" destOrd="0" presId="urn:microsoft.com/office/officeart/2016/7/layout/BasicLinearProcessNumbered"/>
    <dgm:cxn modelId="{18BB5ED1-A646-4E2C-87B3-34D5CAAA6CDE}" type="presParOf" srcId="{05DB4603-EAC8-47C4-B677-FA205A7B1A9B}" destId="{464DC372-3AB0-46A8-BF71-6DEA3D0015CE}" srcOrd="0" destOrd="0" presId="urn:microsoft.com/office/officeart/2016/7/layout/BasicLinearProcessNumbered"/>
    <dgm:cxn modelId="{830D4826-4538-4477-8229-468090ED1398}" type="presParOf" srcId="{464DC372-3AB0-46A8-BF71-6DEA3D0015CE}" destId="{612C4958-E774-4174-9091-5FE3B397A306}" srcOrd="0" destOrd="0" presId="urn:microsoft.com/office/officeart/2016/7/layout/BasicLinearProcessNumbered"/>
    <dgm:cxn modelId="{0F17605E-D769-4B69-BA00-A4CDFD7764BB}" type="presParOf" srcId="{464DC372-3AB0-46A8-BF71-6DEA3D0015CE}" destId="{C0DA5C51-9720-490D-8FF3-9923B01A0880}" srcOrd="1" destOrd="0" presId="urn:microsoft.com/office/officeart/2016/7/layout/BasicLinearProcessNumbered"/>
    <dgm:cxn modelId="{36CFEF31-22BD-44E2-A228-32B3C7CD7927}" type="presParOf" srcId="{464DC372-3AB0-46A8-BF71-6DEA3D0015CE}" destId="{C3B7A9BD-354E-40E5-B483-19BFF9DE9AF1}" srcOrd="2" destOrd="0" presId="urn:microsoft.com/office/officeart/2016/7/layout/BasicLinearProcessNumbered"/>
    <dgm:cxn modelId="{67828768-20E5-4B82-9006-E1902B479F33}" type="presParOf" srcId="{464DC372-3AB0-46A8-BF71-6DEA3D0015CE}" destId="{AC0B1F38-8FC2-427B-91D3-0192C32EBAF5}" srcOrd="3" destOrd="0" presId="urn:microsoft.com/office/officeart/2016/7/layout/BasicLinearProcessNumbered"/>
    <dgm:cxn modelId="{D70EE906-24E1-451B-A294-EAAB08F746F4}" type="presParOf" srcId="{05DB4603-EAC8-47C4-B677-FA205A7B1A9B}" destId="{92E8C768-7D90-4335-9F49-AB6511AC755A}" srcOrd="1" destOrd="0" presId="urn:microsoft.com/office/officeart/2016/7/layout/BasicLinearProcessNumbered"/>
    <dgm:cxn modelId="{D8782C56-CBE4-4985-89F7-6B050CF55AD7}" type="presParOf" srcId="{05DB4603-EAC8-47C4-B677-FA205A7B1A9B}" destId="{450AD388-40C4-47D7-A107-0AF2B975E9AA}" srcOrd="2" destOrd="0" presId="urn:microsoft.com/office/officeart/2016/7/layout/BasicLinearProcessNumbered"/>
    <dgm:cxn modelId="{DE06C2AB-5977-42A5-8675-4A3552ACF569}" type="presParOf" srcId="{450AD388-40C4-47D7-A107-0AF2B975E9AA}" destId="{7DF4F07C-A560-4157-8843-740DC30F915F}" srcOrd="0" destOrd="0" presId="urn:microsoft.com/office/officeart/2016/7/layout/BasicLinearProcessNumbered"/>
    <dgm:cxn modelId="{D11C3741-2F6A-469B-AA23-A3FD761D8FA4}" type="presParOf" srcId="{450AD388-40C4-47D7-A107-0AF2B975E9AA}" destId="{5BBA3E6E-1C3C-46C0-89D0-BDD9A98FB057}" srcOrd="1" destOrd="0" presId="urn:microsoft.com/office/officeart/2016/7/layout/BasicLinearProcessNumbered"/>
    <dgm:cxn modelId="{1E9520C9-CBB9-42A1-9832-17F3C289ABAC}" type="presParOf" srcId="{450AD388-40C4-47D7-A107-0AF2B975E9AA}" destId="{9BE888B1-EE5C-4998-9E49-DDFC690639CE}" srcOrd="2" destOrd="0" presId="urn:microsoft.com/office/officeart/2016/7/layout/BasicLinearProcessNumbered"/>
    <dgm:cxn modelId="{8704D6FE-66A5-419E-B873-DB988457F295}" type="presParOf" srcId="{450AD388-40C4-47D7-A107-0AF2B975E9AA}" destId="{BDF7FE8A-0103-43F9-B84C-7AA50C863976}" srcOrd="3" destOrd="0" presId="urn:microsoft.com/office/officeart/2016/7/layout/BasicLinearProcessNumbered"/>
    <dgm:cxn modelId="{C8B40F05-15FF-45D3-9208-D03A1DD64637}" type="presParOf" srcId="{05DB4603-EAC8-47C4-B677-FA205A7B1A9B}" destId="{FE1D4732-FB29-4B2D-BF46-41871C328985}" srcOrd="3" destOrd="0" presId="urn:microsoft.com/office/officeart/2016/7/layout/BasicLinearProcessNumbered"/>
    <dgm:cxn modelId="{CC3F9F97-4CAB-4DB4-BB59-69F39811ADD5}" type="presParOf" srcId="{05DB4603-EAC8-47C4-B677-FA205A7B1A9B}" destId="{C56A728C-4E93-4187-9934-4E754483D156}" srcOrd="4" destOrd="0" presId="urn:microsoft.com/office/officeart/2016/7/layout/BasicLinearProcessNumbered"/>
    <dgm:cxn modelId="{7980C75B-FF37-4895-BE3F-F61BD5BF37AE}" type="presParOf" srcId="{C56A728C-4E93-4187-9934-4E754483D156}" destId="{BABB0BFB-B834-4D92-8C1B-FB98943ABE0A}" srcOrd="0" destOrd="0" presId="urn:microsoft.com/office/officeart/2016/7/layout/BasicLinearProcessNumbered"/>
    <dgm:cxn modelId="{B5815A4B-643C-4563-967A-49F55B12E05A}" type="presParOf" srcId="{C56A728C-4E93-4187-9934-4E754483D156}" destId="{7164B6DF-A886-4A54-BDE2-9A59E54848F4}" srcOrd="1" destOrd="0" presId="urn:microsoft.com/office/officeart/2016/7/layout/BasicLinearProcessNumbered"/>
    <dgm:cxn modelId="{D2B31F31-2E9B-441F-86A3-C97D15E788AE}" type="presParOf" srcId="{C56A728C-4E93-4187-9934-4E754483D156}" destId="{34A11305-C0D0-4C83-8E38-241B8DE0D468}" srcOrd="2" destOrd="0" presId="urn:microsoft.com/office/officeart/2016/7/layout/BasicLinearProcessNumbered"/>
    <dgm:cxn modelId="{40EE3F56-0491-4CA9-9CAA-F9A1FF05BA27}" type="presParOf" srcId="{C56A728C-4E93-4187-9934-4E754483D156}" destId="{783D18AD-7F22-42AA-92AC-A32C77ECBDE9}" srcOrd="3" destOrd="0" presId="urn:microsoft.com/office/officeart/2016/7/layout/BasicLinearProcessNumbered"/>
    <dgm:cxn modelId="{5A20FD33-7F67-4E91-9F74-6F6D256C8512}" type="presParOf" srcId="{05DB4603-EAC8-47C4-B677-FA205A7B1A9B}" destId="{376C78CF-D8A0-409C-8527-AEB4228F33D1}" srcOrd="5" destOrd="0" presId="urn:microsoft.com/office/officeart/2016/7/layout/BasicLinearProcessNumbered"/>
    <dgm:cxn modelId="{5D27842B-D949-4E27-99D1-BDF388C4EF6E}" type="presParOf" srcId="{05DB4603-EAC8-47C4-B677-FA205A7B1A9B}" destId="{89B470D3-8DC2-4D7B-8A26-19C973EF4D80}" srcOrd="6" destOrd="0" presId="urn:microsoft.com/office/officeart/2016/7/layout/BasicLinearProcessNumbered"/>
    <dgm:cxn modelId="{3F1CD404-91E6-4E83-88C3-CAD01A73E44A}" type="presParOf" srcId="{89B470D3-8DC2-4D7B-8A26-19C973EF4D80}" destId="{B2F50224-09E7-4655-B5B6-918EF1616080}" srcOrd="0" destOrd="0" presId="urn:microsoft.com/office/officeart/2016/7/layout/BasicLinearProcessNumbered"/>
    <dgm:cxn modelId="{76F09B49-53B3-4818-AC61-B01B031D5C34}" type="presParOf" srcId="{89B470D3-8DC2-4D7B-8A26-19C973EF4D80}" destId="{176B8591-CCC1-46D3-A39E-DDE687204CC8}" srcOrd="1" destOrd="0" presId="urn:microsoft.com/office/officeart/2016/7/layout/BasicLinearProcessNumbered"/>
    <dgm:cxn modelId="{5826E684-753D-4202-8EF3-C9AE75E77CE2}" type="presParOf" srcId="{89B470D3-8DC2-4D7B-8A26-19C973EF4D80}" destId="{792596AC-888E-4155-B016-13B735CBEC42}" srcOrd="2" destOrd="0" presId="urn:microsoft.com/office/officeart/2016/7/layout/BasicLinearProcessNumbered"/>
    <dgm:cxn modelId="{7D954150-6E18-4CEC-B93B-C0B61F8F50E6}" type="presParOf" srcId="{89B470D3-8DC2-4D7B-8A26-19C973EF4D80}" destId="{0C358AFB-10DD-401F-9DCD-5877CF11AF7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5217C-8CBF-4E0D-AA18-F360C855FA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7D7998-07AA-4AD1-B0CC-FC7A7D7C2B5A}">
      <dgm:prSet/>
      <dgm:spPr/>
      <dgm:t>
        <a:bodyPr/>
        <a:lstStyle/>
        <a:p>
          <a:r>
            <a:rPr lang="en-US"/>
            <a:t>Steals and corrupts data</a:t>
          </a:r>
        </a:p>
      </dgm:t>
    </dgm:pt>
    <dgm:pt modelId="{3C70CCEB-9DE6-40FB-A35F-DA5A2E198217}" type="parTrans" cxnId="{1489D360-34CC-465C-878D-F75350086D6A}">
      <dgm:prSet/>
      <dgm:spPr/>
      <dgm:t>
        <a:bodyPr/>
        <a:lstStyle/>
        <a:p>
          <a:endParaRPr lang="en-US"/>
        </a:p>
      </dgm:t>
    </dgm:pt>
    <dgm:pt modelId="{18AFE939-0CC9-41F9-ACED-5D5D34E51CA9}" type="sibTrans" cxnId="{1489D360-34CC-465C-878D-F75350086D6A}">
      <dgm:prSet/>
      <dgm:spPr/>
      <dgm:t>
        <a:bodyPr/>
        <a:lstStyle/>
        <a:p>
          <a:endParaRPr lang="en-US"/>
        </a:p>
      </dgm:t>
    </dgm:pt>
    <dgm:pt modelId="{734F534F-5C2B-4AC5-B154-CD89A6B1BDB3}">
      <dgm:prSet/>
      <dgm:spPr/>
      <dgm:t>
        <a:bodyPr/>
        <a:lstStyle/>
        <a:p>
          <a:r>
            <a:rPr lang="en-US"/>
            <a:t>Causes the computers to slow down</a:t>
          </a:r>
        </a:p>
      </dgm:t>
    </dgm:pt>
    <dgm:pt modelId="{B7840BC0-A88A-443E-99E9-E419C83DE10F}" type="parTrans" cxnId="{60538389-5E33-47FE-AC58-D5BF24A05D85}">
      <dgm:prSet/>
      <dgm:spPr/>
      <dgm:t>
        <a:bodyPr/>
        <a:lstStyle/>
        <a:p>
          <a:endParaRPr lang="en-US"/>
        </a:p>
      </dgm:t>
    </dgm:pt>
    <dgm:pt modelId="{2413E949-C290-43EB-ABD0-EBB8AF3F7191}" type="sibTrans" cxnId="{60538389-5E33-47FE-AC58-D5BF24A05D85}">
      <dgm:prSet/>
      <dgm:spPr/>
      <dgm:t>
        <a:bodyPr/>
        <a:lstStyle/>
        <a:p>
          <a:endParaRPr lang="en-US"/>
        </a:p>
      </dgm:t>
    </dgm:pt>
    <dgm:pt modelId="{E9580939-74EA-4D75-94DC-F1293448FF59}">
      <dgm:prSet/>
      <dgm:spPr/>
      <dgm:t>
        <a:bodyPr/>
        <a:lstStyle/>
        <a:p>
          <a:r>
            <a:rPr lang="en-US"/>
            <a:t>Copies itself and spreads other computers</a:t>
          </a:r>
        </a:p>
      </dgm:t>
    </dgm:pt>
    <dgm:pt modelId="{51993932-44B7-463A-9444-ABE8EA2AF7B9}" type="parTrans" cxnId="{60D2201C-72F3-47CC-8322-D53825C4BE9D}">
      <dgm:prSet/>
      <dgm:spPr/>
      <dgm:t>
        <a:bodyPr/>
        <a:lstStyle/>
        <a:p>
          <a:endParaRPr lang="en-US"/>
        </a:p>
      </dgm:t>
    </dgm:pt>
    <dgm:pt modelId="{850DA759-8987-4721-B82B-2770FD6F89B3}" type="sibTrans" cxnId="{60D2201C-72F3-47CC-8322-D53825C4BE9D}">
      <dgm:prSet/>
      <dgm:spPr/>
      <dgm:t>
        <a:bodyPr/>
        <a:lstStyle/>
        <a:p>
          <a:endParaRPr lang="en-US"/>
        </a:p>
      </dgm:t>
    </dgm:pt>
    <dgm:pt modelId="{33BD5767-11CF-48B7-81C8-119C07456B6E}" type="pres">
      <dgm:prSet presAssocID="{E7B5217C-8CBF-4E0D-AA18-F360C855FA04}" presName="root" presStyleCnt="0">
        <dgm:presLayoutVars>
          <dgm:dir/>
          <dgm:resizeHandles val="exact"/>
        </dgm:presLayoutVars>
      </dgm:prSet>
      <dgm:spPr/>
    </dgm:pt>
    <dgm:pt modelId="{663330E0-9448-460F-957B-24F5F49166D3}" type="pres">
      <dgm:prSet presAssocID="{4B7D7998-07AA-4AD1-B0CC-FC7A7D7C2B5A}" presName="compNode" presStyleCnt="0"/>
      <dgm:spPr/>
    </dgm:pt>
    <dgm:pt modelId="{D46CA1BF-D66A-4252-A8C2-3B989B847555}" type="pres">
      <dgm:prSet presAssocID="{4B7D7998-07AA-4AD1-B0CC-FC7A7D7C2B5A}" presName="bgRect" presStyleLbl="bgShp" presStyleIdx="0" presStyleCnt="3"/>
      <dgm:spPr/>
    </dgm:pt>
    <dgm:pt modelId="{74C736FC-669A-4F0B-A6E6-CF896C251CFE}" type="pres">
      <dgm:prSet presAssocID="{4B7D7998-07AA-4AD1-B0CC-FC7A7D7C2B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E863D25-AD5F-48E3-9F4D-F4C92F654D08}" type="pres">
      <dgm:prSet presAssocID="{4B7D7998-07AA-4AD1-B0CC-FC7A7D7C2B5A}" presName="spaceRect" presStyleCnt="0"/>
      <dgm:spPr/>
    </dgm:pt>
    <dgm:pt modelId="{F7A70FD4-96D6-41EA-97E9-BBF65DE65E5D}" type="pres">
      <dgm:prSet presAssocID="{4B7D7998-07AA-4AD1-B0CC-FC7A7D7C2B5A}" presName="parTx" presStyleLbl="revTx" presStyleIdx="0" presStyleCnt="3">
        <dgm:presLayoutVars>
          <dgm:chMax val="0"/>
          <dgm:chPref val="0"/>
        </dgm:presLayoutVars>
      </dgm:prSet>
      <dgm:spPr/>
    </dgm:pt>
    <dgm:pt modelId="{3A25D8FF-7571-44E3-99EE-DCD031E0ED18}" type="pres">
      <dgm:prSet presAssocID="{18AFE939-0CC9-41F9-ACED-5D5D34E51CA9}" presName="sibTrans" presStyleCnt="0"/>
      <dgm:spPr/>
    </dgm:pt>
    <dgm:pt modelId="{1A585E6E-DD4D-44AE-A289-59AE75A56C72}" type="pres">
      <dgm:prSet presAssocID="{734F534F-5C2B-4AC5-B154-CD89A6B1BDB3}" presName="compNode" presStyleCnt="0"/>
      <dgm:spPr/>
    </dgm:pt>
    <dgm:pt modelId="{83F0AD7A-13C5-46A4-BDA4-7659F857441F}" type="pres">
      <dgm:prSet presAssocID="{734F534F-5C2B-4AC5-B154-CD89A6B1BDB3}" presName="bgRect" presStyleLbl="bgShp" presStyleIdx="1" presStyleCnt="3"/>
      <dgm:spPr/>
    </dgm:pt>
    <dgm:pt modelId="{87C19973-677E-4F37-911B-A338B8634D24}" type="pres">
      <dgm:prSet presAssocID="{734F534F-5C2B-4AC5-B154-CD89A6B1BD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33647AA-25C4-4204-86D2-882F058A4E6B}" type="pres">
      <dgm:prSet presAssocID="{734F534F-5C2B-4AC5-B154-CD89A6B1BDB3}" presName="spaceRect" presStyleCnt="0"/>
      <dgm:spPr/>
    </dgm:pt>
    <dgm:pt modelId="{518269BA-7508-40DC-9CA7-67E46293C8BF}" type="pres">
      <dgm:prSet presAssocID="{734F534F-5C2B-4AC5-B154-CD89A6B1BDB3}" presName="parTx" presStyleLbl="revTx" presStyleIdx="1" presStyleCnt="3">
        <dgm:presLayoutVars>
          <dgm:chMax val="0"/>
          <dgm:chPref val="0"/>
        </dgm:presLayoutVars>
      </dgm:prSet>
      <dgm:spPr/>
    </dgm:pt>
    <dgm:pt modelId="{79684F00-59F6-4B9B-9991-6669012B528C}" type="pres">
      <dgm:prSet presAssocID="{2413E949-C290-43EB-ABD0-EBB8AF3F7191}" presName="sibTrans" presStyleCnt="0"/>
      <dgm:spPr/>
    </dgm:pt>
    <dgm:pt modelId="{68AF9C85-C8F4-45F3-9137-5EBC5B84E6E7}" type="pres">
      <dgm:prSet presAssocID="{E9580939-74EA-4D75-94DC-F1293448FF59}" presName="compNode" presStyleCnt="0"/>
      <dgm:spPr/>
    </dgm:pt>
    <dgm:pt modelId="{8399A38C-2088-459A-8B25-1561A393155C}" type="pres">
      <dgm:prSet presAssocID="{E9580939-74EA-4D75-94DC-F1293448FF59}" presName="bgRect" presStyleLbl="bgShp" presStyleIdx="2" presStyleCnt="3"/>
      <dgm:spPr/>
    </dgm:pt>
    <dgm:pt modelId="{A6FEB1EC-9771-4871-8CD7-C2049A4AC2C5}" type="pres">
      <dgm:prSet presAssocID="{E9580939-74EA-4D75-94DC-F1293448FF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A50FFCA-ABB2-4C84-80A0-4FDB9C040BEF}" type="pres">
      <dgm:prSet presAssocID="{E9580939-74EA-4D75-94DC-F1293448FF59}" presName="spaceRect" presStyleCnt="0"/>
      <dgm:spPr/>
    </dgm:pt>
    <dgm:pt modelId="{26F12F8A-5420-4348-A1DC-E52659A8219A}" type="pres">
      <dgm:prSet presAssocID="{E9580939-74EA-4D75-94DC-F1293448FF59}" presName="parTx" presStyleLbl="revTx" presStyleIdx="2" presStyleCnt="3">
        <dgm:presLayoutVars>
          <dgm:chMax val="0"/>
          <dgm:chPref val="0"/>
        </dgm:presLayoutVars>
      </dgm:prSet>
      <dgm:spPr/>
    </dgm:pt>
  </dgm:ptLst>
  <dgm:cxnLst>
    <dgm:cxn modelId="{60D2201C-72F3-47CC-8322-D53825C4BE9D}" srcId="{E7B5217C-8CBF-4E0D-AA18-F360C855FA04}" destId="{E9580939-74EA-4D75-94DC-F1293448FF59}" srcOrd="2" destOrd="0" parTransId="{51993932-44B7-463A-9444-ABE8EA2AF7B9}" sibTransId="{850DA759-8987-4721-B82B-2770FD6F89B3}"/>
    <dgm:cxn modelId="{F78D1134-88C5-4B50-88D1-25B4AD8E6441}" type="presOf" srcId="{E7B5217C-8CBF-4E0D-AA18-F360C855FA04}" destId="{33BD5767-11CF-48B7-81C8-119C07456B6E}" srcOrd="0" destOrd="0" presId="urn:microsoft.com/office/officeart/2018/2/layout/IconVerticalSolidList"/>
    <dgm:cxn modelId="{1489D360-34CC-465C-878D-F75350086D6A}" srcId="{E7B5217C-8CBF-4E0D-AA18-F360C855FA04}" destId="{4B7D7998-07AA-4AD1-B0CC-FC7A7D7C2B5A}" srcOrd="0" destOrd="0" parTransId="{3C70CCEB-9DE6-40FB-A35F-DA5A2E198217}" sibTransId="{18AFE939-0CC9-41F9-ACED-5D5D34E51CA9}"/>
    <dgm:cxn modelId="{B678BC57-EA8C-4284-8694-271123A6D1EA}" type="presOf" srcId="{4B7D7998-07AA-4AD1-B0CC-FC7A7D7C2B5A}" destId="{F7A70FD4-96D6-41EA-97E9-BBF65DE65E5D}" srcOrd="0" destOrd="0" presId="urn:microsoft.com/office/officeart/2018/2/layout/IconVerticalSolidList"/>
    <dgm:cxn modelId="{9AC4E583-5BA4-4361-ADC9-3CBDCC070F45}" type="presOf" srcId="{E9580939-74EA-4D75-94DC-F1293448FF59}" destId="{26F12F8A-5420-4348-A1DC-E52659A8219A}" srcOrd="0" destOrd="0" presId="urn:microsoft.com/office/officeart/2018/2/layout/IconVerticalSolidList"/>
    <dgm:cxn modelId="{60538389-5E33-47FE-AC58-D5BF24A05D85}" srcId="{E7B5217C-8CBF-4E0D-AA18-F360C855FA04}" destId="{734F534F-5C2B-4AC5-B154-CD89A6B1BDB3}" srcOrd="1" destOrd="0" parTransId="{B7840BC0-A88A-443E-99E9-E419C83DE10F}" sibTransId="{2413E949-C290-43EB-ABD0-EBB8AF3F7191}"/>
    <dgm:cxn modelId="{5CB10DD2-6607-4FF9-ABB6-2AE88684984C}" type="presOf" srcId="{734F534F-5C2B-4AC5-B154-CD89A6B1BDB3}" destId="{518269BA-7508-40DC-9CA7-67E46293C8BF}" srcOrd="0" destOrd="0" presId="urn:microsoft.com/office/officeart/2018/2/layout/IconVerticalSolidList"/>
    <dgm:cxn modelId="{E336FB36-7036-44A9-857E-1F1CFC4C78CC}" type="presParOf" srcId="{33BD5767-11CF-48B7-81C8-119C07456B6E}" destId="{663330E0-9448-460F-957B-24F5F49166D3}" srcOrd="0" destOrd="0" presId="urn:microsoft.com/office/officeart/2018/2/layout/IconVerticalSolidList"/>
    <dgm:cxn modelId="{0C12DAEE-63AC-4D28-9ABE-C8ECC9456CDE}" type="presParOf" srcId="{663330E0-9448-460F-957B-24F5F49166D3}" destId="{D46CA1BF-D66A-4252-A8C2-3B989B847555}" srcOrd="0" destOrd="0" presId="urn:microsoft.com/office/officeart/2018/2/layout/IconVerticalSolidList"/>
    <dgm:cxn modelId="{0EC3D2DC-5DEE-4746-8700-84FDBAE6AC86}" type="presParOf" srcId="{663330E0-9448-460F-957B-24F5F49166D3}" destId="{74C736FC-669A-4F0B-A6E6-CF896C251CFE}" srcOrd="1" destOrd="0" presId="urn:microsoft.com/office/officeart/2018/2/layout/IconVerticalSolidList"/>
    <dgm:cxn modelId="{D851B3E3-E44A-4EEF-BCB2-FE5B1CEA5833}" type="presParOf" srcId="{663330E0-9448-460F-957B-24F5F49166D3}" destId="{AE863D25-AD5F-48E3-9F4D-F4C92F654D08}" srcOrd="2" destOrd="0" presId="urn:microsoft.com/office/officeart/2018/2/layout/IconVerticalSolidList"/>
    <dgm:cxn modelId="{B03F8DEF-D639-4601-8FEB-60DA1C7C59A4}" type="presParOf" srcId="{663330E0-9448-460F-957B-24F5F49166D3}" destId="{F7A70FD4-96D6-41EA-97E9-BBF65DE65E5D}" srcOrd="3" destOrd="0" presId="urn:microsoft.com/office/officeart/2018/2/layout/IconVerticalSolidList"/>
    <dgm:cxn modelId="{5750D67A-214A-43D2-83DD-DDD2ED769185}" type="presParOf" srcId="{33BD5767-11CF-48B7-81C8-119C07456B6E}" destId="{3A25D8FF-7571-44E3-99EE-DCD031E0ED18}" srcOrd="1" destOrd="0" presId="urn:microsoft.com/office/officeart/2018/2/layout/IconVerticalSolidList"/>
    <dgm:cxn modelId="{99B400D8-B385-4467-9819-6F39B109BE6F}" type="presParOf" srcId="{33BD5767-11CF-48B7-81C8-119C07456B6E}" destId="{1A585E6E-DD4D-44AE-A289-59AE75A56C72}" srcOrd="2" destOrd="0" presId="urn:microsoft.com/office/officeart/2018/2/layout/IconVerticalSolidList"/>
    <dgm:cxn modelId="{3B26DD8F-FF1B-4F91-ACF3-325E7981462E}" type="presParOf" srcId="{1A585E6E-DD4D-44AE-A289-59AE75A56C72}" destId="{83F0AD7A-13C5-46A4-BDA4-7659F857441F}" srcOrd="0" destOrd="0" presId="urn:microsoft.com/office/officeart/2018/2/layout/IconVerticalSolidList"/>
    <dgm:cxn modelId="{79D32716-E829-427C-96C9-F2A6129C21FA}" type="presParOf" srcId="{1A585E6E-DD4D-44AE-A289-59AE75A56C72}" destId="{87C19973-677E-4F37-911B-A338B8634D24}" srcOrd="1" destOrd="0" presId="urn:microsoft.com/office/officeart/2018/2/layout/IconVerticalSolidList"/>
    <dgm:cxn modelId="{A192F2D4-FB14-4597-91E0-5CEEA9D1FC96}" type="presParOf" srcId="{1A585E6E-DD4D-44AE-A289-59AE75A56C72}" destId="{433647AA-25C4-4204-86D2-882F058A4E6B}" srcOrd="2" destOrd="0" presId="urn:microsoft.com/office/officeart/2018/2/layout/IconVerticalSolidList"/>
    <dgm:cxn modelId="{F1B8A229-36AC-409A-81EA-FEDD2C0A32F5}" type="presParOf" srcId="{1A585E6E-DD4D-44AE-A289-59AE75A56C72}" destId="{518269BA-7508-40DC-9CA7-67E46293C8BF}" srcOrd="3" destOrd="0" presId="urn:microsoft.com/office/officeart/2018/2/layout/IconVerticalSolidList"/>
    <dgm:cxn modelId="{A73F9D5F-C31A-4285-B376-E51CCD2C194D}" type="presParOf" srcId="{33BD5767-11CF-48B7-81C8-119C07456B6E}" destId="{79684F00-59F6-4B9B-9991-6669012B528C}" srcOrd="3" destOrd="0" presId="urn:microsoft.com/office/officeart/2018/2/layout/IconVerticalSolidList"/>
    <dgm:cxn modelId="{60665A15-0DE7-4FF5-8DDB-27912CC6A482}" type="presParOf" srcId="{33BD5767-11CF-48B7-81C8-119C07456B6E}" destId="{68AF9C85-C8F4-45F3-9137-5EBC5B84E6E7}" srcOrd="4" destOrd="0" presId="urn:microsoft.com/office/officeart/2018/2/layout/IconVerticalSolidList"/>
    <dgm:cxn modelId="{A6B69DFF-53F8-4456-9D9E-D1F3A99CA091}" type="presParOf" srcId="{68AF9C85-C8F4-45F3-9137-5EBC5B84E6E7}" destId="{8399A38C-2088-459A-8B25-1561A393155C}" srcOrd="0" destOrd="0" presId="urn:microsoft.com/office/officeart/2018/2/layout/IconVerticalSolidList"/>
    <dgm:cxn modelId="{EF0CDF75-E95D-4B12-B0AD-A9CDD8A22138}" type="presParOf" srcId="{68AF9C85-C8F4-45F3-9137-5EBC5B84E6E7}" destId="{A6FEB1EC-9771-4871-8CD7-C2049A4AC2C5}" srcOrd="1" destOrd="0" presId="urn:microsoft.com/office/officeart/2018/2/layout/IconVerticalSolidList"/>
    <dgm:cxn modelId="{C27B86C9-7F02-4C27-887E-3FA74EE4FAB8}" type="presParOf" srcId="{68AF9C85-C8F4-45F3-9137-5EBC5B84E6E7}" destId="{9A50FFCA-ABB2-4C84-80A0-4FDB9C040BEF}" srcOrd="2" destOrd="0" presId="urn:microsoft.com/office/officeart/2018/2/layout/IconVerticalSolidList"/>
    <dgm:cxn modelId="{F559CC3A-F358-4088-8023-C7655BC8E7C7}" type="presParOf" srcId="{68AF9C85-C8F4-45F3-9137-5EBC5B84E6E7}" destId="{26F12F8A-5420-4348-A1DC-E52659A8219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FFF530-11BA-4CED-85B8-35CA5C55BF0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BAEC683-A650-485C-92F9-C0CB32FE5A54}">
      <dgm:prSet/>
      <dgm:spPr/>
      <dgm:t>
        <a:bodyPr/>
        <a:lstStyle/>
        <a:p>
          <a:r>
            <a:rPr lang="en-US"/>
            <a:t>Adware</a:t>
          </a:r>
        </a:p>
      </dgm:t>
    </dgm:pt>
    <dgm:pt modelId="{1ABF3ACC-2DF1-4C63-9FFB-4E573C04E251}" type="parTrans" cxnId="{63E0833B-E4A6-49F8-9B0B-D3C58B221437}">
      <dgm:prSet/>
      <dgm:spPr/>
      <dgm:t>
        <a:bodyPr/>
        <a:lstStyle/>
        <a:p>
          <a:endParaRPr lang="en-US"/>
        </a:p>
      </dgm:t>
    </dgm:pt>
    <dgm:pt modelId="{0A7BFA17-BD29-4006-8FB1-4099C5F3B699}" type="sibTrans" cxnId="{63E0833B-E4A6-49F8-9B0B-D3C58B221437}">
      <dgm:prSet/>
      <dgm:spPr/>
      <dgm:t>
        <a:bodyPr/>
        <a:lstStyle/>
        <a:p>
          <a:endParaRPr lang="en-US"/>
        </a:p>
      </dgm:t>
    </dgm:pt>
    <dgm:pt modelId="{71E950AB-67D1-41A8-AAC1-2992BF97C80E}">
      <dgm:prSet/>
      <dgm:spPr/>
      <dgm:t>
        <a:bodyPr/>
        <a:lstStyle/>
        <a:p>
          <a:r>
            <a:rPr lang="en-US"/>
            <a:t>Spyware</a:t>
          </a:r>
        </a:p>
      </dgm:t>
    </dgm:pt>
    <dgm:pt modelId="{EC0A418E-1779-4CF7-84B1-48F2EB481396}" type="parTrans" cxnId="{DCD14D4A-4594-49CD-972C-73AA21915BCF}">
      <dgm:prSet/>
      <dgm:spPr/>
      <dgm:t>
        <a:bodyPr/>
        <a:lstStyle/>
        <a:p>
          <a:endParaRPr lang="en-US"/>
        </a:p>
      </dgm:t>
    </dgm:pt>
    <dgm:pt modelId="{C3708358-7B3B-4057-BA86-8365E548AB55}" type="sibTrans" cxnId="{DCD14D4A-4594-49CD-972C-73AA21915BCF}">
      <dgm:prSet/>
      <dgm:spPr/>
      <dgm:t>
        <a:bodyPr/>
        <a:lstStyle/>
        <a:p>
          <a:endParaRPr lang="en-US"/>
        </a:p>
      </dgm:t>
    </dgm:pt>
    <dgm:pt modelId="{D8E553D6-4330-47C6-A0B0-1BC8BA9876DA}">
      <dgm:prSet/>
      <dgm:spPr/>
      <dgm:t>
        <a:bodyPr/>
        <a:lstStyle/>
        <a:p>
          <a:r>
            <a:rPr lang="en-US"/>
            <a:t>Ransomware</a:t>
          </a:r>
        </a:p>
      </dgm:t>
    </dgm:pt>
    <dgm:pt modelId="{5571B89F-9A65-442B-9D12-AFC1618200C9}" type="parTrans" cxnId="{3B706E10-0F28-43C6-B1CA-DF85E9F2535A}">
      <dgm:prSet/>
      <dgm:spPr/>
      <dgm:t>
        <a:bodyPr/>
        <a:lstStyle/>
        <a:p>
          <a:endParaRPr lang="en-US"/>
        </a:p>
      </dgm:t>
    </dgm:pt>
    <dgm:pt modelId="{9165FCEC-24DA-489B-9797-F69070322F1F}" type="sibTrans" cxnId="{3B706E10-0F28-43C6-B1CA-DF85E9F2535A}">
      <dgm:prSet/>
      <dgm:spPr/>
      <dgm:t>
        <a:bodyPr/>
        <a:lstStyle/>
        <a:p>
          <a:endParaRPr lang="en-US"/>
        </a:p>
      </dgm:t>
    </dgm:pt>
    <dgm:pt modelId="{51063449-23E9-48D0-AABD-5D903A35FABC}" type="pres">
      <dgm:prSet presAssocID="{45FFF530-11BA-4CED-85B8-35CA5C55BF06}" presName="vert0" presStyleCnt="0">
        <dgm:presLayoutVars>
          <dgm:dir/>
          <dgm:animOne val="branch"/>
          <dgm:animLvl val="lvl"/>
        </dgm:presLayoutVars>
      </dgm:prSet>
      <dgm:spPr/>
    </dgm:pt>
    <dgm:pt modelId="{9A1E8FE6-8C24-4FAC-A4AA-8AB40966F326}" type="pres">
      <dgm:prSet presAssocID="{1BAEC683-A650-485C-92F9-C0CB32FE5A54}" presName="thickLine" presStyleLbl="alignNode1" presStyleIdx="0" presStyleCnt="3"/>
      <dgm:spPr/>
    </dgm:pt>
    <dgm:pt modelId="{AAB05BAF-1EAF-45E0-8AF1-F1BF084BFD55}" type="pres">
      <dgm:prSet presAssocID="{1BAEC683-A650-485C-92F9-C0CB32FE5A54}" presName="horz1" presStyleCnt="0"/>
      <dgm:spPr/>
    </dgm:pt>
    <dgm:pt modelId="{B47A2203-DED3-4EF0-B838-D09F9F9C8F45}" type="pres">
      <dgm:prSet presAssocID="{1BAEC683-A650-485C-92F9-C0CB32FE5A54}" presName="tx1" presStyleLbl="revTx" presStyleIdx="0" presStyleCnt="3"/>
      <dgm:spPr/>
    </dgm:pt>
    <dgm:pt modelId="{D359B032-E40C-4324-99AB-34CC0D5AC1A0}" type="pres">
      <dgm:prSet presAssocID="{1BAEC683-A650-485C-92F9-C0CB32FE5A54}" presName="vert1" presStyleCnt="0"/>
      <dgm:spPr/>
    </dgm:pt>
    <dgm:pt modelId="{66198DBF-2364-4BED-B85D-F9399F9A6252}" type="pres">
      <dgm:prSet presAssocID="{71E950AB-67D1-41A8-AAC1-2992BF97C80E}" presName="thickLine" presStyleLbl="alignNode1" presStyleIdx="1" presStyleCnt="3"/>
      <dgm:spPr/>
    </dgm:pt>
    <dgm:pt modelId="{2F3EC603-CD7B-4877-9A8A-6573594DDD43}" type="pres">
      <dgm:prSet presAssocID="{71E950AB-67D1-41A8-AAC1-2992BF97C80E}" presName="horz1" presStyleCnt="0"/>
      <dgm:spPr/>
    </dgm:pt>
    <dgm:pt modelId="{2536459F-8EFD-4351-A283-4455784FA82A}" type="pres">
      <dgm:prSet presAssocID="{71E950AB-67D1-41A8-AAC1-2992BF97C80E}" presName="tx1" presStyleLbl="revTx" presStyleIdx="1" presStyleCnt="3"/>
      <dgm:spPr/>
    </dgm:pt>
    <dgm:pt modelId="{2AB57FA0-BBE1-4DF1-AA85-8049ED1CAD4B}" type="pres">
      <dgm:prSet presAssocID="{71E950AB-67D1-41A8-AAC1-2992BF97C80E}" presName="vert1" presStyleCnt="0"/>
      <dgm:spPr/>
    </dgm:pt>
    <dgm:pt modelId="{0B8127F3-9839-41BE-B363-FA90649BBB04}" type="pres">
      <dgm:prSet presAssocID="{D8E553D6-4330-47C6-A0B0-1BC8BA9876DA}" presName="thickLine" presStyleLbl="alignNode1" presStyleIdx="2" presStyleCnt="3"/>
      <dgm:spPr/>
    </dgm:pt>
    <dgm:pt modelId="{B531E973-6B48-4552-9950-7EC3F3C585B9}" type="pres">
      <dgm:prSet presAssocID="{D8E553D6-4330-47C6-A0B0-1BC8BA9876DA}" presName="horz1" presStyleCnt="0"/>
      <dgm:spPr/>
    </dgm:pt>
    <dgm:pt modelId="{7DFA6839-9837-421C-87CB-5083DE8AB520}" type="pres">
      <dgm:prSet presAssocID="{D8E553D6-4330-47C6-A0B0-1BC8BA9876DA}" presName="tx1" presStyleLbl="revTx" presStyleIdx="2" presStyleCnt="3"/>
      <dgm:spPr/>
    </dgm:pt>
    <dgm:pt modelId="{0D02F965-24A1-4A7A-B808-F53B23DBDFA3}" type="pres">
      <dgm:prSet presAssocID="{D8E553D6-4330-47C6-A0B0-1BC8BA9876DA}" presName="vert1" presStyleCnt="0"/>
      <dgm:spPr/>
    </dgm:pt>
  </dgm:ptLst>
  <dgm:cxnLst>
    <dgm:cxn modelId="{3B706E10-0F28-43C6-B1CA-DF85E9F2535A}" srcId="{45FFF530-11BA-4CED-85B8-35CA5C55BF06}" destId="{D8E553D6-4330-47C6-A0B0-1BC8BA9876DA}" srcOrd="2" destOrd="0" parTransId="{5571B89F-9A65-442B-9D12-AFC1618200C9}" sibTransId="{9165FCEC-24DA-489B-9797-F69070322F1F}"/>
    <dgm:cxn modelId="{63E0833B-E4A6-49F8-9B0B-D3C58B221437}" srcId="{45FFF530-11BA-4CED-85B8-35CA5C55BF06}" destId="{1BAEC683-A650-485C-92F9-C0CB32FE5A54}" srcOrd="0" destOrd="0" parTransId="{1ABF3ACC-2DF1-4C63-9FFB-4E573C04E251}" sibTransId="{0A7BFA17-BD29-4006-8FB1-4099C5F3B699}"/>
    <dgm:cxn modelId="{DCD14D4A-4594-49CD-972C-73AA21915BCF}" srcId="{45FFF530-11BA-4CED-85B8-35CA5C55BF06}" destId="{71E950AB-67D1-41A8-AAC1-2992BF97C80E}" srcOrd="1" destOrd="0" parTransId="{EC0A418E-1779-4CF7-84B1-48F2EB481396}" sibTransId="{C3708358-7B3B-4057-BA86-8365E548AB55}"/>
    <dgm:cxn modelId="{6B10EA80-271A-42AE-9DC8-EDA4F18A4254}" type="presOf" srcId="{71E950AB-67D1-41A8-AAC1-2992BF97C80E}" destId="{2536459F-8EFD-4351-A283-4455784FA82A}" srcOrd="0" destOrd="0" presId="urn:microsoft.com/office/officeart/2008/layout/LinedList"/>
    <dgm:cxn modelId="{E2B6F1B6-656A-4FFD-A068-219272257AF1}" type="presOf" srcId="{45FFF530-11BA-4CED-85B8-35CA5C55BF06}" destId="{51063449-23E9-48D0-AABD-5D903A35FABC}" srcOrd="0" destOrd="0" presId="urn:microsoft.com/office/officeart/2008/layout/LinedList"/>
    <dgm:cxn modelId="{1A8B73D5-1654-48FD-8F01-18CE020F51F0}" type="presOf" srcId="{1BAEC683-A650-485C-92F9-C0CB32FE5A54}" destId="{B47A2203-DED3-4EF0-B838-D09F9F9C8F45}" srcOrd="0" destOrd="0" presId="urn:microsoft.com/office/officeart/2008/layout/LinedList"/>
    <dgm:cxn modelId="{EFE0BCFA-124F-466F-A6AE-CB39CD8D51CB}" type="presOf" srcId="{D8E553D6-4330-47C6-A0B0-1BC8BA9876DA}" destId="{7DFA6839-9837-421C-87CB-5083DE8AB520}" srcOrd="0" destOrd="0" presId="urn:microsoft.com/office/officeart/2008/layout/LinedList"/>
    <dgm:cxn modelId="{C1B47CEE-33F8-42D8-95A9-155399BAF6F5}" type="presParOf" srcId="{51063449-23E9-48D0-AABD-5D903A35FABC}" destId="{9A1E8FE6-8C24-4FAC-A4AA-8AB40966F326}" srcOrd="0" destOrd="0" presId="urn:microsoft.com/office/officeart/2008/layout/LinedList"/>
    <dgm:cxn modelId="{705DDF8B-C744-41FF-9AE2-496E68B7575F}" type="presParOf" srcId="{51063449-23E9-48D0-AABD-5D903A35FABC}" destId="{AAB05BAF-1EAF-45E0-8AF1-F1BF084BFD55}" srcOrd="1" destOrd="0" presId="urn:microsoft.com/office/officeart/2008/layout/LinedList"/>
    <dgm:cxn modelId="{5639BF57-F20E-419F-B249-10C70B467A2E}" type="presParOf" srcId="{AAB05BAF-1EAF-45E0-8AF1-F1BF084BFD55}" destId="{B47A2203-DED3-4EF0-B838-D09F9F9C8F45}" srcOrd="0" destOrd="0" presId="urn:microsoft.com/office/officeart/2008/layout/LinedList"/>
    <dgm:cxn modelId="{CF5B8CD5-4599-423B-AEC0-C5FE122EEC6D}" type="presParOf" srcId="{AAB05BAF-1EAF-45E0-8AF1-F1BF084BFD55}" destId="{D359B032-E40C-4324-99AB-34CC0D5AC1A0}" srcOrd="1" destOrd="0" presId="urn:microsoft.com/office/officeart/2008/layout/LinedList"/>
    <dgm:cxn modelId="{506C9173-C2D5-406A-B8C0-28CCE5BFFF90}" type="presParOf" srcId="{51063449-23E9-48D0-AABD-5D903A35FABC}" destId="{66198DBF-2364-4BED-B85D-F9399F9A6252}" srcOrd="2" destOrd="0" presId="urn:microsoft.com/office/officeart/2008/layout/LinedList"/>
    <dgm:cxn modelId="{C60E3A29-9067-41EA-85EA-112A4C52BC6A}" type="presParOf" srcId="{51063449-23E9-48D0-AABD-5D903A35FABC}" destId="{2F3EC603-CD7B-4877-9A8A-6573594DDD43}" srcOrd="3" destOrd="0" presId="urn:microsoft.com/office/officeart/2008/layout/LinedList"/>
    <dgm:cxn modelId="{CABF4191-FC47-46F8-B22B-1442948D1EDC}" type="presParOf" srcId="{2F3EC603-CD7B-4877-9A8A-6573594DDD43}" destId="{2536459F-8EFD-4351-A283-4455784FA82A}" srcOrd="0" destOrd="0" presId="urn:microsoft.com/office/officeart/2008/layout/LinedList"/>
    <dgm:cxn modelId="{66A0100F-3736-4E76-AFAF-5D4219C90652}" type="presParOf" srcId="{2F3EC603-CD7B-4877-9A8A-6573594DDD43}" destId="{2AB57FA0-BBE1-4DF1-AA85-8049ED1CAD4B}" srcOrd="1" destOrd="0" presId="urn:microsoft.com/office/officeart/2008/layout/LinedList"/>
    <dgm:cxn modelId="{545DCCD2-6F6F-4C45-A47F-0A960C670DAF}" type="presParOf" srcId="{51063449-23E9-48D0-AABD-5D903A35FABC}" destId="{0B8127F3-9839-41BE-B363-FA90649BBB04}" srcOrd="4" destOrd="0" presId="urn:microsoft.com/office/officeart/2008/layout/LinedList"/>
    <dgm:cxn modelId="{6BF132FD-BEDE-4423-8C85-9E576B12B7E5}" type="presParOf" srcId="{51063449-23E9-48D0-AABD-5D903A35FABC}" destId="{B531E973-6B48-4552-9950-7EC3F3C585B9}" srcOrd="5" destOrd="0" presId="urn:microsoft.com/office/officeart/2008/layout/LinedList"/>
    <dgm:cxn modelId="{ED133AAD-5A42-4279-BB67-BC4253E335AF}" type="presParOf" srcId="{B531E973-6B48-4552-9950-7EC3F3C585B9}" destId="{7DFA6839-9837-421C-87CB-5083DE8AB520}" srcOrd="0" destOrd="0" presId="urn:microsoft.com/office/officeart/2008/layout/LinedList"/>
    <dgm:cxn modelId="{836C4508-38CA-497B-9F54-C3FB5B90762E}" type="presParOf" srcId="{B531E973-6B48-4552-9950-7EC3F3C585B9}" destId="{0D02F965-24A1-4A7A-B808-F53B23DBDF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70AE5-7CB4-423B-86B6-0236D1FFC2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BDB408E-EA26-43C8-9B46-74C4780D8370}">
      <dgm:prSet/>
      <dgm:spPr/>
      <dgm:t>
        <a:bodyPr/>
        <a:lstStyle/>
        <a:p>
          <a:r>
            <a:rPr lang="en-US"/>
            <a:t>Emails</a:t>
          </a:r>
        </a:p>
      </dgm:t>
    </dgm:pt>
    <dgm:pt modelId="{F06B404A-4998-48DB-9445-6B8B440810EC}" type="parTrans" cxnId="{E72D545F-92E0-4AB9-B7D8-8C11C9D0DCF4}">
      <dgm:prSet/>
      <dgm:spPr/>
      <dgm:t>
        <a:bodyPr/>
        <a:lstStyle/>
        <a:p>
          <a:endParaRPr lang="en-US"/>
        </a:p>
      </dgm:t>
    </dgm:pt>
    <dgm:pt modelId="{DB836FEA-ECB9-4712-871E-E3399AE13259}" type="sibTrans" cxnId="{E72D545F-92E0-4AB9-B7D8-8C11C9D0DCF4}">
      <dgm:prSet/>
      <dgm:spPr/>
      <dgm:t>
        <a:bodyPr/>
        <a:lstStyle/>
        <a:p>
          <a:endParaRPr lang="en-US"/>
        </a:p>
      </dgm:t>
    </dgm:pt>
    <dgm:pt modelId="{3755CB33-F9C8-4F9E-A232-CA64E3EB103C}">
      <dgm:prSet/>
      <dgm:spPr/>
      <dgm:t>
        <a:bodyPr/>
        <a:lstStyle/>
        <a:p>
          <a:r>
            <a:rPr lang="en-US"/>
            <a:t>Executables/Programs</a:t>
          </a:r>
        </a:p>
      </dgm:t>
    </dgm:pt>
    <dgm:pt modelId="{053CF8F5-E9E4-4562-9A72-AA2402238C48}" type="parTrans" cxnId="{82A66278-0C89-4E3D-8B10-5873EA5D4FBA}">
      <dgm:prSet/>
      <dgm:spPr/>
      <dgm:t>
        <a:bodyPr/>
        <a:lstStyle/>
        <a:p>
          <a:endParaRPr lang="en-US"/>
        </a:p>
      </dgm:t>
    </dgm:pt>
    <dgm:pt modelId="{EBF31C4E-5467-4F49-8707-422D79B216F6}" type="sibTrans" cxnId="{82A66278-0C89-4E3D-8B10-5873EA5D4FBA}">
      <dgm:prSet/>
      <dgm:spPr/>
      <dgm:t>
        <a:bodyPr/>
        <a:lstStyle/>
        <a:p>
          <a:endParaRPr lang="en-US"/>
        </a:p>
      </dgm:t>
    </dgm:pt>
    <dgm:pt modelId="{A21461F9-B631-46EE-884D-870731A36B43}">
      <dgm:prSet/>
      <dgm:spPr/>
      <dgm:t>
        <a:bodyPr/>
        <a:lstStyle/>
        <a:p>
          <a:r>
            <a:rPr lang="en-US"/>
            <a:t>Internet Links</a:t>
          </a:r>
        </a:p>
      </dgm:t>
    </dgm:pt>
    <dgm:pt modelId="{7646C13E-A930-4805-984B-D18735A237D5}" type="parTrans" cxnId="{AA3C2FED-BBF3-4BE5-AC68-1BB0AE51F686}">
      <dgm:prSet/>
      <dgm:spPr/>
      <dgm:t>
        <a:bodyPr/>
        <a:lstStyle/>
        <a:p>
          <a:endParaRPr lang="en-US"/>
        </a:p>
      </dgm:t>
    </dgm:pt>
    <dgm:pt modelId="{061BF767-F865-4ED3-BEBA-9C7C20BBEB9D}" type="sibTrans" cxnId="{AA3C2FED-BBF3-4BE5-AC68-1BB0AE51F686}">
      <dgm:prSet/>
      <dgm:spPr/>
      <dgm:t>
        <a:bodyPr/>
        <a:lstStyle/>
        <a:p>
          <a:endParaRPr lang="en-US"/>
        </a:p>
      </dgm:t>
    </dgm:pt>
    <dgm:pt modelId="{0F3B1392-BF0A-4140-9735-C7DE4A0869D4}" type="pres">
      <dgm:prSet presAssocID="{25C70AE5-7CB4-423B-86B6-0236D1FFC292}" presName="linear" presStyleCnt="0">
        <dgm:presLayoutVars>
          <dgm:animLvl val="lvl"/>
          <dgm:resizeHandles val="exact"/>
        </dgm:presLayoutVars>
      </dgm:prSet>
      <dgm:spPr/>
    </dgm:pt>
    <dgm:pt modelId="{0EB3C3A8-5237-42E3-92C2-B223F2C30527}" type="pres">
      <dgm:prSet presAssocID="{9BDB408E-EA26-43C8-9B46-74C4780D8370}" presName="parentText" presStyleLbl="node1" presStyleIdx="0" presStyleCnt="3">
        <dgm:presLayoutVars>
          <dgm:chMax val="0"/>
          <dgm:bulletEnabled val="1"/>
        </dgm:presLayoutVars>
      </dgm:prSet>
      <dgm:spPr/>
    </dgm:pt>
    <dgm:pt modelId="{88D3FFB8-5E40-41A9-AEE0-90DCA38214A8}" type="pres">
      <dgm:prSet presAssocID="{DB836FEA-ECB9-4712-871E-E3399AE13259}" presName="spacer" presStyleCnt="0"/>
      <dgm:spPr/>
    </dgm:pt>
    <dgm:pt modelId="{2681D841-5CC6-4878-AE32-A0A58F7E06EE}" type="pres">
      <dgm:prSet presAssocID="{3755CB33-F9C8-4F9E-A232-CA64E3EB103C}" presName="parentText" presStyleLbl="node1" presStyleIdx="1" presStyleCnt="3">
        <dgm:presLayoutVars>
          <dgm:chMax val="0"/>
          <dgm:bulletEnabled val="1"/>
        </dgm:presLayoutVars>
      </dgm:prSet>
      <dgm:spPr/>
    </dgm:pt>
    <dgm:pt modelId="{3CEFB66D-2259-4D37-AA04-B5E93D962F25}" type="pres">
      <dgm:prSet presAssocID="{EBF31C4E-5467-4F49-8707-422D79B216F6}" presName="spacer" presStyleCnt="0"/>
      <dgm:spPr/>
    </dgm:pt>
    <dgm:pt modelId="{2BC48671-0B35-4922-89FE-76A2F2F30CEB}" type="pres">
      <dgm:prSet presAssocID="{A21461F9-B631-46EE-884D-870731A36B43}" presName="parentText" presStyleLbl="node1" presStyleIdx="2" presStyleCnt="3">
        <dgm:presLayoutVars>
          <dgm:chMax val="0"/>
          <dgm:bulletEnabled val="1"/>
        </dgm:presLayoutVars>
      </dgm:prSet>
      <dgm:spPr/>
    </dgm:pt>
  </dgm:ptLst>
  <dgm:cxnLst>
    <dgm:cxn modelId="{135C6C20-FD52-4E61-88ED-1B05B1E376A9}" type="presOf" srcId="{9BDB408E-EA26-43C8-9B46-74C4780D8370}" destId="{0EB3C3A8-5237-42E3-92C2-B223F2C30527}" srcOrd="0" destOrd="0" presId="urn:microsoft.com/office/officeart/2005/8/layout/vList2"/>
    <dgm:cxn modelId="{C338093F-9298-4D90-B06E-5F2FD93E64B0}" type="presOf" srcId="{25C70AE5-7CB4-423B-86B6-0236D1FFC292}" destId="{0F3B1392-BF0A-4140-9735-C7DE4A0869D4}" srcOrd="0" destOrd="0" presId="urn:microsoft.com/office/officeart/2005/8/layout/vList2"/>
    <dgm:cxn modelId="{E72D545F-92E0-4AB9-B7D8-8C11C9D0DCF4}" srcId="{25C70AE5-7CB4-423B-86B6-0236D1FFC292}" destId="{9BDB408E-EA26-43C8-9B46-74C4780D8370}" srcOrd="0" destOrd="0" parTransId="{F06B404A-4998-48DB-9445-6B8B440810EC}" sibTransId="{DB836FEA-ECB9-4712-871E-E3399AE13259}"/>
    <dgm:cxn modelId="{AEA1A756-FB9E-4A0B-8268-D59387FB1EA2}" type="presOf" srcId="{3755CB33-F9C8-4F9E-A232-CA64E3EB103C}" destId="{2681D841-5CC6-4878-AE32-A0A58F7E06EE}" srcOrd="0" destOrd="0" presId="urn:microsoft.com/office/officeart/2005/8/layout/vList2"/>
    <dgm:cxn modelId="{82A66278-0C89-4E3D-8B10-5873EA5D4FBA}" srcId="{25C70AE5-7CB4-423B-86B6-0236D1FFC292}" destId="{3755CB33-F9C8-4F9E-A232-CA64E3EB103C}" srcOrd="1" destOrd="0" parTransId="{053CF8F5-E9E4-4562-9A72-AA2402238C48}" sibTransId="{EBF31C4E-5467-4F49-8707-422D79B216F6}"/>
    <dgm:cxn modelId="{AA3C2FED-BBF3-4BE5-AC68-1BB0AE51F686}" srcId="{25C70AE5-7CB4-423B-86B6-0236D1FFC292}" destId="{A21461F9-B631-46EE-884D-870731A36B43}" srcOrd="2" destOrd="0" parTransId="{7646C13E-A930-4805-984B-D18735A237D5}" sibTransId="{061BF767-F865-4ED3-BEBA-9C7C20BBEB9D}"/>
    <dgm:cxn modelId="{4EF9B9F1-A47F-4A6B-B9D2-1A1A18DFAF80}" type="presOf" srcId="{A21461F9-B631-46EE-884D-870731A36B43}" destId="{2BC48671-0B35-4922-89FE-76A2F2F30CEB}" srcOrd="0" destOrd="0" presId="urn:microsoft.com/office/officeart/2005/8/layout/vList2"/>
    <dgm:cxn modelId="{05650159-80C6-4563-ADE5-A937C9A657EC}" type="presParOf" srcId="{0F3B1392-BF0A-4140-9735-C7DE4A0869D4}" destId="{0EB3C3A8-5237-42E3-92C2-B223F2C30527}" srcOrd="0" destOrd="0" presId="urn:microsoft.com/office/officeart/2005/8/layout/vList2"/>
    <dgm:cxn modelId="{8226853B-2915-4A94-A83E-A1E2D4511298}" type="presParOf" srcId="{0F3B1392-BF0A-4140-9735-C7DE4A0869D4}" destId="{88D3FFB8-5E40-41A9-AEE0-90DCA38214A8}" srcOrd="1" destOrd="0" presId="urn:microsoft.com/office/officeart/2005/8/layout/vList2"/>
    <dgm:cxn modelId="{D1C1DFFA-5A92-43BE-B441-32FDF0D06BB2}" type="presParOf" srcId="{0F3B1392-BF0A-4140-9735-C7DE4A0869D4}" destId="{2681D841-5CC6-4878-AE32-A0A58F7E06EE}" srcOrd="2" destOrd="0" presId="urn:microsoft.com/office/officeart/2005/8/layout/vList2"/>
    <dgm:cxn modelId="{3448DBC9-DBA9-4A1E-9BE4-D6499EEAA864}" type="presParOf" srcId="{0F3B1392-BF0A-4140-9735-C7DE4A0869D4}" destId="{3CEFB66D-2259-4D37-AA04-B5E93D962F25}" srcOrd="3" destOrd="0" presId="urn:microsoft.com/office/officeart/2005/8/layout/vList2"/>
    <dgm:cxn modelId="{1609911B-6452-4A2F-A77F-14E652BDD182}" type="presParOf" srcId="{0F3B1392-BF0A-4140-9735-C7DE4A0869D4}" destId="{2BC48671-0B35-4922-89FE-76A2F2F30CE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CC1CA7-D831-4130-9C7E-FEC84B18403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642C789-E17B-4CDE-8A69-4CFD476010CF}">
      <dgm:prSet/>
      <dgm:spPr/>
      <dgm:t>
        <a:bodyPr/>
        <a:lstStyle/>
        <a:p>
          <a:r>
            <a:rPr lang="en-US"/>
            <a:t>Smartphones</a:t>
          </a:r>
        </a:p>
      </dgm:t>
    </dgm:pt>
    <dgm:pt modelId="{D61C40DF-22FF-4882-BB7B-726F28F176D3}" type="parTrans" cxnId="{964DB7D5-415D-48D5-9D70-03FAE3714C70}">
      <dgm:prSet/>
      <dgm:spPr/>
      <dgm:t>
        <a:bodyPr/>
        <a:lstStyle/>
        <a:p>
          <a:endParaRPr lang="en-US"/>
        </a:p>
      </dgm:t>
    </dgm:pt>
    <dgm:pt modelId="{7C647781-A8CC-48A9-8FF9-40C7E1F6551F}" type="sibTrans" cxnId="{964DB7D5-415D-48D5-9D70-03FAE3714C70}">
      <dgm:prSet/>
      <dgm:spPr/>
      <dgm:t>
        <a:bodyPr/>
        <a:lstStyle/>
        <a:p>
          <a:endParaRPr lang="en-US"/>
        </a:p>
      </dgm:t>
    </dgm:pt>
    <dgm:pt modelId="{73A244DC-009B-42F7-A357-B4A427FA303B}">
      <dgm:prSet/>
      <dgm:spPr/>
      <dgm:t>
        <a:bodyPr/>
        <a:lstStyle/>
        <a:p>
          <a:r>
            <a:rPr lang="en-US"/>
            <a:t>Windows Computers</a:t>
          </a:r>
        </a:p>
      </dgm:t>
    </dgm:pt>
    <dgm:pt modelId="{3CEFFAC8-E950-4B33-AF6E-C90E4D925F25}" type="parTrans" cxnId="{AFE7E56A-BF18-4B84-B26E-705F9321BDB9}">
      <dgm:prSet/>
      <dgm:spPr/>
      <dgm:t>
        <a:bodyPr/>
        <a:lstStyle/>
        <a:p>
          <a:endParaRPr lang="en-US"/>
        </a:p>
      </dgm:t>
    </dgm:pt>
    <dgm:pt modelId="{0963CC0A-F4F8-485F-A331-3FE86F5696B9}" type="sibTrans" cxnId="{AFE7E56A-BF18-4B84-B26E-705F9321BDB9}">
      <dgm:prSet/>
      <dgm:spPr/>
      <dgm:t>
        <a:bodyPr/>
        <a:lstStyle/>
        <a:p>
          <a:endParaRPr lang="en-US"/>
        </a:p>
      </dgm:t>
    </dgm:pt>
    <dgm:pt modelId="{671097C4-4DE9-40B9-858D-EB374A940372}">
      <dgm:prSet/>
      <dgm:spPr/>
      <dgm:t>
        <a:bodyPr/>
        <a:lstStyle/>
        <a:p>
          <a:r>
            <a:rPr lang="en-US"/>
            <a:t>Mac Computers</a:t>
          </a:r>
        </a:p>
      </dgm:t>
    </dgm:pt>
    <dgm:pt modelId="{6010B82F-1F2F-482B-B14D-B0152ED574BE}" type="parTrans" cxnId="{333B4D85-2486-463B-8876-3D4C452FCD8D}">
      <dgm:prSet/>
      <dgm:spPr/>
      <dgm:t>
        <a:bodyPr/>
        <a:lstStyle/>
        <a:p>
          <a:endParaRPr lang="en-US"/>
        </a:p>
      </dgm:t>
    </dgm:pt>
    <dgm:pt modelId="{B67ACE23-1BFB-4D17-BBC0-8077BC6B1B7D}" type="sibTrans" cxnId="{333B4D85-2486-463B-8876-3D4C452FCD8D}">
      <dgm:prSet/>
      <dgm:spPr/>
      <dgm:t>
        <a:bodyPr/>
        <a:lstStyle/>
        <a:p>
          <a:endParaRPr lang="en-US"/>
        </a:p>
      </dgm:t>
    </dgm:pt>
    <dgm:pt modelId="{40597619-269F-4DA2-997C-660BA33A630B}">
      <dgm:prSet/>
      <dgm:spPr/>
      <dgm:t>
        <a:bodyPr/>
        <a:lstStyle/>
        <a:p>
          <a:r>
            <a:rPr lang="en-US"/>
            <a:t>Any internet connected device</a:t>
          </a:r>
        </a:p>
      </dgm:t>
    </dgm:pt>
    <dgm:pt modelId="{69421108-AA0D-40A0-A50D-AD03C471C7D0}" type="parTrans" cxnId="{D79036ED-BF20-4C83-BDE4-7046F626FA7B}">
      <dgm:prSet/>
      <dgm:spPr/>
      <dgm:t>
        <a:bodyPr/>
        <a:lstStyle/>
        <a:p>
          <a:endParaRPr lang="en-US"/>
        </a:p>
      </dgm:t>
    </dgm:pt>
    <dgm:pt modelId="{FDBECCCE-689E-4E66-BF12-D4B20A27DA91}" type="sibTrans" cxnId="{D79036ED-BF20-4C83-BDE4-7046F626FA7B}">
      <dgm:prSet/>
      <dgm:spPr/>
      <dgm:t>
        <a:bodyPr/>
        <a:lstStyle/>
        <a:p>
          <a:endParaRPr lang="en-US"/>
        </a:p>
      </dgm:t>
    </dgm:pt>
    <dgm:pt modelId="{B2FED75F-4E60-400F-8175-EF34A843C3CA}" type="pres">
      <dgm:prSet presAssocID="{0CCC1CA7-D831-4130-9C7E-FEC84B184037}" presName="linear" presStyleCnt="0">
        <dgm:presLayoutVars>
          <dgm:animLvl val="lvl"/>
          <dgm:resizeHandles val="exact"/>
        </dgm:presLayoutVars>
      </dgm:prSet>
      <dgm:spPr/>
    </dgm:pt>
    <dgm:pt modelId="{EB7616A8-BBFE-40F5-A572-665D2B55E864}" type="pres">
      <dgm:prSet presAssocID="{0642C789-E17B-4CDE-8A69-4CFD476010CF}" presName="parentText" presStyleLbl="node1" presStyleIdx="0" presStyleCnt="4">
        <dgm:presLayoutVars>
          <dgm:chMax val="0"/>
          <dgm:bulletEnabled val="1"/>
        </dgm:presLayoutVars>
      </dgm:prSet>
      <dgm:spPr/>
    </dgm:pt>
    <dgm:pt modelId="{A2C80E13-4EB2-4D53-ADAA-81D6769A18C3}" type="pres">
      <dgm:prSet presAssocID="{7C647781-A8CC-48A9-8FF9-40C7E1F6551F}" presName="spacer" presStyleCnt="0"/>
      <dgm:spPr/>
    </dgm:pt>
    <dgm:pt modelId="{C3129CBA-904B-4FB0-83FC-B100BB545456}" type="pres">
      <dgm:prSet presAssocID="{73A244DC-009B-42F7-A357-B4A427FA303B}" presName="parentText" presStyleLbl="node1" presStyleIdx="1" presStyleCnt="4">
        <dgm:presLayoutVars>
          <dgm:chMax val="0"/>
          <dgm:bulletEnabled val="1"/>
        </dgm:presLayoutVars>
      </dgm:prSet>
      <dgm:spPr/>
    </dgm:pt>
    <dgm:pt modelId="{54C8FBD8-235D-48F4-8453-3E2EB5E5376D}" type="pres">
      <dgm:prSet presAssocID="{0963CC0A-F4F8-485F-A331-3FE86F5696B9}" presName="spacer" presStyleCnt="0"/>
      <dgm:spPr/>
    </dgm:pt>
    <dgm:pt modelId="{689028FA-949B-4EDF-83E9-DBBCE7A47280}" type="pres">
      <dgm:prSet presAssocID="{671097C4-4DE9-40B9-858D-EB374A940372}" presName="parentText" presStyleLbl="node1" presStyleIdx="2" presStyleCnt="4">
        <dgm:presLayoutVars>
          <dgm:chMax val="0"/>
          <dgm:bulletEnabled val="1"/>
        </dgm:presLayoutVars>
      </dgm:prSet>
      <dgm:spPr/>
    </dgm:pt>
    <dgm:pt modelId="{7AD79B75-CE7A-453C-88C7-4FDEEAF99951}" type="pres">
      <dgm:prSet presAssocID="{B67ACE23-1BFB-4D17-BBC0-8077BC6B1B7D}" presName="spacer" presStyleCnt="0"/>
      <dgm:spPr/>
    </dgm:pt>
    <dgm:pt modelId="{64FBD523-09B6-46B3-AA71-C3713E992B34}" type="pres">
      <dgm:prSet presAssocID="{40597619-269F-4DA2-997C-660BA33A630B}" presName="parentText" presStyleLbl="node1" presStyleIdx="3" presStyleCnt="4">
        <dgm:presLayoutVars>
          <dgm:chMax val="0"/>
          <dgm:bulletEnabled val="1"/>
        </dgm:presLayoutVars>
      </dgm:prSet>
      <dgm:spPr/>
    </dgm:pt>
  </dgm:ptLst>
  <dgm:cxnLst>
    <dgm:cxn modelId="{B189DB27-BCC7-4E5A-B322-EBB0A223B9EF}" type="presOf" srcId="{40597619-269F-4DA2-997C-660BA33A630B}" destId="{64FBD523-09B6-46B3-AA71-C3713E992B34}" srcOrd="0" destOrd="0" presId="urn:microsoft.com/office/officeart/2005/8/layout/vList2"/>
    <dgm:cxn modelId="{F4B18E2F-F5DB-47F6-9044-21B4A54A33F5}" type="presOf" srcId="{0CCC1CA7-D831-4130-9C7E-FEC84B184037}" destId="{B2FED75F-4E60-400F-8175-EF34A843C3CA}" srcOrd="0" destOrd="0" presId="urn:microsoft.com/office/officeart/2005/8/layout/vList2"/>
    <dgm:cxn modelId="{AFE7E56A-BF18-4B84-B26E-705F9321BDB9}" srcId="{0CCC1CA7-D831-4130-9C7E-FEC84B184037}" destId="{73A244DC-009B-42F7-A357-B4A427FA303B}" srcOrd="1" destOrd="0" parTransId="{3CEFFAC8-E950-4B33-AF6E-C90E4D925F25}" sibTransId="{0963CC0A-F4F8-485F-A331-3FE86F5696B9}"/>
    <dgm:cxn modelId="{EEE2EA78-40A0-45C3-996B-F08EE74D8686}" type="presOf" srcId="{0642C789-E17B-4CDE-8A69-4CFD476010CF}" destId="{EB7616A8-BBFE-40F5-A572-665D2B55E864}" srcOrd="0" destOrd="0" presId="urn:microsoft.com/office/officeart/2005/8/layout/vList2"/>
    <dgm:cxn modelId="{333B4D85-2486-463B-8876-3D4C452FCD8D}" srcId="{0CCC1CA7-D831-4130-9C7E-FEC84B184037}" destId="{671097C4-4DE9-40B9-858D-EB374A940372}" srcOrd="2" destOrd="0" parTransId="{6010B82F-1F2F-482B-B14D-B0152ED574BE}" sibTransId="{B67ACE23-1BFB-4D17-BBC0-8077BC6B1B7D}"/>
    <dgm:cxn modelId="{721C83AA-D23A-4C43-8A99-7AF29CBA62CE}" type="presOf" srcId="{671097C4-4DE9-40B9-858D-EB374A940372}" destId="{689028FA-949B-4EDF-83E9-DBBCE7A47280}" srcOrd="0" destOrd="0" presId="urn:microsoft.com/office/officeart/2005/8/layout/vList2"/>
    <dgm:cxn modelId="{08D7EFCA-477D-4191-8E47-1E45AC4050C8}" type="presOf" srcId="{73A244DC-009B-42F7-A357-B4A427FA303B}" destId="{C3129CBA-904B-4FB0-83FC-B100BB545456}" srcOrd="0" destOrd="0" presId="urn:microsoft.com/office/officeart/2005/8/layout/vList2"/>
    <dgm:cxn modelId="{964DB7D5-415D-48D5-9D70-03FAE3714C70}" srcId="{0CCC1CA7-D831-4130-9C7E-FEC84B184037}" destId="{0642C789-E17B-4CDE-8A69-4CFD476010CF}" srcOrd="0" destOrd="0" parTransId="{D61C40DF-22FF-4882-BB7B-726F28F176D3}" sibTransId="{7C647781-A8CC-48A9-8FF9-40C7E1F6551F}"/>
    <dgm:cxn modelId="{D79036ED-BF20-4C83-BDE4-7046F626FA7B}" srcId="{0CCC1CA7-D831-4130-9C7E-FEC84B184037}" destId="{40597619-269F-4DA2-997C-660BA33A630B}" srcOrd="3" destOrd="0" parTransId="{69421108-AA0D-40A0-A50D-AD03C471C7D0}" sibTransId="{FDBECCCE-689E-4E66-BF12-D4B20A27DA91}"/>
    <dgm:cxn modelId="{527ECC21-A33D-4866-A8D9-E548DF01E7CD}" type="presParOf" srcId="{B2FED75F-4E60-400F-8175-EF34A843C3CA}" destId="{EB7616A8-BBFE-40F5-A572-665D2B55E864}" srcOrd="0" destOrd="0" presId="urn:microsoft.com/office/officeart/2005/8/layout/vList2"/>
    <dgm:cxn modelId="{0DBC599D-BF2D-4822-AC4E-B1E900607BD0}" type="presParOf" srcId="{B2FED75F-4E60-400F-8175-EF34A843C3CA}" destId="{A2C80E13-4EB2-4D53-ADAA-81D6769A18C3}" srcOrd="1" destOrd="0" presId="urn:microsoft.com/office/officeart/2005/8/layout/vList2"/>
    <dgm:cxn modelId="{59BBA50C-5BBC-41FB-ADA3-2B1772459A90}" type="presParOf" srcId="{B2FED75F-4E60-400F-8175-EF34A843C3CA}" destId="{C3129CBA-904B-4FB0-83FC-B100BB545456}" srcOrd="2" destOrd="0" presId="urn:microsoft.com/office/officeart/2005/8/layout/vList2"/>
    <dgm:cxn modelId="{EF50A4B1-4C6A-4E97-BA4D-DD9D83205F27}" type="presParOf" srcId="{B2FED75F-4E60-400F-8175-EF34A843C3CA}" destId="{54C8FBD8-235D-48F4-8453-3E2EB5E5376D}" srcOrd="3" destOrd="0" presId="urn:microsoft.com/office/officeart/2005/8/layout/vList2"/>
    <dgm:cxn modelId="{5FE0E20C-6C95-4B44-93A9-F1C26D2F4410}" type="presParOf" srcId="{B2FED75F-4E60-400F-8175-EF34A843C3CA}" destId="{689028FA-949B-4EDF-83E9-DBBCE7A47280}" srcOrd="4" destOrd="0" presId="urn:microsoft.com/office/officeart/2005/8/layout/vList2"/>
    <dgm:cxn modelId="{2EF507C2-78E6-4A6F-83BE-544E5127937A}" type="presParOf" srcId="{B2FED75F-4E60-400F-8175-EF34A843C3CA}" destId="{7AD79B75-CE7A-453C-88C7-4FDEEAF99951}" srcOrd="5" destOrd="0" presId="urn:microsoft.com/office/officeart/2005/8/layout/vList2"/>
    <dgm:cxn modelId="{97107BF2-396E-4074-AA4A-16E86DC6A0F5}" type="presParOf" srcId="{B2FED75F-4E60-400F-8175-EF34A843C3CA}" destId="{64FBD523-09B6-46B3-AA71-C3713E992B3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BF1383-E37A-4FE4-ABA1-21B9A85FDEF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0087650-34EB-4512-924C-AE0F7A30479C}">
      <dgm:prSet/>
      <dgm:spPr/>
      <dgm:t>
        <a:bodyPr/>
        <a:lstStyle/>
        <a:p>
          <a:r>
            <a:rPr lang="en-US"/>
            <a:t>Never click suspicious links or visit unsafe websites</a:t>
          </a:r>
        </a:p>
      </dgm:t>
    </dgm:pt>
    <dgm:pt modelId="{8508CA2E-7F73-4B0C-9932-B4B594D90D57}" type="parTrans" cxnId="{CFBD6216-0586-4BEC-8DDE-671C53C4126E}">
      <dgm:prSet/>
      <dgm:spPr/>
      <dgm:t>
        <a:bodyPr/>
        <a:lstStyle/>
        <a:p>
          <a:endParaRPr lang="en-US"/>
        </a:p>
      </dgm:t>
    </dgm:pt>
    <dgm:pt modelId="{BF33CC82-A87D-4F2C-826A-BF9D92F80556}" type="sibTrans" cxnId="{CFBD6216-0586-4BEC-8DDE-671C53C4126E}">
      <dgm:prSet phldrT="1" phldr="0"/>
      <dgm:spPr/>
      <dgm:t>
        <a:bodyPr/>
        <a:lstStyle/>
        <a:p>
          <a:r>
            <a:rPr lang="en-US"/>
            <a:t>1</a:t>
          </a:r>
        </a:p>
      </dgm:t>
    </dgm:pt>
    <dgm:pt modelId="{BD49E22C-9555-48EA-8041-7E1623D887DF}">
      <dgm:prSet/>
      <dgm:spPr/>
      <dgm:t>
        <a:bodyPr/>
        <a:lstStyle/>
        <a:p>
          <a:r>
            <a:rPr lang="en-US"/>
            <a:t>Never open email sent by someone you don't know</a:t>
          </a:r>
        </a:p>
      </dgm:t>
    </dgm:pt>
    <dgm:pt modelId="{9677C989-1427-4785-AE8F-3DC109743CDF}" type="parTrans" cxnId="{4C1392AE-F271-481E-8A1B-38C987F3A020}">
      <dgm:prSet/>
      <dgm:spPr/>
      <dgm:t>
        <a:bodyPr/>
        <a:lstStyle/>
        <a:p>
          <a:endParaRPr lang="en-US"/>
        </a:p>
      </dgm:t>
    </dgm:pt>
    <dgm:pt modelId="{DC26367A-57E1-4764-B7E8-09F3DB949F0D}" type="sibTrans" cxnId="{4C1392AE-F271-481E-8A1B-38C987F3A020}">
      <dgm:prSet phldrT="2" phldr="0"/>
      <dgm:spPr/>
      <dgm:t>
        <a:bodyPr/>
        <a:lstStyle/>
        <a:p>
          <a:r>
            <a:rPr lang="en-US"/>
            <a:t>2</a:t>
          </a:r>
        </a:p>
      </dgm:t>
    </dgm:pt>
    <dgm:pt modelId="{30C90E30-37E5-46BB-A5BE-5CF18A045540}">
      <dgm:prSet/>
      <dgm:spPr/>
      <dgm:t>
        <a:bodyPr/>
        <a:lstStyle/>
        <a:p>
          <a:r>
            <a:rPr lang="en-US"/>
            <a:t>Install programs to prevent malware and viruses</a:t>
          </a:r>
        </a:p>
      </dgm:t>
    </dgm:pt>
    <dgm:pt modelId="{6D299214-D666-4616-A333-805B81FA8868}" type="parTrans" cxnId="{4E29CFCA-79BB-4426-9EFD-992B7B56499C}">
      <dgm:prSet/>
      <dgm:spPr/>
      <dgm:t>
        <a:bodyPr/>
        <a:lstStyle/>
        <a:p>
          <a:endParaRPr lang="en-US"/>
        </a:p>
      </dgm:t>
    </dgm:pt>
    <dgm:pt modelId="{E8D685B4-26FB-4CFF-8B1A-EB155D782555}" type="sibTrans" cxnId="{4E29CFCA-79BB-4426-9EFD-992B7B56499C}">
      <dgm:prSet phldrT="3" phldr="0"/>
      <dgm:spPr/>
      <dgm:t>
        <a:bodyPr/>
        <a:lstStyle/>
        <a:p>
          <a:r>
            <a:rPr lang="en-US"/>
            <a:t>3</a:t>
          </a:r>
        </a:p>
      </dgm:t>
    </dgm:pt>
    <dgm:pt modelId="{547FD169-14D5-4F2C-9DE5-98E1D63CCCE9}" type="pres">
      <dgm:prSet presAssocID="{15BF1383-E37A-4FE4-ABA1-21B9A85FDEF4}" presName="Name0" presStyleCnt="0">
        <dgm:presLayoutVars>
          <dgm:animLvl val="lvl"/>
          <dgm:resizeHandles val="exact"/>
        </dgm:presLayoutVars>
      </dgm:prSet>
      <dgm:spPr/>
    </dgm:pt>
    <dgm:pt modelId="{588E23D8-E6FA-45C4-B26C-2D93DDBE4CC3}" type="pres">
      <dgm:prSet presAssocID="{50087650-34EB-4512-924C-AE0F7A30479C}" presName="compositeNode" presStyleCnt="0">
        <dgm:presLayoutVars>
          <dgm:bulletEnabled val="1"/>
        </dgm:presLayoutVars>
      </dgm:prSet>
      <dgm:spPr/>
    </dgm:pt>
    <dgm:pt modelId="{9A533036-59A2-4440-8EE9-7C634F86FD65}" type="pres">
      <dgm:prSet presAssocID="{50087650-34EB-4512-924C-AE0F7A30479C}" presName="bgRect" presStyleLbl="bgAccFollowNode1" presStyleIdx="0" presStyleCnt="3"/>
      <dgm:spPr/>
    </dgm:pt>
    <dgm:pt modelId="{30EFE3E9-B3A4-4AA1-9C4D-A818299D98A1}" type="pres">
      <dgm:prSet presAssocID="{BF33CC82-A87D-4F2C-826A-BF9D92F80556}" presName="sibTransNodeCircle" presStyleLbl="alignNode1" presStyleIdx="0" presStyleCnt="6">
        <dgm:presLayoutVars>
          <dgm:chMax val="0"/>
          <dgm:bulletEnabled/>
        </dgm:presLayoutVars>
      </dgm:prSet>
      <dgm:spPr/>
    </dgm:pt>
    <dgm:pt modelId="{3D043942-D78E-4ACB-9084-049A07D1B6EA}" type="pres">
      <dgm:prSet presAssocID="{50087650-34EB-4512-924C-AE0F7A30479C}" presName="bottomLine" presStyleLbl="alignNode1" presStyleIdx="1" presStyleCnt="6">
        <dgm:presLayoutVars/>
      </dgm:prSet>
      <dgm:spPr/>
    </dgm:pt>
    <dgm:pt modelId="{55E51EE1-F8ED-431A-9AD2-15BF8E7AD4C2}" type="pres">
      <dgm:prSet presAssocID="{50087650-34EB-4512-924C-AE0F7A30479C}" presName="nodeText" presStyleLbl="bgAccFollowNode1" presStyleIdx="0" presStyleCnt="3">
        <dgm:presLayoutVars>
          <dgm:bulletEnabled val="1"/>
        </dgm:presLayoutVars>
      </dgm:prSet>
      <dgm:spPr/>
    </dgm:pt>
    <dgm:pt modelId="{1F612B66-FDFE-4AE4-8021-35E5D3585864}" type="pres">
      <dgm:prSet presAssocID="{BF33CC82-A87D-4F2C-826A-BF9D92F80556}" presName="sibTrans" presStyleCnt="0"/>
      <dgm:spPr/>
    </dgm:pt>
    <dgm:pt modelId="{37A69E5A-2AE9-4ABE-A0EA-DC4235773F88}" type="pres">
      <dgm:prSet presAssocID="{BD49E22C-9555-48EA-8041-7E1623D887DF}" presName="compositeNode" presStyleCnt="0">
        <dgm:presLayoutVars>
          <dgm:bulletEnabled val="1"/>
        </dgm:presLayoutVars>
      </dgm:prSet>
      <dgm:spPr/>
    </dgm:pt>
    <dgm:pt modelId="{41C2C7C8-0998-4B8D-A836-B468272CE939}" type="pres">
      <dgm:prSet presAssocID="{BD49E22C-9555-48EA-8041-7E1623D887DF}" presName="bgRect" presStyleLbl="bgAccFollowNode1" presStyleIdx="1" presStyleCnt="3"/>
      <dgm:spPr/>
    </dgm:pt>
    <dgm:pt modelId="{A390F01B-D1D9-4AC4-AFDE-B8706F7AE420}" type="pres">
      <dgm:prSet presAssocID="{DC26367A-57E1-4764-B7E8-09F3DB949F0D}" presName="sibTransNodeCircle" presStyleLbl="alignNode1" presStyleIdx="2" presStyleCnt="6">
        <dgm:presLayoutVars>
          <dgm:chMax val="0"/>
          <dgm:bulletEnabled/>
        </dgm:presLayoutVars>
      </dgm:prSet>
      <dgm:spPr/>
    </dgm:pt>
    <dgm:pt modelId="{A1E01EAB-A2E8-4176-8246-D2B3C5254B80}" type="pres">
      <dgm:prSet presAssocID="{BD49E22C-9555-48EA-8041-7E1623D887DF}" presName="bottomLine" presStyleLbl="alignNode1" presStyleIdx="3" presStyleCnt="6">
        <dgm:presLayoutVars/>
      </dgm:prSet>
      <dgm:spPr/>
    </dgm:pt>
    <dgm:pt modelId="{1F230311-2AD4-4A21-A8BB-B80839C30BD4}" type="pres">
      <dgm:prSet presAssocID="{BD49E22C-9555-48EA-8041-7E1623D887DF}" presName="nodeText" presStyleLbl="bgAccFollowNode1" presStyleIdx="1" presStyleCnt="3">
        <dgm:presLayoutVars>
          <dgm:bulletEnabled val="1"/>
        </dgm:presLayoutVars>
      </dgm:prSet>
      <dgm:spPr/>
    </dgm:pt>
    <dgm:pt modelId="{C0B78668-682C-43E9-A9BB-E9467197F285}" type="pres">
      <dgm:prSet presAssocID="{DC26367A-57E1-4764-B7E8-09F3DB949F0D}" presName="sibTrans" presStyleCnt="0"/>
      <dgm:spPr/>
    </dgm:pt>
    <dgm:pt modelId="{21B413B1-E32B-48A5-B9C4-D59EA649A683}" type="pres">
      <dgm:prSet presAssocID="{30C90E30-37E5-46BB-A5BE-5CF18A045540}" presName="compositeNode" presStyleCnt="0">
        <dgm:presLayoutVars>
          <dgm:bulletEnabled val="1"/>
        </dgm:presLayoutVars>
      </dgm:prSet>
      <dgm:spPr/>
    </dgm:pt>
    <dgm:pt modelId="{C59C2823-1282-4405-9C77-47E819D6BCAB}" type="pres">
      <dgm:prSet presAssocID="{30C90E30-37E5-46BB-A5BE-5CF18A045540}" presName="bgRect" presStyleLbl="bgAccFollowNode1" presStyleIdx="2" presStyleCnt="3"/>
      <dgm:spPr/>
    </dgm:pt>
    <dgm:pt modelId="{6D1F64DD-1667-4BFA-8208-0B6720DFE426}" type="pres">
      <dgm:prSet presAssocID="{E8D685B4-26FB-4CFF-8B1A-EB155D782555}" presName="sibTransNodeCircle" presStyleLbl="alignNode1" presStyleIdx="4" presStyleCnt="6">
        <dgm:presLayoutVars>
          <dgm:chMax val="0"/>
          <dgm:bulletEnabled/>
        </dgm:presLayoutVars>
      </dgm:prSet>
      <dgm:spPr/>
    </dgm:pt>
    <dgm:pt modelId="{BFF0CA27-7467-41D2-97BB-27B943D88381}" type="pres">
      <dgm:prSet presAssocID="{30C90E30-37E5-46BB-A5BE-5CF18A045540}" presName="bottomLine" presStyleLbl="alignNode1" presStyleIdx="5" presStyleCnt="6">
        <dgm:presLayoutVars/>
      </dgm:prSet>
      <dgm:spPr/>
    </dgm:pt>
    <dgm:pt modelId="{2077E34A-8512-45B2-BDD4-C0965D7B8566}" type="pres">
      <dgm:prSet presAssocID="{30C90E30-37E5-46BB-A5BE-5CF18A045540}" presName="nodeText" presStyleLbl="bgAccFollowNode1" presStyleIdx="2" presStyleCnt="3">
        <dgm:presLayoutVars>
          <dgm:bulletEnabled val="1"/>
        </dgm:presLayoutVars>
      </dgm:prSet>
      <dgm:spPr/>
    </dgm:pt>
  </dgm:ptLst>
  <dgm:cxnLst>
    <dgm:cxn modelId="{5FA11E09-19AA-4D1E-B84E-1678AE500E79}" type="presOf" srcId="{30C90E30-37E5-46BB-A5BE-5CF18A045540}" destId="{2077E34A-8512-45B2-BDD4-C0965D7B8566}" srcOrd="1" destOrd="0" presId="urn:microsoft.com/office/officeart/2016/7/layout/BasicLinearProcessNumbered"/>
    <dgm:cxn modelId="{4033CD15-2B43-4341-A998-751DEF84BDF5}" type="presOf" srcId="{15BF1383-E37A-4FE4-ABA1-21B9A85FDEF4}" destId="{547FD169-14D5-4F2C-9DE5-98E1D63CCCE9}" srcOrd="0" destOrd="0" presId="urn:microsoft.com/office/officeart/2016/7/layout/BasicLinearProcessNumbered"/>
    <dgm:cxn modelId="{CFBD6216-0586-4BEC-8DDE-671C53C4126E}" srcId="{15BF1383-E37A-4FE4-ABA1-21B9A85FDEF4}" destId="{50087650-34EB-4512-924C-AE0F7A30479C}" srcOrd="0" destOrd="0" parTransId="{8508CA2E-7F73-4B0C-9932-B4B594D90D57}" sibTransId="{BF33CC82-A87D-4F2C-826A-BF9D92F80556}"/>
    <dgm:cxn modelId="{90035B3F-AEB0-4DC8-A3E8-0E6C2011DC0F}" type="presOf" srcId="{E8D685B4-26FB-4CFF-8B1A-EB155D782555}" destId="{6D1F64DD-1667-4BFA-8208-0B6720DFE426}" srcOrd="0" destOrd="0" presId="urn:microsoft.com/office/officeart/2016/7/layout/BasicLinearProcessNumbered"/>
    <dgm:cxn modelId="{C34D6B65-320E-4E12-A806-74975067E633}" type="presOf" srcId="{BD49E22C-9555-48EA-8041-7E1623D887DF}" destId="{41C2C7C8-0998-4B8D-A836-B468272CE939}" srcOrd="0" destOrd="0" presId="urn:microsoft.com/office/officeart/2016/7/layout/BasicLinearProcessNumbered"/>
    <dgm:cxn modelId="{AC16B968-9FEC-4004-A42B-9DD6EC312FCE}" type="presOf" srcId="{30C90E30-37E5-46BB-A5BE-5CF18A045540}" destId="{C59C2823-1282-4405-9C77-47E819D6BCAB}" srcOrd="0" destOrd="0" presId="urn:microsoft.com/office/officeart/2016/7/layout/BasicLinearProcessNumbered"/>
    <dgm:cxn modelId="{A66FD86A-1720-4909-A55E-72AF576F5951}" type="presOf" srcId="{BD49E22C-9555-48EA-8041-7E1623D887DF}" destId="{1F230311-2AD4-4A21-A8BB-B80839C30BD4}" srcOrd="1" destOrd="0" presId="urn:microsoft.com/office/officeart/2016/7/layout/BasicLinearProcessNumbered"/>
    <dgm:cxn modelId="{94788B84-298F-404D-A9AF-E96E129201A1}" type="presOf" srcId="{50087650-34EB-4512-924C-AE0F7A30479C}" destId="{55E51EE1-F8ED-431A-9AD2-15BF8E7AD4C2}" srcOrd="1" destOrd="0" presId="urn:microsoft.com/office/officeart/2016/7/layout/BasicLinearProcessNumbered"/>
    <dgm:cxn modelId="{81883990-860D-42CD-B25F-BE32FA1FA562}" type="presOf" srcId="{BF33CC82-A87D-4F2C-826A-BF9D92F80556}" destId="{30EFE3E9-B3A4-4AA1-9C4D-A818299D98A1}" srcOrd="0" destOrd="0" presId="urn:microsoft.com/office/officeart/2016/7/layout/BasicLinearProcessNumbered"/>
    <dgm:cxn modelId="{4C1392AE-F271-481E-8A1B-38C987F3A020}" srcId="{15BF1383-E37A-4FE4-ABA1-21B9A85FDEF4}" destId="{BD49E22C-9555-48EA-8041-7E1623D887DF}" srcOrd="1" destOrd="0" parTransId="{9677C989-1427-4785-AE8F-3DC109743CDF}" sibTransId="{DC26367A-57E1-4764-B7E8-09F3DB949F0D}"/>
    <dgm:cxn modelId="{4E29CFCA-79BB-4426-9EFD-992B7B56499C}" srcId="{15BF1383-E37A-4FE4-ABA1-21B9A85FDEF4}" destId="{30C90E30-37E5-46BB-A5BE-5CF18A045540}" srcOrd="2" destOrd="0" parTransId="{6D299214-D666-4616-A333-805B81FA8868}" sibTransId="{E8D685B4-26FB-4CFF-8B1A-EB155D782555}"/>
    <dgm:cxn modelId="{2B8B4CD0-A736-44CC-BA18-CE92DC72B79E}" type="presOf" srcId="{50087650-34EB-4512-924C-AE0F7A30479C}" destId="{9A533036-59A2-4440-8EE9-7C634F86FD65}" srcOrd="0" destOrd="0" presId="urn:microsoft.com/office/officeart/2016/7/layout/BasicLinearProcessNumbered"/>
    <dgm:cxn modelId="{5144FBF3-3E74-4C7B-A5AA-FAF244A2D58B}" type="presOf" srcId="{DC26367A-57E1-4764-B7E8-09F3DB949F0D}" destId="{A390F01B-D1D9-4AC4-AFDE-B8706F7AE420}" srcOrd="0" destOrd="0" presId="urn:microsoft.com/office/officeart/2016/7/layout/BasicLinearProcessNumbered"/>
    <dgm:cxn modelId="{BB85BB5C-D32E-4C46-931D-66F133BC488C}" type="presParOf" srcId="{547FD169-14D5-4F2C-9DE5-98E1D63CCCE9}" destId="{588E23D8-E6FA-45C4-B26C-2D93DDBE4CC3}" srcOrd="0" destOrd="0" presId="urn:microsoft.com/office/officeart/2016/7/layout/BasicLinearProcessNumbered"/>
    <dgm:cxn modelId="{D43FF98C-1A3D-451C-8E11-AF23689BBED7}" type="presParOf" srcId="{588E23D8-E6FA-45C4-B26C-2D93DDBE4CC3}" destId="{9A533036-59A2-4440-8EE9-7C634F86FD65}" srcOrd="0" destOrd="0" presId="urn:microsoft.com/office/officeart/2016/7/layout/BasicLinearProcessNumbered"/>
    <dgm:cxn modelId="{4A8CDC5E-0907-4110-8150-6C40CC337783}" type="presParOf" srcId="{588E23D8-E6FA-45C4-B26C-2D93DDBE4CC3}" destId="{30EFE3E9-B3A4-4AA1-9C4D-A818299D98A1}" srcOrd="1" destOrd="0" presId="urn:microsoft.com/office/officeart/2016/7/layout/BasicLinearProcessNumbered"/>
    <dgm:cxn modelId="{3141771E-CBF6-46F4-A0A0-2ED0E53F7260}" type="presParOf" srcId="{588E23D8-E6FA-45C4-B26C-2D93DDBE4CC3}" destId="{3D043942-D78E-4ACB-9084-049A07D1B6EA}" srcOrd="2" destOrd="0" presId="urn:microsoft.com/office/officeart/2016/7/layout/BasicLinearProcessNumbered"/>
    <dgm:cxn modelId="{8A2A323A-5B1B-473F-B18B-3426B3107BD1}" type="presParOf" srcId="{588E23D8-E6FA-45C4-B26C-2D93DDBE4CC3}" destId="{55E51EE1-F8ED-431A-9AD2-15BF8E7AD4C2}" srcOrd="3" destOrd="0" presId="urn:microsoft.com/office/officeart/2016/7/layout/BasicLinearProcessNumbered"/>
    <dgm:cxn modelId="{E9AA469E-5D8D-4A4A-8F7B-31AC434ABA36}" type="presParOf" srcId="{547FD169-14D5-4F2C-9DE5-98E1D63CCCE9}" destId="{1F612B66-FDFE-4AE4-8021-35E5D3585864}" srcOrd="1" destOrd="0" presId="urn:microsoft.com/office/officeart/2016/7/layout/BasicLinearProcessNumbered"/>
    <dgm:cxn modelId="{480A4D28-DF84-45CF-9CD6-02B52091364B}" type="presParOf" srcId="{547FD169-14D5-4F2C-9DE5-98E1D63CCCE9}" destId="{37A69E5A-2AE9-4ABE-A0EA-DC4235773F88}" srcOrd="2" destOrd="0" presId="urn:microsoft.com/office/officeart/2016/7/layout/BasicLinearProcessNumbered"/>
    <dgm:cxn modelId="{8B4AE506-776F-4559-9CF9-64A1F203A702}" type="presParOf" srcId="{37A69E5A-2AE9-4ABE-A0EA-DC4235773F88}" destId="{41C2C7C8-0998-4B8D-A836-B468272CE939}" srcOrd="0" destOrd="0" presId="urn:microsoft.com/office/officeart/2016/7/layout/BasicLinearProcessNumbered"/>
    <dgm:cxn modelId="{52DE8E97-4EF8-49BD-9118-84EF3CE1361C}" type="presParOf" srcId="{37A69E5A-2AE9-4ABE-A0EA-DC4235773F88}" destId="{A390F01B-D1D9-4AC4-AFDE-B8706F7AE420}" srcOrd="1" destOrd="0" presId="urn:microsoft.com/office/officeart/2016/7/layout/BasicLinearProcessNumbered"/>
    <dgm:cxn modelId="{BE6FDB82-3C70-42C4-8491-1F7195C26F66}" type="presParOf" srcId="{37A69E5A-2AE9-4ABE-A0EA-DC4235773F88}" destId="{A1E01EAB-A2E8-4176-8246-D2B3C5254B80}" srcOrd="2" destOrd="0" presId="urn:microsoft.com/office/officeart/2016/7/layout/BasicLinearProcessNumbered"/>
    <dgm:cxn modelId="{613FB63C-F42B-4D7F-A899-7A1797ADFA6A}" type="presParOf" srcId="{37A69E5A-2AE9-4ABE-A0EA-DC4235773F88}" destId="{1F230311-2AD4-4A21-A8BB-B80839C30BD4}" srcOrd="3" destOrd="0" presId="urn:microsoft.com/office/officeart/2016/7/layout/BasicLinearProcessNumbered"/>
    <dgm:cxn modelId="{0A37027D-86E0-422F-B48E-BECEA480F5F0}" type="presParOf" srcId="{547FD169-14D5-4F2C-9DE5-98E1D63CCCE9}" destId="{C0B78668-682C-43E9-A9BB-E9467197F285}" srcOrd="3" destOrd="0" presId="urn:microsoft.com/office/officeart/2016/7/layout/BasicLinearProcessNumbered"/>
    <dgm:cxn modelId="{4D0160BF-952D-4E62-BF81-F5359A37D825}" type="presParOf" srcId="{547FD169-14D5-4F2C-9DE5-98E1D63CCCE9}" destId="{21B413B1-E32B-48A5-B9C4-D59EA649A683}" srcOrd="4" destOrd="0" presId="urn:microsoft.com/office/officeart/2016/7/layout/BasicLinearProcessNumbered"/>
    <dgm:cxn modelId="{6B7A17A7-AD32-4A75-8B46-8D34EDEFF348}" type="presParOf" srcId="{21B413B1-E32B-48A5-B9C4-D59EA649A683}" destId="{C59C2823-1282-4405-9C77-47E819D6BCAB}" srcOrd="0" destOrd="0" presId="urn:microsoft.com/office/officeart/2016/7/layout/BasicLinearProcessNumbered"/>
    <dgm:cxn modelId="{D76C2BF9-FA25-49EB-9B62-9D39D42DA47E}" type="presParOf" srcId="{21B413B1-E32B-48A5-B9C4-D59EA649A683}" destId="{6D1F64DD-1667-4BFA-8208-0B6720DFE426}" srcOrd="1" destOrd="0" presId="urn:microsoft.com/office/officeart/2016/7/layout/BasicLinearProcessNumbered"/>
    <dgm:cxn modelId="{0D4BC9FE-EE5B-4660-849C-3B539A11C255}" type="presParOf" srcId="{21B413B1-E32B-48A5-B9C4-D59EA649A683}" destId="{BFF0CA27-7467-41D2-97BB-27B943D88381}" srcOrd="2" destOrd="0" presId="urn:microsoft.com/office/officeart/2016/7/layout/BasicLinearProcessNumbered"/>
    <dgm:cxn modelId="{672FBE14-D6E7-4378-B479-35A01AA76198}" type="presParOf" srcId="{21B413B1-E32B-48A5-B9C4-D59EA649A683}" destId="{2077E34A-8512-45B2-BDD4-C0965D7B856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BC946F-B6FA-4039-A418-480B99E0061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8704DF3-3DA1-4699-A9F2-AC698F5FE33B}">
      <dgm:prSet/>
      <dgm:spPr/>
      <dgm:t>
        <a:bodyPr/>
        <a:lstStyle/>
        <a:p>
          <a:r>
            <a:rPr lang="en-US"/>
            <a:t>McAfee</a:t>
          </a:r>
        </a:p>
      </dgm:t>
    </dgm:pt>
    <dgm:pt modelId="{A4E9ACC8-381D-4CD5-86B5-35252D452665}" type="parTrans" cxnId="{130DB4C4-D83D-4F69-ACC4-BC83EEB9C417}">
      <dgm:prSet/>
      <dgm:spPr/>
      <dgm:t>
        <a:bodyPr/>
        <a:lstStyle/>
        <a:p>
          <a:endParaRPr lang="en-US"/>
        </a:p>
      </dgm:t>
    </dgm:pt>
    <dgm:pt modelId="{D96C5F18-28CC-4923-A4A7-95394D96B0E9}" type="sibTrans" cxnId="{130DB4C4-D83D-4F69-ACC4-BC83EEB9C417}">
      <dgm:prSet/>
      <dgm:spPr/>
      <dgm:t>
        <a:bodyPr/>
        <a:lstStyle/>
        <a:p>
          <a:endParaRPr lang="en-US"/>
        </a:p>
      </dgm:t>
    </dgm:pt>
    <dgm:pt modelId="{EF8B6632-3149-4307-A27E-DD11A5AA9D54}">
      <dgm:prSet/>
      <dgm:spPr/>
      <dgm:t>
        <a:bodyPr/>
        <a:lstStyle/>
        <a:p>
          <a:r>
            <a:rPr lang="en-US"/>
            <a:t>Trend Micro</a:t>
          </a:r>
        </a:p>
      </dgm:t>
    </dgm:pt>
    <dgm:pt modelId="{C8572E07-22AC-486F-A4E7-7E5862EBF4B0}" type="parTrans" cxnId="{3B971B72-A2D0-4909-A397-44AF44BB7EEA}">
      <dgm:prSet/>
      <dgm:spPr/>
      <dgm:t>
        <a:bodyPr/>
        <a:lstStyle/>
        <a:p>
          <a:endParaRPr lang="en-US"/>
        </a:p>
      </dgm:t>
    </dgm:pt>
    <dgm:pt modelId="{0F115B9E-CAD9-401C-9B3F-8DFCE8E9B241}" type="sibTrans" cxnId="{3B971B72-A2D0-4909-A397-44AF44BB7EEA}">
      <dgm:prSet/>
      <dgm:spPr/>
      <dgm:t>
        <a:bodyPr/>
        <a:lstStyle/>
        <a:p>
          <a:endParaRPr lang="en-US"/>
        </a:p>
      </dgm:t>
    </dgm:pt>
    <dgm:pt modelId="{2BFDB583-6CED-41F4-BEE8-BD5316AAC2CF}">
      <dgm:prSet/>
      <dgm:spPr/>
      <dgm:t>
        <a:bodyPr/>
        <a:lstStyle/>
        <a:p>
          <a:r>
            <a:rPr lang="en-US"/>
            <a:t>Windows Defender</a:t>
          </a:r>
        </a:p>
      </dgm:t>
    </dgm:pt>
    <dgm:pt modelId="{6EFF582E-237E-4ECC-BA7B-BEF7FC92D3DE}" type="parTrans" cxnId="{314F612B-0606-42CD-92C6-82EB715A7503}">
      <dgm:prSet/>
      <dgm:spPr/>
      <dgm:t>
        <a:bodyPr/>
        <a:lstStyle/>
        <a:p>
          <a:endParaRPr lang="en-US"/>
        </a:p>
      </dgm:t>
    </dgm:pt>
    <dgm:pt modelId="{95BAA7FB-4153-4BAA-A092-E9F0BF25AC2E}" type="sibTrans" cxnId="{314F612B-0606-42CD-92C6-82EB715A7503}">
      <dgm:prSet/>
      <dgm:spPr/>
      <dgm:t>
        <a:bodyPr/>
        <a:lstStyle/>
        <a:p>
          <a:endParaRPr lang="en-US"/>
        </a:p>
      </dgm:t>
    </dgm:pt>
    <dgm:pt modelId="{39B8343B-0A20-4A39-BB44-397719F5B4A1}">
      <dgm:prSet/>
      <dgm:spPr/>
      <dgm:t>
        <a:bodyPr/>
        <a:lstStyle/>
        <a:p>
          <a:r>
            <a:rPr lang="en-US"/>
            <a:t>Norton</a:t>
          </a:r>
        </a:p>
      </dgm:t>
    </dgm:pt>
    <dgm:pt modelId="{33FA1AAB-F530-40BF-9E2E-6FE1769870E4}" type="parTrans" cxnId="{9DBDF121-087A-49C6-90B5-F510DFD3D294}">
      <dgm:prSet/>
      <dgm:spPr/>
      <dgm:t>
        <a:bodyPr/>
        <a:lstStyle/>
        <a:p>
          <a:endParaRPr lang="en-US"/>
        </a:p>
      </dgm:t>
    </dgm:pt>
    <dgm:pt modelId="{C32B2A10-01EA-462F-908B-22DD3D110EED}" type="sibTrans" cxnId="{9DBDF121-087A-49C6-90B5-F510DFD3D294}">
      <dgm:prSet/>
      <dgm:spPr/>
      <dgm:t>
        <a:bodyPr/>
        <a:lstStyle/>
        <a:p>
          <a:endParaRPr lang="en-US"/>
        </a:p>
      </dgm:t>
    </dgm:pt>
    <dgm:pt modelId="{685AD4CA-6C07-430B-BB33-1316DC449CF0}">
      <dgm:prSet/>
      <dgm:spPr/>
      <dgm:t>
        <a:bodyPr/>
        <a:lstStyle/>
        <a:p>
          <a:r>
            <a:rPr lang="en-US"/>
            <a:t>Bitdefender</a:t>
          </a:r>
        </a:p>
      </dgm:t>
    </dgm:pt>
    <dgm:pt modelId="{A9656FFD-E704-4C1E-805C-A142E7386AF6}" type="parTrans" cxnId="{42A5982A-AB11-43DD-870B-5B1ADB9F3DA1}">
      <dgm:prSet/>
      <dgm:spPr/>
      <dgm:t>
        <a:bodyPr/>
        <a:lstStyle/>
        <a:p>
          <a:endParaRPr lang="en-US"/>
        </a:p>
      </dgm:t>
    </dgm:pt>
    <dgm:pt modelId="{D2A4E430-0121-4406-B267-C7FBF26B6F74}" type="sibTrans" cxnId="{42A5982A-AB11-43DD-870B-5B1ADB9F3DA1}">
      <dgm:prSet/>
      <dgm:spPr/>
      <dgm:t>
        <a:bodyPr/>
        <a:lstStyle/>
        <a:p>
          <a:endParaRPr lang="en-US"/>
        </a:p>
      </dgm:t>
    </dgm:pt>
    <dgm:pt modelId="{508EB518-396F-4756-B29F-6AA69A54F897}">
      <dgm:prSet/>
      <dgm:spPr/>
      <dgm:t>
        <a:bodyPr/>
        <a:lstStyle/>
        <a:p>
          <a:r>
            <a:rPr lang="en-US"/>
            <a:t>Malwarebytes</a:t>
          </a:r>
        </a:p>
      </dgm:t>
    </dgm:pt>
    <dgm:pt modelId="{EBA51626-297F-42BF-B3FF-9AE3528F7236}" type="parTrans" cxnId="{B5F9C73A-67F4-4093-A8D2-9D3CDD676A86}">
      <dgm:prSet/>
      <dgm:spPr/>
      <dgm:t>
        <a:bodyPr/>
        <a:lstStyle/>
        <a:p>
          <a:endParaRPr lang="en-US"/>
        </a:p>
      </dgm:t>
    </dgm:pt>
    <dgm:pt modelId="{D6B8BFA7-9C1A-410A-9B33-E573717DB463}" type="sibTrans" cxnId="{B5F9C73A-67F4-4093-A8D2-9D3CDD676A86}">
      <dgm:prSet/>
      <dgm:spPr/>
      <dgm:t>
        <a:bodyPr/>
        <a:lstStyle/>
        <a:p>
          <a:endParaRPr lang="en-US"/>
        </a:p>
      </dgm:t>
    </dgm:pt>
    <dgm:pt modelId="{A55C65AC-834F-4F24-824F-1C9133A505FD}" type="pres">
      <dgm:prSet presAssocID="{D8BC946F-B6FA-4039-A418-480B99E0061D}" presName="vert0" presStyleCnt="0">
        <dgm:presLayoutVars>
          <dgm:dir/>
          <dgm:animOne val="branch"/>
          <dgm:animLvl val="lvl"/>
        </dgm:presLayoutVars>
      </dgm:prSet>
      <dgm:spPr/>
    </dgm:pt>
    <dgm:pt modelId="{3DC90785-BBC5-4777-ADF2-CA6A92ED0558}" type="pres">
      <dgm:prSet presAssocID="{48704DF3-3DA1-4699-A9F2-AC698F5FE33B}" presName="thickLine" presStyleLbl="alignNode1" presStyleIdx="0" presStyleCnt="6"/>
      <dgm:spPr/>
    </dgm:pt>
    <dgm:pt modelId="{BC785334-4173-4E19-BE37-FBD186FD23C4}" type="pres">
      <dgm:prSet presAssocID="{48704DF3-3DA1-4699-A9F2-AC698F5FE33B}" presName="horz1" presStyleCnt="0"/>
      <dgm:spPr/>
    </dgm:pt>
    <dgm:pt modelId="{833E6DA7-18FC-4D88-8CBC-CD1BAFC96A6E}" type="pres">
      <dgm:prSet presAssocID="{48704DF3-3DA1-4699-A9F2-AC698F5FE33B}" presName="tx1" presStyleLbl="revTx" presStyleIdx="0" presStyleCnt="6"/>
      <dgm:spPr/>
    </dgm:pt>
    <dgm:pt modelId="{8F2D4275-D989-47BB-955B-661B6965BD90}" type="pres">
      <dgm:prSet presAssocID="{48704DF3-3DA1-4699-A9F2-AC698F5FE33B}" presName="vert1" presStyleCnt="0"/>
      <dgm:spPr/>
    </dgm:pt>
    <dgm:pt modelId="{950F5E07-0753-4F69-9385-61714E2BA274}" type="pres">
      <dgm:prSet presAssocID="{EF8B6632-3149-4307-A27E-DD11A5AA9D54}" presName="thickLine" presStyleLbl="alignNode1" presStyleIdx="1" presStyleCnt="6"/>
      <dgm:spPr/>
    </dgm:pt>
    <dgm:pt modelId="{21A655F2-F2EB-44B5-BF19-B25F84E2B784}" type="pres">
      <dgm:prSet presAssocID="{EF8B6632-3149-4307-A27E-DD11A5AA9D54}" presName="horz1" presStyleCnt="0"/>
      <dgm:spPr/>
    </dgm:pt>
    <dgm:pt modelId="{88A6D0A1-AB26-4015-B369-5C002BA905B9}" type="pres">
      <dgm:prSet presAssocID="{EF8B6632-3149-4307-A27E-DD11A5AA9D54}" presName="tx1" presStyleLbl="revTx" presStyleIdx="1" presStyleCnt="6"/>
      <dgm:spPr/>
    </dgm:pt>
    <dgm:pt modelId="{C7D4F5FC-EA2E-4E30-9BF4-109B5666C92C}" type="pres">
      <dgm:prSet presAssocID="{EF8B6632-3149-4307-A27E-DD11A5AA9D54}" presName="vert1" presStyleCnt="0"/>
      <dgm:spPr/>
    </dgm:pt>
    <dgm:pt modelId="{1A01B3E4-F2A8-4ED2-8C84-4D4C72C6C485}" type="pres">
      <dgm:prSet presAssocID="{2BFDB583-6CED-41F4-BEE8-BD5316AAC2CF}" presName="thickLine" presStyleLbl="alignNode1" presStyleIdx="2" presStyleCnt="6"/>
      <dgm:spPr/>
    </dgm:pt>
    <dgm:pt modelId="{919F40A1-1AF6-4BCF-9D35-9CF7EC65F464}" type="pres">
      <dgm:prSet presAssocID="{2BFDB583-6CED-41F4-BEE8-BD5316AAC2CF}" presName="horz1" presStyleCnt="0"/>
      <dgm:spPr/>
    </dgm:pt>
    <dgm:pt modelId="{954DE364-64CD-4839-9118-065AC3A11009}" type="pres">
      <dgm:prSet presAssocID="{2BFDB583-6CED-41F4-BEE8-BD5316AAC2CF}" presName="tx1" presStyleLbl="revTx" presStyleIdx="2" presStyleCnt="6"/>
      <dgm:spPr/>
    </dgm:pt>
    <dgm:pt modelId="{DC78026B-8893-4D60-B39C-18BD06CB4EC9}" type="pres">
      <dgm:prSet presAssocID="{2BFDB583-6CED-41F4-BEE8-BD5316AAC2CF}" presName="vert1" presStyleCnt="0"/>
      <dgm:spPr/>
    </dgm:pt>
    <dgm:pt modelId="{1B8EA86E-C38F-4A8C-AEF7-B9E62AEA5294}" type="pres">
      <dgm:prSet presAssocID="{39B8343B-0A20-4A39-BB44-397719F5B4A1}" presName="thickLine" presStyleLbl="alignNode1" presStyleIdx="3" presStyleCnt="6"/>
      <dgm:spPr/>
    </dgm:pt>
    <dgm:pt modelId="{E0AE9091-FE16-4210-A816-77625187B7E2}" type="pres">
      <dgm:prSet presAssocID="{39B8343B-0A20-4A39-BB44-397719F5B4A1}" presName="horz1" presStyleCnt="0"/>
      <dgm:spPr/>
    </dgm:pt>
    <dgm:pt modelId="{00EBCC0B-965C-445C-80A9-50BDD4B0C194}" type="pres">
      <dgm:prSet presAssocID="{39B8343B-0A20-4A39-BB44-397719F5B4A1}" presName="tx1" presStyleLbl="revTx" presStyleIdx="3" presStyleCnt="6"/>
      <dgm:spPr/>
    </dgm:pt>
    <dgm:pt modelId="{39A47336-2118-44D4-958F-103A7EA98E47}" type="pres">
      <dgm:prSet presAssocID="{39B8343B-0A20-4A39-BB44-397719F5B4A1}" presName="vert1" presStyleCnt="0"/>
      <dgm:spPr/>
    </dgm:pt>
    <dgm:pt modelId="{5A31CDCB-D010-45AD-80D0-A13FA538B5DF}" type="pres">
      <dgm:prSet presAssocID="{685AD4CA-6C07-430B-BB33-1316DC449CF0}" presName="thickLine" presStyleLbl="alignNode1" presStyleIdx="4" presStyleCnt="6"/>
      <dgm:spPr/>
    </dgm:pt>
    <dgm:pt modelId="{5F3BFC64-EF7E-4889-9357-AD81EB592664}" type="pres">
      <dgm:prSet presAssocID="{685AD4CA-6C07-430B-BB33-1316DC449CF0}" presName="horz1" presStyleCnt="0"/>
      <dgm:spPr/>
    </dgm:pt>
    <dgm:pt modelId="{3C5DE2F2-DC75-467C-A374-BFE893C36727}" type="pres">
      <dgm:prSet presAssocID="{685AD4CA-6C07-430B-BB33-1316DC449CF0}" presName="tx1" presStyleLbl="revTx" presStyleIdx="4" presStyleCnt="6"/>
      <dgm:spPr/>
    </dgm:pt>
    <dgm:pt modelId="{EF0E5080-1663-4FE3-A692-307D6F3D705A}" type="pres">
      <dgm:prSet presAssocID="{685AD4CA-6C07-430B-BB33-1316DC449CF0}" presName="vert1" presStyleCnt="0"/>
      <dgm:spPr/>
    </dgm:pt>
    <dgm:pt modelId="{3552D7F3-7FD1-4BD3-A8BB-7625A975062F}" type="pres">
      <dgm:prSet presAssocID="{508EB518-396F-4756-B29F-6AA69A54F897}" presName="thickLine" presStyleLbl="alignNode1" presStyleIdx="5" presStyleCnt="6"/>
      <dgm:spPr/>
    </dgm:pt>
    <dgm:pt modelId="{1FECB763-B6C8-405D-A3FB-60A6150E2C77}" type="pres">
      <dgm:prSet presAssocID="{508EB518-396F-4756-B29F-6AA69A54F897}" presName="horz1" presStyleCnt="0"/>
      <dgm:spPr/>
    </dgm:pt>
    <dgm:pt modelId="{FA2810DE-64A3-4625-A051-2D6D9132E9EC}" type="pres">
      <dgm:prSet presAssocID="{508EB518-396F-4756-B29F-6AA69A54F897}" presName="tx1" presStyleLbl="revTx" presStyleIdx="5" presStyleCnt="6"/>
      <dgm:spPr/>
    </dgm:pt>
    <dgm:pt modelId="{7A7B42ED-1BF5-4879-8711-1408C1AA340D}" type="pres">
      <dgm:prSet presAssocID="{508EB518-396F-4756-B29F-6AA69A54F897}" presName="vert1" presStyleCnt="0"/>
      <dgm:spPr/>
    </dgm:pt>
  </dgm:ptLst>
  <dgm:cxnLst>
    <dgm:cxn modelId="{9DBDF121-087A-49C6-90B5-F510DFD3D294}" srcId="{D8BC946F-B6FA-4039-A418-480B99E0061D}" destId="{39B8343B-0A20-4A39-BB44-397719F5B4A1}" srcOrd="3" destOrd="0" parTransId="{33FA1AAB-F530-40BF-9E2E-6FE1769870E4}" sibTransId="{C32B2A10-01EA-462F-908B-22DD3D110EED}"/>
    <dgm:cxn modelId="{4EA2E027-97A2-4AF5-8BF5-ACFCEF577EF6}" type="presOf" srcId="{39B8343B-0A20-4A39-BB44-397719F5B4A1}" destId="{00EBCC0B-965C-445C-80A9-50BDD4B0C194}" srcOrd="0" destOrd="0" presId="urn:microsoft.com/office/officeart/2008/layout/LinedList"/>
    <dgm:cxn modelId="{42A5982A-AB11-43DD-870B-5B1ADB9F3DA1}" srcId="{D8BC946F-B6FA-4039-A418-480B99E0061D}" destId="{685AD4CA-6C07-430B-BB33-1316DC449CF0}" srcOrd="4" destOrd="0" parTransId="{A9656FFD-E704-4C1E-805C-A142E7386AF6}" sibTransId="{D2A4E430-0121-4406-B267-C7FBF26B6F74}"/>
    <dgm:cxn modelId="{314F612B-0606-42CD-92C6-82EB715A7503}" srcId="{D8BC946F-B6FA-4039-A418-480B99E0061D}" destId="{2BFDB583-6CED-41F4-BEE8-BD5316AAC2CF}" srcOrd="2" destOrd="0" parTransId="{6EFF582E-237E-4ECC-BA7B-BEF7FC92D3DE}" sibTransId="{95BAA7FB-4153-4BAA-A092-E9F0BF25AC2E}"/>
    <dgm:cxn modelId="{EEDA3B2D-0D49-4FB9-A832-3FC0CDD6DFE2}" type="presOf" srcId="{EF8B6632-3149-4307-A27E-DD11A5AA9D54}" destId="{88A6D0A1-AB26-4015-B369-5C002BA905B9}" srcOrd="0" destOrd="0" presId="urn:microsoft.com/office/officeart/2008/layout/LinedList"/>
    <dgm:cxn modelId="{B5F9C73A-67F4-4093-A8D2-9D3CDD676A86}" srcId="{D8BC946F-B6FA-4039-A418-480B99E0061D}" destId="{508EB518-396F-4756-B29F-6AA69A54F897}" srcOrd="5" destOrd="0" parTransId="{EBA51626-297F-42BF-B3FF-9AE3528F7236}" sibTransId="{D6B8BFA7-9C1A-410A-9B33-E573717DB463}"/>
    <dgm:cxn modelId="{3B971B72-A2D0-4909-A397-44AF44BB7EEA}" srcId="{D8BC946F-B6FA-4039-A418-480B99E0061D}" destId="{EF8B6632-3149-4307-A27E-DD11A5AA9D54}" srcOrd="1" destOrd="0" parTransId="{C8572E07-22AC-486F-A4E7-7E5862EBF4B0}" sibTransId="{0F115B9E-CAD9-401C-9B3F-8DFCE8E9B241}"/>
    <dgm:cxn modelId="{C5305D53-6E91-4CD8-B672-58B0D248D572}" type="presOf" srcId="{685AD4CA-6C07-430B-BB33-1316DC449CF0}" destId="{3C5DE2F2-DC75-467C-A374-BFE893C36727}" srcOrd="0" destOrd="0" presId="urn:microsoft.com/office/officeart/2008/layout/LinedList"/>
    <dgm:cxn modelId="{20E745B6-BFDF-4232-B43C-F188F26F9E9A}" type="presOf" srcId="{D8BC946F-B6FA-4039-A418-480B99E0061D}" destId="{A55C65AC-834F-4F24-824F-1C9133A505FD}" srcOrd="0" destOrd="0" presId="urn:microsoft.com/office/officeart/2008/layout/LinedList"/>
    <dgm:cxn modelId="{6315B8C3-9298-4AAC-A16F-AE5F6E536E5C}" type="presOf" srcId="{508EB518-396F-4756-B29F-6AA69A54F897}" destId="{FA2810DE-64A3-4625-A051-2D6D9132E9EC}" srcOrd="0" destOrd="0" presId="urn:microsoft.com/office/officeart/2008/layout/LinedList"/>
    <dgm:cxn modelId="{130DB4C4-D83D-4F69-ACC4-BC83EEB9C417}" srcId="{D8BC946F-B6FA-4039-A418-480B99E0061D}" destId="{48704DF3-3DA1-4699-A9F2-AC698F5FE33B}" srcOrd="0" destOrd="0" parTransId="{A4E9ACC8-381D-4CD5-86B5-35252D452665}" sibTransId="{D96C5F18-28CC-4923-A4A7-95394D96B0E9}"/>
    <dgm:cxn modelId="{4FDF68D8-8F05-4DA2-87C7-E32A4266D2FE}" type="presOf" srcId="{48704DF3-3DA1-4699-A9F2-AC698F5FE33B}" destId="{833E6DA7-18FC-4D88-8CBC-CD1BAFC96A6E}" srcOrd="0" destOrd="0" presId="urn:microsoft.com/office/officeart/2008/layout/LinedList"/>
    <dgm:cxn modelId="{335348ED-A15E-4C0F-AFAB-7BC5B49402DA}" type="presOf" srcId="{2BFDB583-6CED-41F4-BEE8-BD5316AAC2CF}" destId="{954DE364-64CD-4839-9118-065AC3A11009}" srcOrd="0" destOrd="0" presId="urn:microsoft.com/office/officeart/2008/layout/LinedList"/>
    <dgm:cxn modelId="{87A5E9CD-F7A0-4DA2-97CF-5073641C4849}" type="presParOf" srcId="{A55C65AC-834F-4F24-824F-1C9133A505FD}" destId="{3DC90785-BBC5-4777-ADF2-CA6A92ED0558}" srcOrd="0" destOrd="0" presId="urn:microsoft.com/office/officeart/2008/layout/LinedList"/>
    <dgm:cxn modelId="{967D3A47-77F5-40C4-A052-A5EA6E06FDFF}" type="presParOf" srcId="{A55C65AC-834F-4F24-824F-1C9133A505FD}" destId="{BC785334-4173-4E19-BE37-FBD186FD23C4}" srcOrd="1" destOrd="0" presId="urn:microsoft.com/office/officeart/2008/layout/LinedList"/>
    <dgm:cxn modelId="{069CA1F5-05F0-47DA-B8F5-50215BCF11F5}" type="presParOf" srcId="{BC785334-4173-4E19-BE37-FBD186FD23C4}" destId="{833E6DA7-18FC-4D88-8CBC-CD1BAFC96A6E}" srcOrd="0" destOrd="0" presId="urn:microsoft.com/office/officeart/2008/layout/LinedList"/>
    <dgm:cxn modelId="{045615D2-6AFD-4319-BD5A-B5EDAB75BDC3}" type="presParOf" srcId="{BC785334-4173-4E19-BE37-FBD186FD23C4}" destId="{8F2D4275-D989-47BB-955B-661B6965BD90}" srcOrd="1" destOrd="0" presId="urn:microsoft.com/office/officeart/2008/layout/LinedList"/>
    <dgm:cxn modelId="{8E490DEB-1F5E-471C-A304-0BD359AF24CA}" type="presParOf" srcId="{A55C65AC-834F-4F24-824F-1C9133A505FD}" destId="{950F5E07-0753-4F69-9385-61714E2BA274}" srcOrd="2" destOrd="0" presId="urn:microsoft.com/office/officeart/2008/layout/LinedList"/>
    <dgm:cxn modelId="{45711A7E-2C9A-4C14-A2C2-43AB7608A13D}" type="presParOf" srcId="{A55C65AC-834F-4F24-824F-1C9133A505FD}" destId="{21A655F2-F2EB-44B5-BF19-B25F84E2B784}" srcOrd="3" destOrd="0" presId="urn:microsoft.com/office/officeart/2008/layout/LinedList"/>
    <dgm:cxn modelId="{DAFA4DF7-F416-4BB7-8DCA-8070BEEBBAB5}" type="presParOf" srcId="{21A655F2-F2EB-44B5-BF19-B25F84E2B784}" destId="{88A6D0A1-AB26-4015-B369-5C002BA905B9}" srcOrd="0" destOrd="0" presId="urn:microsoft.com/office/officeart/2008/layout/LinedList"/>
    <dgm:cxn modelId="{716AD011-D538-40ED-98F9-50159A6B6691}" type="presParOf" srcId="{21A655F2-F2EB-44B5-BF19-B25F84E2B784}" destId="{C7D4F5FC-EA2E-4E30-9BF4-109B5666C92C}" srcOrd="1" destOrd="0" presId="urn:microsoft.com/office/officeart/2008/layout/LinedList"/>
    <dgm:cxn modelId="{8BB4A4D4-9955-4687-8E58-656B96479711}" type="presParOf" srcId="{A55C65AC-834F-4F24-824F-1C9133A505FD}" destId="{1A01B3E4-F2A8-4ED2-8C84-4D4C72C6C485}" srcOrd="4" destOrd="0" presId="urn:microsoft.com/office/officeart/2008/layout/LinedList"/>
    <dgm:cxn modelId="{68307B0B-AEC2-49FF-8266-6CB11E36967F}" type="presParOf" srcId="{A55C65AC-834F-4F24-824F-1C9133A505FD}" destId="{919F40A1-1AF6-4BCF-9D35-9CF7EC65F464}" srcOrd="5" destOrd="0" presId="urn:microsoft.com/office/officeart/2008/layout/LinedList"/>
    <dgm:cxn modelId="{08E5FADE-F747-4F1D-B1F1-CA7FE06CCB36}" type="presParOf" srcId="{919F40A1-1AF6-4BCF-9D35-9CF7EC65F464}" destId="{954DE364-64CD-4839-9118-065AC3A11009}" srcOrd="0" destOrd="0" presId="urn:microsoft.com/office/officeart/2008/layout/LinedList"/>
    <dgm:cxn modelId="{FB347F44-5635-47A3-B7BC-23BE2CE97958}" type="presParOf" srcId="{919F40A1-1AF6-4BCF-9D35-9CF7EC65F464}" destId="{DC78026B-8893-4D60-B39C-18BD06CB4EC9}" srcOrd="1" destOrd="0" presId="urn:microsoft.com/office/officeart/2008/layout/LinedList"/>
    <dgm:cxn modelId="{68616C2F-0B1E-4B8A-869A-76241BED1DE6}" type="presParOf" srcId="{A55C65AC-834F-4F24-824F-1C9133A505FD}" destId="{1B8EA86E-C38F-4A8C-AEF7-B9E62AEA5294}" srcOrd="6" destOrd="0" presId="urn:microsoft.com/office/officeart/2008/layout/LinedList"/>
    <dgm:cxn modelId="{B7903AC1-9F8C-4A8B-9764-1C2C1F96DDC8}" type="presParOf" srcId="{A55C65AC-834F-4F24-824F-1C9133A505FD}" destId="{E0AE9091-FE16-4210-A816-77625187B7E2}" srcOrd="7" destOrd="0" presId="urn:microsoft.com/office/officeart/2008/layout/LinedList"/>
    <dgm:cxn modelId="{570578DA-1AD7-4951-BAC6-028D65AB7BB8}" type="presParOf" srcId="{E0AE9091-FE16-4210-A816-77625187B7E2}" destId="{00EBCC0B-965C-445C-80A9-50BDD4B0C194}" srcOrd="0" destOrd="0" presId="urn:microsoft.com/office/officeart/2008/layout/LinedList"/>
    <dgm:cxn modelId="{E5778120-8F1C-4495-9A3A-4B61BA45C3DC}" type="presParOf" srcId="{E0AE9091-FE16-4210-A816-77625187B7E2}" destId="{39A47336-2118-44D4-958F-103A7EA98E47}" srcOrd="1" destOrd="0" presId="urn:microsoft.com/office/officeart/2008/layout/LinedList"/>
    <dgm:cxn modelId="{1CAAE4C0-A1D0-439B-8A29-DF9ADD354EEC}" type="presParOf" srcId="{A55C65AC-834F-4F24-824F-1C9133A505FD}" destId="{5A31CDCB-D010-45AD-80D0-A13FA538B5DF}" srcOrd="8" destOrd="0" presId="urn:microsoft.com/office/officeart/2008/layout/LinedList"/>
    <dgm:cxn modelId="{4006DFB9-B9E2-4E52-9E09-C21BD282E0FC}" type="presParOf" srcId="{A55C65AC-834F-4F24-824F-1C9133A505FD}" destId="{5F3BFC64-EF7E-4889-9357-AD81EB592664}" srcOrd="9" destOrd="0" presId="urn:microsoft.com/office/officeart/2008/layout/LinedList"/>
    <dgm:cxn modelId="{571D28FD-938A-45E3-B2F5-F060F6B06B61}" type="presParOf" srcId="{5F3BFC64-EF7E-4889-9357-AD81EB592664}" destId="{3C5DE2F2-DC75-467C-A374-BFE893C36727}" srcOrd="0" destOrd="0" presId="urn:microsoft.com/office/officeart/2008/layout/LinedList"/>
    <dgm:cxn modelId="{78B26709-0016-43C6-8208-7563B608919F}" type="presParOf" srcId="{5F3BFC64-EF7E-4889-9357-AD81EB592664}" destId="{EF0E5080-1663-4FE3-A692-307D6F3D705A}" srcOrd="1" destOrd="0" presId="urn:microsoft.com/office/officeart/2008/layout/LinedList"/>
    <dgm:cxn modelId="{F64A84AB-C0D3-4E9B-B660-C0A115F04474}" type="presParOf" srcId="{A55C65AC-834F-4F24-824F-1C9133A505FD}" destId="{3552D7F3-7FD1-4BD3-A8BB-7625A975062F}" srcOrd="10" destOrd="0" presId="urn:microsoft.com/office/officeart/2008/layout/LinedList"/>
    <dgm:cxn modelId="{EBD73C85-33C4-44C6-B324-401C8B44590E}" type="presParOf" srcId="{A55C65AC-834F-4F24-824F-1C9133A505FD}" destId="{1FECB763-B6C8-405D-A3FB-60A6150E2C77}" srcOrd="11" destOrd="0" presId="urn:microsoft.com/office/officeart/2008/layout/LinedList"/>
    <dgm:cxn modelId="{F3CF2E19-E117-4F7F-A82B-4D28C322574D}" type="presParOf" srcId="{1FECB763-B6C8-405D-A3FB-60A6150E2C77}" destId="{FA2810DE-64A3-4625-A051-2D6D9132E9EC}" srcOrd="0" destOrd="0" presId="urn:microsoft.com/office/officeart/2008/layout/LinedList"/>
    <dgm:cxn modelId="{71F54F44-8CC0-4BAB-A515-835BE3B85678}" type="presParOf" srcId="{1FECB763-B6C8-405D-A3FB-60A6150E2C77}" destId="{7A7B42ED-1BF5-4879-8711-1408C1AA340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C4958-E774-4174-9091-5FE3B397A306}">
      <dsp:nvSpPr>
        <dsp:cNvPr id="0" name=""/>
        <dsp:cNvSpPr/>
      </dsp:nvSpPr>
      <dsp:spPr>
        <a:xfrm>
          <a:off x="3232" y="299592"/>
          <a:ext cx="2564317" cy="35900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924" tIns="330200" rIns="199924" bIns="330200" numCol="1" spcCol="1270" anchor="t" anchorCtr="0">
          <a:noAutofit/>
        </a:bodyPr>
        <a:lstStyle/>
        <a:p>
          <a:pPr marL="0" lvl="0" indent="0" algn="l" defTabSz="1111250">
            <a:lnSpc>
              <a:spcPct val="90000"/>
            </a:lnSpc>
            <a:spcBef>
              <a:spcPct val="0"/>
            </a:spcBef>
            <a:spcAft>
              <a:spcPct val="35000"/>
            </a:spcAft>
            <a:buNone/>
          </a:pPr>
          <a:r>
            <a:rPr lang="en-US" sz="2500" kern="1200"/>
            <a:t>Learn what Malware and Viruses are</a:t>
          </a:r>
        </a:p>
      </dsp:txBody>
      <dsp:txXfrm>
        <a:off x="3232" y="1663809"/>
        <a:ext cx="2564317" cy="2154026"/>
      </dsp:txXfrm>
    </dsp:sp>
    <dsp:sp modelId="{C0DA5C51-9720-490D-8FF3-9923B01A0880}">
      <dsp:nvSpPr>
        <dsp:cNvPr id="0" name=""/>
        <dsp:cNvSpPr/>
      </dsp:nvSpPr>
      <dsp:spPr>
        <a:xfrm>
          <a:off x="746884" y="658596"/>
          <a:ext cx="1077013" cy="10770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968" tIns="12700" rIns="839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04609" y="816321"/>
        <a:ext cx="761563" cy="761563"/>
      </dsp:txXfrm>
    </dsp:sp>
    <dsp:sp modelId="{C3B7A9BD-354E-40E5-B483-19BFF9DE9AF1}">
      <dsp:nvSpPr>
        <dsp:cNvPr id="0" name=""/>
        <dsp:cNvSpPr/>
      </dsp:nvSpPr>
      <dsp:spPr>
        <a:xfrm>
          <a:off x="3232" y="3889564"/>
          <a:ext cx="2564317" cy="72"/>
        </a:xfrm>
        <a:prstGeom prst="rect">
          <a:avLst/>
        </a:prstGeom>
        <a:solidFill>
          <a:schemeClr val="accent2">
            <a:hueOff val="164472"/>
            <a:satOff val="-1132"/>
            <a:lumOff val="5294"/>
            <a:alphaOff val="0"/>
          </a:schemeClr>
        </a:solidFill>
        <a:ln w="12700" cap="flat" cmpd="sng" algn="ctr">
          <a:solidFill>
            <a:schemeClr val="accent2">
              <a:hueOff val="164472"/>
              <a:satOff val="-1132"/>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4F07C-A560-4157-8843-740DC30F915F}">
      <dsp:nvSpPr>
        <dsp:cNvPr id="0" name=""/>
        <dsp:cNvSpPr/>
      </dsp:nvSpPr>
      <dsp:spPr>
        <a:xfrm>
          <a:off x="2823981" y="299592"/>
          <a:ext cx="2564317" cy="3590044"/>
        </a:xfrm>
        <a:prstGeom prst="rect">
          <a:avLst/>
        </a:prstGeom>
        <a:solidFill>
          <a:schemeClr val="accent2">
            <a:tint val="40000"/>
            <a:alpha val="90000"/>
            <a:hueOff val="407982"/>
            <a:satOff val="9568"/>
            <a:lumOff val="2532"/>
            <a:alphaOff val="0"/>
          </a:schemeClr>
        </a:solidFill>
        <a:ln w="12700" cap="flat" cmpd="sng" algn="ctr">
          <a:solidFill>
            <a:schemeClr val="accent2">
              <a:tint val="40000"/>
              <a:alpha val="90000"/>
              <a:hueOff val="407982"/>
              <a:satOff val="9568"/>
              <a:lumOff val="25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924" tIns="330200" rIns="199924" bIns="330200" numCol="1" spcCol="1270" anchor="t" anchorCtr="0">
          <a:noAutofit/>
        </a:bodyPr>
        <a:lstStyle/>
        <a:p>
          <a:pPr marL="0" lvl="0" indent="0" algn="l" defTabSz="1111250">
            <a:lnSpc>
              <a:spcPct val="90000"/>
            </a:lnSpc>
            <a:spcBef>
              <a:spcPct val="0"/>
            </a:spcBef>
            <a:spcAft>
              <a:spcPct val="35000"/>
            </a:spcAft>
            <a:buNone/>
          </a:pPr>
          <a:r>
            <a:rPr lang="en-US" sz="2500" kern="1200"/>
            <a:t>Understand the dangers of being infected</a:t>
          </a:r>
        </a:p>
      </dsp:txBody>
      <dsp:txXfrm>
        <a:off x="2823981" y="1663809"/>
        <a:ext cx="2564317" cy="2154026"/>
      </dsp:txXfrm>
    </dsp:sp>
    <dsp:sp modelId="{5BBA3E6E-1C3C-46C0-89D0-BDD9A98FB057}">
      <dsp:nvSpPr>
        <dsp:cNvPr id="0" name=""/>
        <dsp:cNvSpPr/>
      </dsp:nvSpPr>
      <dsp:spPr>
        <a:xfrm>
          <a:off x="3567633" y="658596"/>
          <a:ext cx="1077013" cy="1077013"/>
        </a:xfrm>
        <a:prstGeom prst="ellipse">
          <a:avLst/>
        </a:prstGeom>
        <a:solidFill>
          <a:schemeClr val="accent2">
            <a:hueOff val="328944"/>
            <a:satOff val="-2264"/>
            <a:lumOff val="10588"/>
            <a:alphaOff val="0"/>
          </a:schemeClr>
        </a:solidFill>
        <a:ln w="12700" cap="flat" cmpd="sng" algn="ctr">
          <a:solidFill>
            <a:schemeClr val="accent2">
              <a:hueOff val="328944"/>
              <a:satOff val="-2264"/>
              <a:lumOff val="1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968" tIns="12700" rIns="839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725358" y="816321"/>
        <a:ext cx="761563" cy="761563"/>
      </dsp:txXfrm>
    </dsp:sp>
    <dsp:sp modelId="{9BE888B1-EE5C-4998-9E49-DDFC690639CE}">
      <dsp:nvSpPr>
        <dsp:cNvPr id="0" name=""/>
        <dsp:cNvSpPr/>
      </dsp:nvSpPr>
      <dsp:spPr>
        <a:xfrm>
          <a:off x="2823981" y="3889564"/>
          <a:ext cx="2564317" cy="72"/>
        </a:xfrm>
        <a:prstGeom prst="rect">
          <a:avLst/>
        </a:prstGeom>
        <a:solidFill>
          <a:schemeClr val="accent2">
            <a:hueOff val="493416"/>
            <a:satOff val="-3396"/>
            <a:lumOff val="15882"/>
            <a:alphaOff val="0"/>
          </a:schemeClr>
        </a:solidFill>
        <a:ln w="12700" cap="flat" cmpd="sng" algn="ctr">
          <a:solidFill>
            <a:schemeClr val="accent2">
              <a:hueOff val="493416"/>
              <a:satOff val="-3396"/>
              <a:lumOff val="1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B0BFB-B834-4D92-8C1B-FB98943ABE0A}">
      <dsp:nvSpPr>
        <dsp:cNvPr id="0" name=""/>
        <dsp:cNvSpPr/>
      </dsp:nvSpPr>
      <dsp:spPr>
        <a:xfrm>
          <a:off x="5644730" y="299592"/>
          <a:ext cx="2564317" cy="3590044"/>
        </a:xfrm>
        <a:prstGeom prst="rect">
          <a:avLst/>
        </a:prstGeom>
        <a:solidFill>
          <a:schemeClr val="accent2">
            <a:tint val="40000"/>
            <a:alpha val="90000"/>
            <a:hueOff val="815963"/>
            <a:satOff val="19135"/>
            <a:lumOff val="5064"/>
            <a:alphaOff val="0"/>
          </a:schemeClr>
        </a:solidFill>
        <a:ln w="12700" cap="flat" cmpd="sng" algn="ctr">
          <a:solidFill>
            <a:schemeClr val="accent2">
              <a:tint val="40000"/>
              <a:alpha val="90000"/>
              <a:hueOff val="815963"/>
              <a:satOff val="19135"/>
              <a:lumOff val="50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924" tIns="330200" rIns="199924" bIns="330200" numCol="1" spcCol="1270" anchor="t" anchorCtr="0">
          <a:noAutofit/>
        </a:bodyPr>
        <a:lstStyle/>
        <a:p>
          <a:pPr marL="0" lvl="0" indent="0" algn="l" defTabSz="1111250">
            <a:lnSpc>
              <a:spcPct val="90000"/>
            </a:lnSpc>
            <a:spcBef>
              <a:spcPct val="0"/>
            </a:spcBef>
            <a:spcAft>
              <a:spcPct val="35000"/>
            </a:spcAft>
            <a:buNone/>
          </a:pPr>
          <a:r>
            <a:rPr lang="en-US" sz="2500" kern="1200"/>
            <a:t>Know how malware infects computers</a:t>
          </a:r>
        </a:p>
      </dsp:txBody>
      <dsp:txXfrm>
        <a:off x="5644730" y="1663809"/>
        <a:ext cx="2564317" cy="2154026"/>
      </dsp:txXfrm>
    </dsp:sp>
    <dsp:sp modelId="{7164B6DF-A886-4A54-BDE2-9A59E54848F4}">
      <dsp:nvSpPr>
        <dsp:cNvPr id="0" name=""/>
        <dsp:cNvSpPr/>
      </dsp:nvSpPr>
      <dsp:spPr>
        <a:xfrm>
          <a:off x="6388382" y="658596"/>
          <a:ext cx="1077013" cy="1077013"/>
        </a:xfrm>
        <a:prstGeom prst="ellipse">
          <a:avLst/>
        </a:prstGeom>
        <a:solidFill>
          <a:schemeClr val="accent2">
            <a:hueOff val="657888"/>
            <a:satOff val="-4528"/>
            <a:lumOff val="21177"/>
            <a:alphaOff val="0"/>
          </a:schemeClr>
        </a:solidFill>
        <a:ln w="12700" cap="flat" cmpd="sng" algn="ctr">
          <a:solidFill>
            <a:schemeClr val="accent2">
              <a:hueOff val="657888"/>
              <a:satOff val="-4528"/>
              <a:lumOff val="2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968" tIns="12700" rIns="839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546107" y="816321"/>
        <a:ext cx="761563" cy="761563"/>
      </dsp:txXfrm>
    </dsp:sp>
    <dsp:sp modelId="{34A11305-C0D0-4C83-8E38-241B8DE0D468}">
      <dsp:nvSpPr>
        <dsp:cNvPr id="0" name=""/>
        <dsp:cNvSpPr/>
      </dsp:nvSpPr>
      <dsp:spPr>
        <a:xfrm>
          <a:off x="5644730" y="3889564"/>
          <a:ext cx="2564317" cy="72"/>
        </a:xfrm>
        <a:prstGeom prst="rect">
          <a:avLst/>
        </a:prstGeom>
        <a:solidFill>
          <a:schemeClr val="accent2">
            <a:hueOff val="822359"/>
            <a:satOff val="-5660"/>
            <a:lumOff val="26471"/>
            <a:alphaOff val="0"/>
          </a:schemeClr>
        </a:solidFill>
        <a:ln w="12700" cap="flat" cmpd="sng" algn="ctr">
          <a:solidFill>
            <a:schemeClr val="accent2">
              <a:hueOff val="822359"/>
              <a:satOff val="-5660"/>
              <a:lumOff val="2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50224-09E7-4655-B5B6-918EF1616080}">
      <dsp:nvSpPr>
        <dsp:cNvPr id="0" name=""/>
        <dsp:cNvSpPr/>
      </dsp:nvSpPr>
      <dsp:spPr>
        <a:xfrm>
          <a:off x="8465479" y="299592"/>
          <a:ext cx="2564317" cy="3590044"/>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924" tIns="330200" rIns="199924" bIns="330200" numCol="1" spcCol="1270" anchor="t" anchorCtr="0">
          <a:noAutofit/>
        </a:bodyPr>
        <a:lstStyle/>
        <a:p>
          <a:pPr marL="0" lvl="0" indent="0" algn="l" defTabSz="1111250">
            <a:lnSpc>
              <a:spcPct val="90000"/>
            </a:lnSpc>
            <a:spcBef>
              <a:spcPct val="0"/>
            </a:spcBef>
            <a:spcAft>
              <a:spcPct val="35000"/>
            </a:spcAft>
            <a:buNone/>
          </a:pPr>
          <a:r>
            <a:rPr lang="en-US" sz="2500" kern="1200"/>
            <a:t>Understand how to effectively stop Malware</a:t>
          </a:r>
        </a:p>
      </dsp:txBody>
      <dsp:txXfrm>
        <a:off x="8465479" y="1663809"/>
        <a:ext cx="2564317" cy="2154026"/>
      </dsp:txXfrm>
    </dsp:sp>
    <dsp:sp modelId="{176B8591-CCC1-46D3-A39E-DDE687204CC8}">
      <dsp:nvSpPr>
        <dsp:cNvPr id="0" name=""/>
        <dsp:cNvSpPr/>
      </dsp:nvSpPr>
      <dsp:spPr>
        <a:xfrm>
          <a:off x="9209131" y="658596"/>
          <a:ext cx="1077013" cy="1077013"/>
        </a:xfrm>
        <a:prstGeom prst="ellipse">
          <a:avLst/>
        </a:prstGeom>
        <a:solidFill>
          <a:schemeClr val="accent2">
            <a:hueOff val="986831"/>
            <a:satOff val="-6792"/>
            <a:lumOff val="31765"/>
            <a:alphaOff val="0"/>
          </a:schemeClr>
        </a:solidFill>
        <a:ln w="12700" cap="flat" cmpd="sng" algn="ctr">
          <a:solidFill>
            <a:schemeClr val="accent2">
              <a:hueOff val="986831"/>
              <a:satOff val="-6792"/>
              <a:lumOff val="3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968" tIns="12700" rIns="839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366856" y="816321"/>
        <a:ext cx="761563" cy="761563"/>
      </dsp:txXfrm>
    </dsp:sp>
    <dsp:sp modelId="{792596AC-888E-4155-B016-13B735CBEC42}">
      <dsp:nvSpPr>
        <dsp:cNvPr id="0" name=""/>
        <dsp:cNvSpPr/>
      </dsp:nvSpPr>
      <dsp:spPr>
        <a:xfrm>
          <a:off x="8465479" y="3889564"/>
          <a:ext cx="2564317" cy="72"/>
        </a:xfrm>
        <a:prstGeom prst="rect">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CA1BF-D66A-4252-A8C2-3B989B847555}">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736FC-669A-4F0B-A6E6-CF896C251CFE}">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70FD4-96D6-41EA-97E9-BBF65DE65E5D}">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Steals and corrupts data</a:t>
          </a:r>
        </a:p>
      </dsp:txBody>
      <dsp:txXfrm>
        <a:off x="1960909" y="725"/>
        <a:ext cx="5279236" cy="1697756"/>
      </dsp:txXfrm>
    </dsp:sp>
    <dsp:sp modelId="{83F0AD7A-13C5-46A4-BDA4-7659F857441F}">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19973-677E-4F37-911B-A338B8634D24}">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8269BA-7508-40DC-9CA7-67E46293C8BF}">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Causes the computers to slow down</a:t>
          </a:r>
        </a:p>
      </dsp:txBody>
      <dsp:txXfrm>
        <a:off x="1960909" y="2122921"/>
        <a:ext cx="5279236" cy="1697756"/>
      </dsp:txXfrm>
    </dsp:sp>
    <dsp:sp modelId="{8399A38C-2088-459A-8B25-1561A393155C}">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EB1EC-9771-4871-8CD7-C2049A4AC2C5}">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F12F8A-5420-4348-A1DC-E52659A8219A}">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Copies itself and spreads other computers</a:t>
          </a:r>
        </a:p>
      </dsp:txBody>
      <dsp:txXfrm>
        <a:off x="1960909" y="4245117"/>
        <a:ext cx="5279236" cy="1697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E8FE6-8C24-4FAC-A4AA-8AB40966F326}">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A2203-DED3-4EF0-B838-D09F9F9C8F45}">
      <dsp:nvSpPr>
        <dsp:cNvPr id="0" name=""/>
        <dsp:cNvSpPr/>
      </dsp:nvSpPr>
      <dsp:spPr>
        <a:xfrm>
          <a:off x="0" y="290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Adware</a:t>
          </a:r>
        </a:p>
      </dsp:txBody>
      <dsp:txXfrm>
        <a:off x="0" y="2902"/>
        <a:ext cx="7240146" cy="1979265"/>
      </dsp:txXfrm>
    </dsp:sp>
    <dsp:sp modelId="{66198DBF-2364-4BED-B85D-F9399F9A6252}">
      <dsp:nvSpPr>
        <dsp:cNvPr id="0" name=""/>
        <dsp:cNvSpPr/>
      </dsp:nvSpPr>
      <dsp:spPr>
        <a:xfrm>
          <a:off x="0" y="1982167"/>
          <a:ext cx="7240146" cy="0"/>
        </a:xfrm>
        <a:prstGeom prst="line">
          <a:avLst/>
        </a:prstGeom>
        <a:solidFill>
          <a:schemeClr val="accent2">
            <a:hueOff val="575652"/>
            <a:satOff val="-3962"/>
            <a:lumOff val="18530"/>
            <a:alphaOff val="0"/>
          </a:schemeClr>
        </a:solidFill>
        <a:ln w="12700" cap="flat" cmpd="sng" algn="ctr">
          <a:solidFill>
            <a:schemeClr val="accent2">
              <a:hueOff val="575652"/>
              <a:satOff val="-3962"/>
              <a:lumOff val="18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6459F-8EFD-4351-A283-4455784FA82A}">
      <dsp:nvSpPr>
        <dsp:cNvPr id="0" name=""/>
        <dsp:cNvSpPr/>
      </dsp:nvSpPr>
      <dsp:spPr>
        <a:xfrm>
          <a:off x="0" y="1982167"/>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Spyware</a:t>
          </a:r>
        </a:p>
      </dsp:txBody>
      <dsp:txXfrm>
        <a:off x="0" y="1982167"/>
        <a:ext cx="7240146" cy="1979265"/>
      </dsp:txXfrm>
    </dsp:sp>
    <dsp:sp modelId="{0B8127F3-9839-41BE-B363-FA90649BBB04}">
      <dsp:nvSpPr>
        <dsp:cNvPr id="0" name=""/>
        <dsp:cNvSpPr/>
      </dsp:nvSpPr>
      <dsp:spPr>
        <a:xfrm>
          <a:off x="0" y="3961432"/>
          <a:ext cx="7240146" cy="0"/>
        </a:xfrm>
        <a:prstGeom prst="line">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A6839-9837-421C-87CB-5083DE8AB520}">
      <dsp:nvSpPr>
        <dsp:cNvPr id="0" name=""/>
        <dsp:cNvSpPr/>
      </dsp:nvSpPr>
      <dsp:spPr>
        <a:xfrm>
          <a:off x="0" y="396143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Ransomware</a:t>
          </a:r>
        </a:p>
      </dsp:txBody>
      <dsp:txXfrm>
        <a:off x="0" y="3961432"/>
        <a:ext cx="7240146" cy="1979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3C3A8-5237-42E3-92C2-B223F2C30527}">
      <dsp:nvSpPr>
        <dsp:cNvPr id="0" name=""/>
        <dsp:cNvSpPr/>
      </dsp:nvSpPr>
      <dsp:spPr>
        <a:xfrm>
          <a:off x="0" y="616274"/>
          <a:ext cx="7240146" cy="14589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Emails</a:t>
          </a:r>
        </a:p>
      </dsp:txBody>
      <dsp:txXfrm>
        <a:off x="71222" y="687496"/>
        <a:ext cx="7097702" cy="1316546"/>
      </dsp:txXfrm>
    </dsp:sp>
    <dsp:sp modelId="{2681D841-5CC6-4878-AE32-A0A58F7E06EE}">
      <dsp:nvSpPr>
        <dsp:cNvPr id="0" name=""/>
        <dsp:cNvSpPr/>
      </dsp:nvSpPr>
      <dsp:spPr>
        <a:xfrm>
          <a:off x="0" y="2242304"/>
          <a:ext cx="7240146" cy="1458990"/>
        </a:xfrm>
        <a:prstGeom prst="roundRec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Executables/Programs</a:t>
          </a:r>
        </a:p>
      </dsp:txBody>
      <dsp:txXfrm>
        <a:off x="71222" y="2313526"/>
        <a:ext cx="7097702" cy="1316546"/>
      </dsp:txXfrm>
    </dsp:sp>
    <dsp:sp modelId="{2BC48671-0B35-4922-89FE-76A2F2F30CEB}">
      <dsp:nvSpPr>
        <dsp:cNvPr id="0" name=""/>
        <dsp:cNvSpPr/>
      </dsp:nvSpPr>
      <dsp:spPr>
        <a:xfrm>
          <a:off x="0" y="3868335"/>
          <a:ext cx="7240146" cy="1458990"/>
        </a:xfrm>
        <a:prstGeom prst="roundRec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Internet Links</a:t>
          </a:r>
        </a:p>
      </dsp:txBody>
      <dsp:txXfrm>
        <a:off x="71222" y="3939557"/>
        <a:ext cx="7097702" cy="1316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16A8-BBFE-40F5-A572-665D2B55E864}">
      <dsp:nvSpPr>
        <dsp:cNvPr id="0" name=""/>
        <dsp:cNvSpPr/>
      </dsp:nvSpPr>
      <dsp:spPr>
        <a:xfrm>
          <a:off x="0" y="18674"/>
          <a:ext cx="11033029" cy="9558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Smartphones</a:t>
          </a:r>
        </a:p>
      </dsp:txBody>
      <dsp:txXfrm>
        <a:off x="46663" y="65337"/>
        <a:ext cx="10939703" cy="862564"/>
      </dsp:txXfrm>
    </dsp:sp>
    <dsp:sp modelId="{C3129CBA-904B-4FB0-83FC-B100BB545456}">
      <dsp:nvSpPr>
        <dsp:cNvPr id="0" name=""/>
        <dsp:cNvSpPr/>
      </dsp:nvSpPr>
      <dsp:spPr>
        <a:xfrm>
          <a:off x="0" y="1084004"/>
          <a:ext cx="11033029" cy="9558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Windows Computers</a:t>
          </a:r>
        </a:p>
      </dsp:txBody>
      <dsp:txXfrm>
        <a:off x="46663" y="1130667"/>
        <a:ext cx="10939703" cy="862564"/>
      </dsp:txXfrm>
    </dsp:sp>
    <dsp:sp modelId="{689028FA-949B-4EDF-83E9-DBBCE7A47280}">
      <dsp:nvSpPr>
        <dsp:cNvPr id="0" name=""/>
        <dsp:cNvSpPr/>
      </dsp:nvSpPr>
      <dsp:spPr>
        <a:xfrm>
          <a:off x="0" y="2149334"/>
          <a:ext cx="11033029" cy="9558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Mac Computers</a:t>
          </a:r>
        </a:p>
      </dsp:txBody>
      <dsp:txXfrm>
        <a:off x="46663" y="2195997"/>
        <a:ext cx="10939703" cy="862564"/>
      </dsp:txXfrm>
    </dsp:sp>
    <dsp:sp modelId="{64FBD523-09B6-46B3-AA71-C3713E992B34}">
      <dsp:nvSpPr>
        <dsp:cNvPr id="0" name=""/>
        <dsp:cNvSpPr/>
      </dsp:nvSpPr>
      <dsp:spPr>
        <a:xfrm>
          <a:off x="0" y="3214664"/>
          <a:ext cx="11033029" cy="9558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Any internet connected device</a:t>
          </a:r>
        </a:p>
      </dsp:txBody>
      <dsp:txXfrm>
        <a:off x="46663" y="3261327"/>
        <a:ext cx="10939703" cy="862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33036-59A2-4440-8EE9-7C634F86FD65}">
      <dsp:nvSpPr>
        <dsp:cNvPr id="0" name=""/>
        <dsp:cNvSpPr/>
      </dsp:nvSpPr>
      <dsp:spPr>
        <a:xfrm>
          <a:off x="0" y="0"/>
          <a:ext cx="3447821" cy="41892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kern="1200"/>
            <a:t>Never click suspicious links or visit unsafe websites</a:t>
          </a:r>
        </a:p>
      </dsp:txBody>
      <dsp:txXfrm>
        <a:off x="0" y="1591907"/>
        <a:ext cx="3447821" cy="2513537"/>
      </dsp:txXfrm>
    </dsp:sp>
    <dsp:sp modelId="{30EFE3E9-B3A4-4AA1-9C4D-A818299D98A1}">
      <dsp:nvSpPr>
        <dsp:cNvPr id="0" name=""/>
        <dsp:cNvSpPr/>
      </dsp:nvSpPr>
      <dsp:spPr>
        <a:xfrm>
          <a:off x="1095526" y="418922"/>
          <a:ext cx="1256768" cy="125676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79575" y="602971"/>
        <a:ext cx="888670" cy="888670"/>
      </dsp:txXfrm>
    </dsp:sp>
    <dsp:sp modelId="{3D043942-D78E-4ACB-9084-049A07D1B6EA}">
      <dsp:nvSpPr>
        <dsp:cNvPr id="0" name=""/>
        <dsp:cNvSpPr/>
      </dsp:nvSpPr>
      <dsp:spPr>
        <a:xfrm>
          <a:off x="0" y="4189157"/>
          <a:ext cx="3447821" cy="72"/>
        </a:xfrm>
        <a:prstGeom prst="rect">
          <a:avLst/>
        </a:prstGeom>
        <a:solidFill>
          <a:schemeClr val="accent2">
            <a:hueOff val="230261"/>
            <a:satOff val="-1585"/>
            <a:lumOff val="7412"/>
            <a:alphaOff val="0"/>
          </a:schemeClr>
        </a:solidFill>
        <a:ln w="12700" cap="flat" cmpd="sng" algn="ctr">
          <a:solidFill>
            <a:schemeClr val="accent2">
              <a:hueOff val="230261"/>
              <a:satOff val="-1585"/>
              <a:lumOff val="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C2C7C8-0998-4B8D-A836-B468272CE939}">
      <dsp:nvSpPr>
        <dsp:cNvPr id="0" name=""/>
        <dsp:cNvSpPr/>
      </dsp:nvSpPr>
      <dsp:spPr>
        <a:xfrm>
          <a:off x="3792603" y="0"/>
          <a:ext cx="3447821" cy="4189229"/>
        </a:xfrm>
        <a:prstGeom prst="rect">
          <a:avLst/>
        </a:prstGeom>
        <a:solidFill>
          <a:schemeClr val="accent2">
            <a:tint val="40000"/>
            <a:alpha val="90000"/>
            <a:hueOff val="611972"/>
            <a:satOff val="14352"/>
            <a:lumOff val="3798"/>
            <a:alphaOff val="0"/>
          </a:schemeClr>
        </a:solidFill>
        <a:ln w="12700" cap="flat" cmpd="sng" algn="ctr">
          <a:solidFill>
            <a:schemeClr val="accent2">
              <a:tint val="40000"/>
              <a:alpha val="90000"/>
              <a:hueOff val="611972"/>
              <a:satOff val="14352"/>
              <a:lumOff val="37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kern="1200"/>
            <a:t>Never open email sent by someone you don't know</a:t>
          </a:r>
        </a:p>
      </dsp:txBody>
      <dsp:txXfrm>
        <a:off x="3792603" y="1591907"/>
        <a:ext cx="3447821" cy="2513537"/>
      </dsp:txXfrm>
    </dsp:sp>
    <dsp:sp modelId="{A390F01B-D1D9-4AC4-AFDE-B8706F7AE420}">
      <dsp:nvSpPr>
        <dsp:cNvPr id="0" name=""/>
        <dsp:cNvSpPr/>
      </dsp:nvSpPr>
      <dsp:spPr>
        <a:xfrm>
          <a:off x="4888130" y="418922"/>
          <a:ext cx="1256768" cy="1256768"/>
        </a:xfrm>
        <a:prstGeom prst="ellipse">
          <a:avLst/>
        </a:prstGeom>
        <a:solidFill>
          <a:schemeClr val="accent2">
            <a:hueOff val="460521"/>
            <a:satOff val="-3170"/>
            <a:lumOff val="14824"/>
            <a:alphaOff val="0"/>
          </a:schemeClr>
        </a:solidFill>
        <a:ln w="12700" cap="flat" cmpd="sng" algn="ctr">
          <a:solidFill>
            <a:schemeClr val="accent2">
              <a:hueOff val="460521"/>
              <a:satOff val="-3170"/>
              <a:lumOff val="1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72179" y="602971"/>
        <a:ext cx="888670" cy="888670"/>
      </dsp:txXfrm>
    </dsp:sp>
    <dsp:sp modelId="{A1E01EAB-A2E8-4176-8246-D2B3C5254B80}">
      <dsp:nvSpPr>
        <dsp:cNvPr id="0" name=""/>
        <dsp:cNvSpPr/>
      </dsp:nvSpPr>
      <dsp:spPr>
        <a:xfrm>
          <a:off x="3792603" y="4189157"/>
          <a:ext cx="3447821" cy="72"/>
        </a:xfrm>
        <a:prstGeom prst="rect">
          <a:avLst/>
        </a:prstGeom>
        <a:solidFill>
          <a:schemeClr val="accent2">
            <a:hueOff val="690782"/>
            <a:satOff val="-4754"/>
            <a:lumOff val="22235"/>
            <a:alphaOff val="0"/>
          </a:schemeClr>
        </a:solidFill>
        <a:ln w="12700" cap="flat" cmpd="sng" algn="ctr">
          <a:solidFill>
            <a:schemeClr val="accent2">
              <a:hueOff val="690782"/>
              <a:satOff val="-4754"/>
              <a:lumOff val="2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C2823-1282-4405-9C77-47E819D6BCAB}">
      <dsp:nvSpPr>
        <dsp:cNvPr id="0" name=""/>
        <dsp:cNvSpPr/>
      </dsp:nvSpPr>
      <dsp:spPr>
        <a:xfrm>
          <a:off x="7585207" y="0"/>
          <a:ext cx="3447821" cy="4189229"/>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806" tIns="330200" rIns="268806" bIns="330200" numCol="1" spcCol="1270" anchor="t" anchorCtr="0">
          <a:noAutofit/>
        </a:bodyPr>
        <a:lstStyle/>
        <a:p>
          <a:pPr marL="0" lvl="0" indent="0" algn="l" defTabSz="1155700">
            <a:lnSpc>
              <a:spcPct val="90000"/>
            </a:lnSpc>
            <a:spcBef>
              <a:spcPct val="0"/>
            </a:spcBef>
            <a:spcAft>
              <a:spcPct val="35000"/>
            </a:spcAft>
            <a:buNone/>
          </a:pPr>
          <a:r>
            <a:rPr lang="en-US" sz="2600" kern="1200"/>
            <a:t>Install programs to prevent malware and viruses</a:t>
          </a:r>
        </a:p>
      </dsp:txBody>
      <dsp:txXfrm>
        <a:off x="7585207" y="1591907"/>
        <a:ext cx="3447821" cy="2513537"/>
      </dsp:txXfrm>
    </dsp:sp>
    <dsp:sp modelId="{6D1F64DD-1667-4BFA-8208-0B6720DFE426}">
      <dsp:nvSpPr>
        <dsp:cNvPr id="0" name=""/>
        <dsp:cNvSpPr/>
      </dsp:nvSpPr>
      <dsp:spPr>
        <a:xfrm>
          <a:off x="8680733" y="418922"/>
          <a:ext cx="1256768" cy="1256768"/>
        </a:xfrm>
        <a:prstGeom prst="ellipse">
          <a:avLst/>
        </a:prstGeom>
        <a:solidFill>
          <a:schemeClr val="accent2">
            <a:hueOff val="921042"/>
            <a:satOff val="-6339"/>
            <a:lumOff val="29647"/>
            <a:alphaOff val="0"/>
          </a:schemeClr>
        </a:solidFill>
        <a:ln w="12700" cap="flat" cmpd="sng" algn="ctr">
          <a:solidFill>
            <a:schemeClr val="accent2">
              <a:hueOff val="921042"/>
              <a:satOff val="-6339"/>
              <a:lumOff val="2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83" tIns="12700" rIns="9798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64782" y="602971"/>
        <a:ext cx="888670" cy="888670"/>
      </dsp:txXfrm>
    </dsp:sp>
    <dsp:sp modelId="{BFF0CA27-7467-41D2-97BB-27B943D88381}">
      <dsp:nvSpPr>
        <dsp:cNvPr id="0" name=""/>
        <dsp:cNvSpPr/>
      </dsp:nvSpPr>
      <dsp:spPr>
        <a:xfrm>
          <a:off x="7585207" y="4189157"/>
          <a:ext cx="3447821" cy="72"/>
        </a:xfrm>
        <a:prstGeom prst="rect">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90785-BBC5-4777-ADF2-CA6A92ED0558}">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E6DA7-18FC-4D88-8CBC-CD1BAFC96A6E}">
      <dsp:nvSpPr>
        <dsp:cNvPr id="0" name=""/>
        <dsp:cNvSpPr/>
      </dsp:nvSpPr>
      <dsp:spPr>
        <a:xfrm>
          <a:off x="0" y="2902"/>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McAfee</a:t>
          </a:r>
        </a:p>
      </dsp:txBody>
      <dsp:txXfrm>
        <a:off x="0" y="2902"/>
        <a:ext cx="7240146" cy="989632"/>
      </dsp:txXfrm>
    </dsp:sp>
    <dsp:sp modelId="{950F5E07-0753-4F69-9385-61714E2BA274}">
      <dsp:nvSpPr>
        <dsp:cNvPr id="0" name=""/>
        <dsp:cNvSpPr/>
      </dsp:nvSpPr>
      <dsp:spPr>
        <a:xfrm>
          <a:off x="0" y="992534"/>
          <a:ext cx="7240146" cy="0"/>
        </a:xfrm>
        <a:prstGeom prst="line">
          <a:avLst/>
        </a:prstGeom>
        <a:solidFill>
          <a:schemeClr val="accent2">
            <a:hueOff val="230261"/>
            <a:satOff val="-1585"/>
            <a:lumOff val="7412"/>
            <a:alphaOff val="0"/>
          </a:schemeClr>
        </a:solidFill>
        <a:ln w="12700" cap="flat" cmpd="sng" algn="ctr">
          <a:solidFill>
            <a:schemeClr val="accent2">
              <a:hueOff val="230261"/>
              <a:satOff val="-1585"/>
              <a:lumOff val="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6D0A1-AB26-4015-B369-5C002BA905B9}">
      <dsp:nvSpPr>
        <dsp:cNvPr id="0" name=""/>
        <dsp:cNvSpPr/>
      </dsp:nvSpPr>
      <dsp:spPr>
        <a:xfrm>
          <a:off x="0" y="992534"/>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Trend Micro</a:t>
          </a:r>
        </a:p>
      </dsp:txBody>
      <dsp:txXfrm>
        <a:off x="0" y="992534"/>
        <a:ext cx="7240146" cy="989632"/>
      </dsp:txXfrm>
    </dsp:sp>
    <dsp:sp modelId="{1A01B3E4-F2A8-4ED2-8C84-4D4C72C6C485}">
      <dsp:nvSpPr>
        <dsp:cNvPr id="0" name=""/>
        <dsp:cNvSpPr/>
      </dsp:nvSpPr>
      <dsp:spPr>
        <a:xfrm>
          <a:off x="0" y="1982167"/>
          <a:ext cx="7240146" cy="0"/>
        </a:xfrm>
        <a:prstGeom prst="line">
          <a:avLst/>
        </a:prstGeom>
        <a:solidFill>
          <a:schemeClr val="accent2">
            <a:hueOff val="460521"/>
            <a:satOff val="-3170"/>
            <a:lumOff val="14824"/>
            <a:alphaOff val="0"/>
          </a:schemeClr>
        </a:solidFill>
        <a:ln w="12700" cap="flat" cmpd="sng" algn="ctr">
          <a:solidFill>
            <a:schemeClr val="accent2">
              <a:hueOff val="460521"/>
              <a:satOff val="-3170"/>
              <a:lumOff val="1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DE364-64CD-4839-9118-065AC3A11009}">
      <dsp:nvSpPr>
        <dsp:cNvPr id="0" name=""/>
        <dsp:cNvSpPr/>
      </dsp:nvSpPr>
      <dsp:spPr>
        <a:xfrm>
          <a:off x="0" y="1982167"/>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Windows Defender</a:t>
          </a:r>
        </a:p>
      </dsp:txBody>
      <dsp:txXfrm>
        <a:off x="0" y="1982167"/>
        <a:ext cx="7240146" cy="989632"/>
      </dsp:txXfrm>
    </dsp:sp>
    <dsp:sp modelId="{1B8EA86E-C38F-4A8C-AEF7-B9E62AEA5294}">
      <dsp:nvSpPr>
        <dsp:cNvPr id="0" name=""/>
        <dsp:cNvSpPr/>
      </dsp:nvSpPr>
      <dsp:spPr>
        <a:xfrm>
          <a:off x="0" y="2971799"/>
          <a:ext cx="7240146" cy="0"/>
        </a:xfrm>
        <a:prstGeom prst="line">
          <a:avLst/>
        </a:prstGeom>
        <a:solidFill>
          <a:schemeClr val="accent2">
            <a:hueOff val="690782"/>
            <a:satOff val="-4754"/>
            <a:lumOff val="22235"/>
            <a:alphaOff val="0"/>
          </a:schemeClr>
        </a:solidFill>
        <a:ln w="12700" cap="flat" cmpd="sng" algn="ctr">
          <a:solidFill>
            <a:schemeClr val="accent2">
              <a:hueOff val="690782"/>
              <a:satOff val="-4754"/>
              <a:lumOff val="2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BCC0B-965C-445C-80A9-50BDD4B0C194}">
      <dsp:nvSpPr>
        <dsp:cNvPr id="0" name=""/>
        <dsp:cNvSpPr/>
      </dsp:nvSpPr>
      <dsp:spPr>
        <a:xfrm>
          <a:off x="0" y="2971800"/>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Norton</a:t>
          </a:r>
        </a:p>
      </dsp:txBody>
      <dsp:txXfrm>
        <a:off x="0" y="2971800"/>
        <a:ext cx="7240146" cy="989632"/>
      </dsp:txXfrm>
    </dsp:sp>
    <dsp:sp modelId="{5A31CDCB-D010-45AD-80D0-A13FA538B5DF}">
      <dsp:nvSpPr>
        <dsp:cNvPr id="0" name=""/>
        <dsp:cNvSpPr/>
      </dsp:nvSpPr>
      <dsp:spPr>
        <a:xfrm>
          <a:off x="0" y="3961432"/>
          <a:ext cx="7240146" cy="0"/>
        </a:xfrm>
        <a:prstGeom prst="line">
          <a:avLst/>
        </a:prstGeom>
        <a:solidFill>
          <a:schemeClr val="accent2">
            <a:hueOff val="921042"/>
            <a:satOff val="-6339"/>
            <a:lumOff val="29647"/>
            <a:alphaOff val="0"/>
          </a:schemeClr>
        </a:solidFill>
        <a:ln w="12700" cap="flat" cmpd="sng" algn="ctr">
          <a:solidFill>
            <a:schemeClr val="accent2">
              <a:hueOff val="921042"/>
              <a:satOff val="-6339"/>
              <a:lumOff val="2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DE2F2-DC75-467C-A374-BFE893C36727}">
      <dsp:nvSpPr>
        <dsp:cNvPr id="0" name=""/>
        <dsp:cNvSpPr/>
      </dsp:nvSpPr>
      <dsp:spPr>
        <a:xfrm>
          <a:off x="0" y="3961432"/>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Bitdefender</a:t>
          </a:r>
        </a:p>
      </dsp:txBody>
      <dsp:txXfrm>
        <a:off x="0" y="3961432"/>
        <a:ext cx="7240146" cy="989632"/>
      </dsp:txXfrm>
    </dsp:sp>
    <dsp:sp modelId="{3552D7F3-7FD1-4BD3-A8BB-7625A975062F}">
      <dsp:nvSpPr>
        <dsp:cNvPr id="0" name=""/>
        <dsp:cNvSpPr/>
      </dsp:nvSpPr>
      <dsp:spPr>
        <a:xfrm>
          <a:off x="0" y="4951065"/>
          <a:ext cx="7240146" cy="0"/>
        </a:xfrm>
        <a:prstGeom prst="line">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2810DE-64A3-4625-A051-2D6D9132E9EC}">
      <dsp:nvSpPr>
        <dsp:cNvPr id="0" name=""/>
        <dsp:cNvSpPr/>
      </dsp:nvSpPr>
      <dsp:spPr>
        <a:xfrm>
          <a:off x="0" y="4951065"/>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Malwarebytes</a:t>
          </a:r>
        </a:p>
      </dsp:txBody>
      <dsp:txXfrm>
        <a:off x="0" y="4951065"/>
        <a:ext cx="7240146" cy="98963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CEC1-ED8A-424C-A23D-FB692AD1A007}" type="datetimeFigureOut">
              <a:rPr lang="en-US"/>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59A3E-A62F-4AC5-B6C0-4C85FD655EBB}" type="slidenum">
              <a:rPr lang="en-US"/>
              <a:t>‹#›</a:t>
            </a:fld>
            <a:endParaRPr lang="en-US"/>
          </a:p>
        </p:txBody>
      </p:sp>
    </p:spTree>
    <p:extLst>
      <p:ext uri="{BB962C8B-B14F-4D97-AF65-F5344CB8AC3E}">
        <p14:creationId xmlns:p14="http://schemas.microsoft.com/office/powerpoint/2010/main" val="186722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Show</a:t>
            </a:r>
            <a:r>
              <a:rPr lang="en-US" dirty="0"/>
              <a:t>: Slide 1: Malware Prevention Title Slide </a:t>
            </a:r>
          </a:p>
          <a:p>
            <a:r>
              <a:rPr lang="en-US" b="1" dirty="0"/>
              <a:t>Say</a:t>
            </a:r>
            <a:r>
              <a:rPr lang="en-US" dirty="0"/>
              <a:t>: “Today we are going to go over Malware, what it is and what dangers it poses.”</a:t>
            </a:r>
            <a:endParaRPr lang="en-US" dirty="0">
              <a:cs typeface="Calibri"/>
            </a:endParaRPr>
          </a:p>
        </p:txBody>
      </p:sp>
      <p:sp>
        <p:nvSpPr>
          <p:cNvPr id="4" name="Slide Number Placeholder 3"/>
          <p:cNvSpPr>
            <a:spLocks noGrp="1"/>
          </p:cNvSpPr>
          <p:nvPr>
            <p:ph type="sldNum" sz="quarter" idx="5"/>
          </p:nvPr>
        </p:nvSpPr>
        <p:spPr/>
        <p:txBody>
          <a:bodyPr/>
          <a:lstStyle/>
          <a:p>
            <a:fld id="{FFC59A3E-A62F-4AC5-B6C0-4C85FD655EBB}" type="slidenum">
              <a:rPr lang="en-US"/>
              <a:t>1</a:t>
            </a:fld>
            <a:endParaRPr lang="en-US"/>
          </a:p>
        </p:txBody>
      </p:sp>
    </p:spTree>
    <p:extLst>
      <p:ext uri="{BB962C8B-B14F-4D97-AF65-F5344CB8AC3E}">
        <p14:creationId xmlns:p14="http://schemas.microsoft.com/office/powerpoint/2010/main" val="133967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10 – What is Ransomware?</a:t>
            </a:r>
          </a:p>
          <a:p>
            <a:r>
              <a:rPr lang="en-US" b="1" dirty="0">
                <a:cs typeface="Calibri"/>
              </a:rPr>
              <a:t>Say</a:t>
            </a:r>
            <a:r>
              <a:rPr lang="en-US" dirty="0">
                <a:cs typeface="Calibri"/>
              </a:rPr>
              <a:t>: Finally, Ransomware is a type of malware that is being used more in recent years and is by far some of the monster dangerous and damaging malware. You may have even seen it mentioned on the news. </a:t>
            </a:r>
          </a:p>
          <a:p>
            <a:r>
              <a:rPr lang="en-US" b="1" dirty="0">
                <a:cs typeface="Calibri"/>
              </a:rPr>
              <a:t>Ask</a:t>
            </a:r>
            <a:r>
              <a:rPr lang="en-US" dirty="0">
                <a:cs typeface="Calibri"/>
              </a:rPr>
              <a:t>: This malware has a prefix of "Ransom", what do we think ransomware could do?</a:t>
            </a:r>
          </a:p>
          <a:p>
            <a:r>
              <a:rPr lang="en-US" b="1" dirty="0">
                <a:cs typeface="Calibri"/>
              </a:rPr>
              <a:t>Say</a:t>
            </a:r>
            <a:r>
              <a:rPr lang="en-US" dirty="0">
                <a:cs typeface="Calibri"/>
              </a:rPr>
              <a:t>: Ransomware is a program that is designed to block access to a computer or files on your computer. This program works by putting passwords on ever file, so that you can no longer access them. Sometimes the program will completely lock you out of a device and will demand money to let you back in. It's important to never pay the ransom as you aren't guaranteed to get your files back. </a:t>
            </a:r>
          </a:p>
        </p:txBody>
      </p:sp>
      <p:sp>
        <p:nvSpPr>
          <p:cNvPr id="4" name="Slide Number Placeholder 3"/>
          <p:cNvSpPr>
            <a:spLocks noGrp="1"/>
          </p:cNvSpPr>
          <p:nvPr>
            <p:ph type="sldNum" sz="quarter" idx="5"/>
          </p:nvPr>
        </p:nvSpPr>
        <p:spPr/>
        <p:txBody>
          <a:bodyPr/>
          <a:lstStyle/>
          <a:p>
            <a:fld id="{FFC59A3E-A62F-4AC5-B6C0-4C85FD655EBB}" type="slidenum">
              <a:rPr lang="en-US"/>
              <a:t>10</a:t>
            </a:fld>
            <a:endParaRPr lang="en-US"/>
          </a:p>
        </p:txBody>
      </p:sp>
    </p:spTree>
    <p:extLst>
      <p:ext uri="{BB962C8B-B14F-4D97-AF65-F5344CB8AC3E}">
        <p14:creationId xmlns:p14="http://schemas.microsoft.com/office/powerpoint/2010/main" val="339989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11 – What is an executable.</a:t>
            </a:r>
          </a:p>
          <a:p>
            <a:r>
              <a:rPr lang="en-US" b="1" dirty="0">
                <a:cs typeface="Calibri"/>
              </a:rPr>
              <a:t>Say</a:t>
            </a:r>
            <a:r>
              <a:rPr lang="en-US" dirty="0">
                <a:cs typeface="Calibri"/>
              </a:rPr>
              <a:t>: A computer executable is simply a file or program that can be run by a computer. </a:t>
            </a:r>
          </a:p>
        </p:txBody>
      </p:sp>
      <p:sp>
        <p:nvSpPr>
          <p:cNvPr id="4" name="Slide Number Placeholder 3"/>
          <p:cNvSpPr>
            <a:spLocks noGrp="1"/>
          </p:cNvSpPr>
          <p:nvPr>
            <p:ph type="sldNum" sz="quarter" idx="5"/>
          </p:nvPr>
        </p:nvSpPr>
        <p:spPr/>
        <p:txBody>
          <a:bodyPr/>
          <a:lstStyle/>
          <a:p>
            <a:fld id="{FFC59A3E-A62F-4AC5-B6C0-4C85FD655EBB}" type="slidenum">
              <a:rPr lang="en-US"/>
              <a:t>11</a:t>
            </a:fld>
            <a:endParaRPr lang="en-US"/>
          </a:p>
        </p:txBody>
      </p:sp>
    </p:spTree>
    <p:extLst>
      <p:ext uri="{BB962C8B-B14F-4D97-AF65-F5344CB8AC3E}">
        <p14:creationId xmlns:p14="http://schemas.microsoft.com/office/powerpoint/2010/main" val="4233494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12 – How are we infected with a virus or malware?</a:t>
            </a:r>
            <a:endParaRPr lang="en-US" dirty="0"/>
          </a:p>
          <a:p>
            <a:r>
              <a:rPr lang="en-US" b="1" dirty="0">
                <a:cs typeface="Calibri"/>
              </a:rPr>
              <a:t>Say</a:t>
            </a:r>
            <a:r>
              <a:rPr lang="en-US" dirty="0">
                <a:cs typeface="Calibri"/>
              </a:rPr>
              <a:t>:</a:t>
            </a:r>
            <a:endParaRPr lang="en-US" dirty="0"/>
          </a:p>
          <a:p>
            <a:r>
              <a:rPr lang="en-US" dirty="0"/>
              <a:t>Emails – Emails can become infect and be used to transmit a virus from one computer to another. Commonly an email address can be stolen and used to send a virus to friends to all that persons contacts. Emails will often send executables or programs that are disguised as email attachments such as pictures or videos. Upon trying to open them malware will be installed. </a:t>
            </a:r>
            <a:endParaRPr lang="en-US" dirty="0">
              <a:cs typeface="Calibri"/>
            </a:endParaRPr>
          </a:p>
          <a:p>
            <a:r>
              <a:rPr lang="en-US" dirty="0"/>
              <a:t>Executables and Programs – Executables can be infected with a virus or malware, when they are used it will infect the device. These can include programs that are found online that are not from the creators website, or even in a player made mod for a game. </a:t>
            </a:r>
            <a:endParaRPr lang="en-US" dirty="0">
              <a:cs typeface="Calibri"/>
            </a:endParaRPr>
          </a:p>
          <a:p>
            <a:r>
              <a:rPr lang="en-US" dirty="0">
                <a:cs typeface="Calibri"/>
              </a:rPr>
              <a:t>Internet Links – Internet links can be infected can download malware to your device without your knowledge. These links often run malicious programs automatically, install malware in your computer. Often they are also capable of recording information typed into the website, especially passwords. </a:t>
            </a:r>
          </a:p>
        </p:txBody>
      </p:sp>
      <p:sp>
        <p:nvSpPr>
          <p:cNvPr id="4" name="Slide Number Placeholder 3"/>
          <p:cNvSpPr>
            <a:spLocks noGrp="1"/>
          </p:cNvSpPr>
          <p:nvPr>
            <p:ph type="sldNum" sz="quarter" idx="5"/>
          </p:nvPr>
        </p:nvSpPr>
        <p:spPr/>
        <p:txBody>
          <a:bodyPr/>
          <a:lstStyle/>
          <a:p>
            <a:fld id="{FFC59A3E-A62F-4AC5-B6C0-4C85FD655EBB}" type="slidenum">
              <a:rPr lang="en-US"/>
              <a:t>12</a:t>
            </a:fld>
            <a:endParaRPr lang="en-US"/>
          </a:p>
        </p:txBody>
      </p:sp>
    </p:spTree>
    <p:extLst>
      <p:ext uri="{BB962C8B-B14F-4D97-AF65-F5344CB8AC3E}">
        <p14:creationId xmlns:p14="http://schemas.microsoft.com/office/powerpoint/2010/main" val="12008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13 – </a:t>
            </a:r>
            <a:r>
              <a:rPr lang="en-US" dirty="0"/>
              <a:t>What devices can be infected with malware?</a:t>
            </a:r>
            <a:endParaRPr lang="en-US" b="1" cap="all" dirty="0"/>
          </a:p>
          <a:p>
            <a:r>
              <a:rPr lang="en-US" b="1" dirty="0">
                <a:cs typeface="Calibri"/>
              </a:rPr>
              <a:t>Say</a:t>
            </a:r>
            <a:r>
              <a:rPr lang="en-US" dirty="0">
                <a:cs typeface="Calibri"/>
              </a:rPr>
              <a:t>: Almost all modern technology is </a:t>
            </a:r>
            <a:r>
              <a:rPr lang="en-US" dirty="0"/>
              <a:t>susceptible to being infected by malware. Most commonly, apps download on android smartphones and windows computers can contain viruses. While it may be uncommon for even devices like Mac computers and video game consoles can be infected with a virus or malware. Even refrigerators or other appliances that are connected to the internet are known to attacked with malware. </a:t>
            </a:r>
            <a:endParaRPr lang="en-US" dirty="0">
              <a:cs typeface="Calibri"/>
            </a:endParaRPr>
          </a:p>
        </p:txBody>
      </p:sp>
      <p:sp>
        <p:nvSpPr>
          <p:cNvPr id="4" name="Slide Number Placeholder 3"/>
          <p:cNvSpPr>
            <a:spLocks noGrp="1"/>
          </p:cNvSpPr>
          <p:nvPr>
            <p:ph type="sldNum" sz="quarter" idx="5"/>
          </p:nvPr>
        </p:nvSpPr>
        <p:spPr/>
        <p:txBody>
          <a:bodyPr/>
          <a:lstStyle/>
          <a:p>
            <a:fld id="{FFC59A3E-A62F-4AC5-B6C0-4C85FD655EBB}" type="slidenum">
              <a:rPr lang="en-US"/>
              <a:t>13</a:t>
            </a:fld>
            <a:endParaRPr lang="en-US"/>
          </a:p>
        </p:txBody>
      </p:sp>
    </p:spTree>
    <p:extLst>
      <p:ext uri="{BB962C8B-B14F-4D97-AF65-F5344CB8AC3E}">
        <p14:creationId xmlns:p14="http://schemas.microsoft.com/office/powerpoint/2010/main" val="129471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14 Class Discussion – How do we avoid malware? </a:t>
            </a:r>
            <a:endParaRPr lang="en-US"/>
          </a:p>
          <a:p>
            <a:r>
              <a:rPr lang="en-US" b="1" dirty="0">
                <a:cs typeface="Calibri"/>
              </a:rPr>
              <a:t>Ask</a:t>
            </a:r>
            <a:r>
              <a:rPr lang="en-US" dirty="0">
                <a:cs typeface="Calibri"/>
              </a:rPr>
              <a:t>: Now that we know how malware spreads, how can we prevent being infected with malware? </a:t>
            </a:r>
            <a:r>
              <a:rPr lang="en-US" dirty="0"/>
              <a:t>Challenge students to think of ways that malware can be avoided. Have them think of responses and record them inside of a notepad or on a whiteboard. </a:t>
            </a:r>
            <a:endParaRPr lang="en-US" dirty="0">
              <a:cs typeface="Calibri"/>
            </a:endParaRPr>
          </a:p>
        </p:txBody>
      </p:sp>
      <p:sp>
        <p:nvSpPr>
          <p:cNvPr id="4" name="Slide Number Placeholder 3"/>
          <p:cNvSpPr>
            <a:spLocks noGrp="1"/>
          </p:cNvSpPr>
          <p:nvPr>
            <p:ph type="sldNum" sz="quarter" idx="5"/>
          </p:nvPr>
        </p:nvSpPr>
        <p:spPr/>
        <p:txBody>
          <a:bodyPr/>
          <a:lstStyle/>
          <a:p>
            <a:fld id="{FFC59A3E-A62F-4AC5-B6C0-4C85FD655EBB}" type="slidenum">
              <a:rPr lang="en-US"/>
              <a:t>14</a:t>
            </a:fld>
            <a:endParaRPr lang="en-US"/>
          </a:p>
        </p:txBody>
      </p:sp>
    </p:spTree>
    <p:extLst>
      <p:ext uri="{BB962C8B-B14F-4D97-AF65-F5344CB8AC3E}">
        <p14:creationId xmlns:p14="http://schemas.microsoft.com/office/powerpoint/2010/main" val="3208760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 </a:t>
            </a:r>
            <a:r>
              <a:rPr lang="en-US" dirty="0">
                <a:cs typeface="Calibri"/>
              </a:rPr>
              <a:t>Slide 15 – How can we prevent being infected with viruses and malware?</a:t>
            </a:r>
          </a:p>
          <a:p>
            <a:r>
              <a:rPr lang="en-US" b="1" dirty="0">
                <a:cs typeface="Calibri"/>
              </a:rPr>
              <a:t>Say</a:t>
            </a:r>
            <a:r>
              <a:rPr lang="en-US" dirty="0">
                <a:cs typeface="Calibri"/>
              </a:rPr>
              <a:t>: </a:t>
            </a:r>
          </a:p>
          <a:p>
            <a:r>
              <a:rPr lang="en-US" dirty="0">
                <a:cs typeface="Calibri"/>
              </a:rPr>
              <a:t>Malware is very important to avoid. We know that emails, internet links and corrupted programs are the main ways we get malware. Most important we should never click links we think are suspicious or are unsure of, especially if they visit sites that are unsafe. </a:t>
            </a:r>
            <a:endParaRPr lang="en-US" dirty="0"/>
          </a:p>
          <a:p>
            <a:r>
              <a:rPr lang="en-US" dirty="0">
                <a:cs typeface="Calibri"/>
              </a:rPr>
              <a:t>Second we should never open email or email attachments from anyone unless we know the person who sent them and we know that they meant to send the attachment. </a:t>
            </a:r>
          </a:p>
          <a:p>
            <a:r>
              <a:rPr lang="en-US" dirty="0">
                <a:cs typeface="Calibri"/>
              </a:rPr>
              <a:t>Third We should install programs that prevent malware from infecting our computers and that detect existing malware to remove it. </a:t>
            </a:r>
          </a:p>
          <a:p>
            <a:r>
              <a:rPr lang="en-US" dirty="0">
                <a:cs typeface="Calibri"/>
              </a:rPr>
              <a:t>You should always make sure that any programs you install on your computer are trusted programs on your computer. It is important to ensure that any program is installed by using the official website and never anywhere else. </a:t>
            </a:r>
          </a:p>
        </p:txBody>
      </p:sp>
      <p:sp>
        <p:nvSpPr>
          <p:cNvPr id="4" name="Slide Number Placeholder 3"/>
          <p:cNvSpPr>
            <a:spLocks noGrp="1"/>
          </p:cNvSpPr>
          <p:nvPr>
            <p:ph type="sldNum" sz="quarter" idx="5"/>
          </p:nvPr>
        </p:nvSpPr>
        <p:spPr/>
        <p:txBody>
          <a:bodyPr/>
          <a:lstStyle/>
          <a:p>
            <a:fld id="{FFC59A3E-A62F-4AC5-B6C0-4C85FD655EBB}" type="slidenum">
              <a:rPr lang="en-US"/>
              <a:t>15</a:t>
            </a:fld>
            <a:endParaRPr lang="en-US"/>
          </a:p>
        </p:txBody>
      </p:sp>
    </p:spTree>
    <p:extLst>
      <p:ext uri="{BB962C8B-B14F-4D97-AF65-F5344CB8AC3E}">
        <p14:creationId xmlns:p14="http://schemas.microsoft.com/office/powerpoint/2010/main" val="105027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16 – What is an Anti-virus</a:t>
            </a:r>
          </a:p>
          <a:p>
            <a:r>
              <a:rPr lang="en-US" b="1" dirty="0">
                <a:cs typeface="Calibri"/>
              </a:rPr>
              <a:t>Say</a:t>
            </a:r>
            <a:r>
              <a:rPr lang="en-US" dirty="0">
                <a:cs typeface="Calibri"/>
              </a:rPr>
              <a:t>: The best way to protect ourselves is by using programs that are called Anti-virus programs. </a:t>
            </a:r>
          </a:p>
          <a:p>
            <a:r>
              <a:rPr lang="en-US" b="1" dirty="0">
                <a:cs typeface="Calibri"/>
              </a:rPr>
              <a:t>Say</a:t>
            </a:r>
            <a:r>
              <a:rPr lang="en-US" dirty="0">
                <a:cs typeface="Calibri"/>
              </a:rPr>
              <a:t>: An anti-virus is a program that is designed to detect and destroy computer viruses and malware. </a:t>
            </a:r>
          </a:p>
        </p:txBody>
      </p:sp>
      <p:sp>
        <p:nvSpPr>
          <p:cNvPr id="4" name="Slide Number Placeholder 3"/>
          <p:cNvSpPr>
            <a:spLocks noGrp="1"/>
          </p:cNvSpPr>
          <p:nvPr>
            <p:ph type="sldNum" sz="quarter" idx="5"/>
          </p:nvPr>
        </p:nvSpPr>
        <p:spPr/>
        <p:txBody>
          <a:bodyPr/>
          <a:lstStyle/>
          <a:p>
            <a:fld id="{FFC59A3E-A62F-4AC5-B6C0-4C85FD655EBB}" type="slidenum">
              <a:rPr lang="en-US"/>
              <a:t>16</a:t>
            </a:fld>
            <a:endParaRPr lang="en-US"/>
          </a:p>
        </p:txBody>
      </p:sp>
    </p:spTree>
    <p:extLst>
      <p:ext uri="{BB962C8B-B14F-4D97-AF65-F5344CB8AC3E}">
        <p14:creationId xmlns:p14="http://schemas.microsoft.com/office/powerpoint/2010/main" val="1372233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17 – Trusted Antivirus programs</a:t>
            </a:r>
          </a:p>
          <a:p>
            <a:r>
              <a:rPr lang="en-US" b="1" dirty="0">
                <a:cs typeface="Calibri"/>
              </a:rPr>
              <a:t>Say</a:t>
            </a:r>
            <a:r>
              <a:rPr lang="en-US" dirty="0">
                <a:cs typeface="Calibri"/>
              </a:rPr>
              <a:t>: There are many different anti-virus programs these are a few of the most popular. Many different anti-virus software cost money to use such as McAfee or Norton but provide increased protection. Some anti-virus software can be free most notably Windows Defender which comes preinstalled on any Windows device. You can install antivirus software in the same way you would install any other program on a computer and often have very helpful guides to ensure they've been installed correctly.</a:t>
            </a:r>
          </a:p>
        </p:txBody>
      </p:sp>
      <p:sp>
        <p:nvSpPr>
          <p:cNvPr id="4" name="Slide Number Placeholder 3"/>
          <p:cNvSpPr>
            <a:spLocks noGrp="1"/>
          </p:cNvSpPr>
          <p:nvPr>
            <p:ph type="sldNum" sz="quarter" idx="5"/>
          </p:nvPr>
        </p:nvSpPr>
        <p:spPr/>
        <p:txBody>
          <a:bodyPr/>
          <a:lstStyle/>
          <a:p>
            <a:fld id="{FFC59A3E-A62F-4AC5-B6C0-4C85FD655EBB}" type="slidenum">
              <a:rPr lang="en-US"/>
              <a:t>17</a:t>
            </a:fld>
            <a:endParaRPr lang="en-US"/>
          </a:p>
        </p:txBody>
      </p:sp>
    </p:spTree>
    <p:extLst>
      <p:ext uri="{BB962C8B-B14F-4D97-AF65-F5344CB8AC3E}">
        <p14:creationId xmlns:p14="http://schemas.microsoft.com/office/powerpoint/2010/main" val="341372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18 – Reflection</a:t>
            </a:r>
          </a:p>
          <a:p>
            <a:r>
              <a:rPr lang="en-US" b="1" dirty="0">
                <a:cs typeface="Calibri"/>
              </a:rPr>
              <a:t>Say</a:t>
            </a:r>
            <a:r>
              <a:rPr lang="en-US" dirty="0">
                <a:cs typeface="Calibri"/>
              </a:rPr>
              <a:t>: What steps can you take to reduce your risk of being reduced by malware. Take this time to record student responses. </a:t>
            </a:r>
          </a:p>
        </p:txBody>
      </p:sp>
      <p:sp>
        <p:nvSpPr>
          <p:cNvPr id="4" name="Slide Number Placeholder 3"/>
          <p:cNvSpPr>
            <a:spLocks noGrp="1"/>
          </p:cNvSpPr>
          <p:nvPr>
            <p:ph type="sldNum" sz="quarter" idx="5"/>
          </p:nvPr>
        </p:nvSpPr>
        <p:spPr/>
        <p:txBody>
          <a:bodyPr/>
          <a:lstStyle/>
          <a:p>
            <a:fld id="{FFC59A3E-A62F-4AC5-B6C0-4C85FD655EBB}" type="slidenum">
              <a:rPr lang="en-US"/>
              <a:t>18</a:t>
            </a:fld>
            <a:endParaRPr lang="en-US"/>
          </a:p>
        </p:txBody>
      </p:sp>
    </p:spTree>
    <p:extLst>
      <p:ext uri="{BB962C8B-B14F-4D97-AF65-F5344CB8AC3E}">
        <p14:creationId xmlns:p14="http://schemas.microsoft.com/office/powerpoint/2010/main" val="136810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2 – Learning Objectives</a:t>
            </a:r>
          </a:p>
          <a:p>
            <a:r>
              <a:rPr lang="en-US" b="1" dirty="0">
                <a:cs typeface="Calibri"/>
              </a:rPr>
              <a:t>Say</a:t>
            </a:r>
            <a:r>
              <a:rPr lang="en-US" dirty="0">
                <a:cs typeface="Calibri"/>
              </a:rPr>
              <a:t>: By the end of this lesson, you will </a:t>
            </a:r>
          </a:p>
          <a:p>
            <a:r>
              <a:rPr lang="en-US" dirty="0">
                <a:cs typeface="Calibri"/>
              </a:rPr>
              <a:t>Learn what malware and viruses are</a:t>
            </a:r>
          </a:p>
          <a:p>
            <a:r>
              <a:rPr lang="en-US" dirty="0">
                <a:cs typeface="Calibri"/>
              </a:rPr>
              <a:t>Understand the dangers of being infected with malware.</a:t>
            </a:r>
            <a:endParaRPr lang="en-US" dirty="0"/>
          </a:p>
          <a:p>
            <a:r>
              <a:rPr lang="en-US" dirty="0">
                <a:cs typeface="Calibri"/>
              </a:rPr>
              <a:t>Know how malware is able to infect computers</a:t>
            </a:r>
          </a:p>
          <a:p>
            <a:r>
              <a:rPr lang="en-US" dirty="0">
                <a:cs typeface="Calibri"/>
              </a:rPr>
              <a:t>And Understand how to effectively stop malware. </a:t>
            </a:r>
          </a:p>
        </p:txBody>
      </p:sp>
      <p:sp>
        <p:nvSpPr>
          <p:cNvPr id="4" name="Slide Number Placeholder 3"/>
          <p:cNvSpPr>
            <a:spLocks noGrp="1"/>
          </p:cNvSpPr>
          <p:nvPr>
            <p:ph type="sldNum" sz="quarter" idx="5"/>
          </p:nvPr>
        </p:nvSpPr>
        <p:spPr/>
        <p:txBody>
          <a:bodyPr/>
          <a:lstStyle/>
          <a:p>
            <a:fld id="{FFC59A3E-A62F-4AC5-B6C0-4C85FD655EBB}" type="slidenum">
              <a:rPr lang="en-US"/>
              <a:t>2</a:t>
            </a:fld>
            <a:endParaRPr lang="en-US"/>
          </a:p>
        </p:txBody>
      </p:sp>
    </p:spTree>
    <p:extLst>
      <p:ext uri="{BB962C8B-B14F-4D97-AF65-F5344CB8AC3E}">
        <p14:creationId xmlns:p14="http://schemas.microsoft.com/office/powerpoint/2010/main" val="148077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Show</a:t>
            </a:r>
            <a:r>
              <a:rPr lang="en-US" dirty="0"/>
              <a:t>: Slide 3 – What is Malware?</a:t>
            </a:r>
            <a:endParaRPr lang="en-US" dirty="0">
              <a:cs typeface="Calibri" panose="020F0502020204030204"/>
            </a:endParaRPr>
          </a:p>
          <a:p>
            <a:r>
              <a:rPr lang="en-US" b="1" dirty="0">
                <a:cs typeface="Calibri" panose="020F0502020204030204"/>
              </a:rPr>
              <a:t>Say</a:t>
            </a:r>
            <a:r>
              <a:rPr lang="en-US" dirty="0">
                <a:cs typeface="Calibri" panose="020F0502020204030204"/>
              </a:rPr>
              <a:t>: Malware gets it's name because it is a malicious piece of software, with mal being short for malicious. </a:t>
            </a:r>
          </a:p>
          <a:p>
            <a:r>
              <a:rPr lang="en-US" b="1" dirty="0">
                <a:cs typeface="Calibri" panose="020F0502020204030204"/>
              </a:rPr>
              <a:t>Ask</a:t>
            </a:r>
            <a:r>
              <a:rPr lang="en-US" dirty="0">
                <a:cs typeface="Calibri" panose="020F0502020204030204"/>
              </a:rPr>
              <a:t>: Knowing what malicious means, what could Malware mean? Give the class a chance to respond on what they think malware might be. </a:t>
            </a:r>
          </a:p>
          <a:p>
            <a:r>
              <a:rPr lang="en-US" dirty="0">
                <a:cs typeface="Calibri" panose="020F0502020204030204"/>
              </a:rPr>
              <a:t>Say: Malware is a program that is designed to be disruptive and cause damage to a computer. Often, malware hides on a device so it is more difficult to detect. </a:t>
            </a:r>
          </a:p>
        </p:txBody>
      </p:sp>
      <p:sp>
        <p:nvSpPr>
          <p:cNvPr id="4" name="Slide Number Placeholder 3"/>
          <p:cNvSpPr>
            <a:spLocks noGrp="1"/>
          </p:cNvSpPr>
          <p:nvPr>
            <p:ph type="sldNum" sz="quarter" idx="5"/>
          </p:nvPr>
        </p:nvSpPr>
        <p:spPr/>
        <p:txBody>
          <a:bodyPr/>
          <a:lstStyle/>
          <a:p>
            <a:fld id="{FFC59A3E-A62F-4AC5-B6C0-4C85FD655EBB}" type="slidenum">
              <a:rPr lang="en-US"/>
              <a:t>3</a:t>
            </a:fld>
            <a:endParaRPr lang="en-US"/>
          </a:p>
        </p:txBody>
      </p:sp>
    </p:spTree>
    <p:extLst>
      <p:ext uri="{BB962C8B-B14F-4D97-AF65-F5344CB8AC3E}">
        <p14:creationId xmlns:p14="http://schemas.microsoft.com/office/powerpoint/2010/main" val="48888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4 – What is a Computer Virus?</a:t>
            </a:r>
          </a:p>
          <a:p>
            <a:r>
              <a:rPr lang="en-US" b="1" dirty="0">
                <a:cs typeface="Calibri"/>
              </a:rPr>
              <a:t>Say</a:t>
            </a:r>
            <a:r>
              <a:rPr lang="en-US" dirty="0">
                <a:cs typeface="Calibri"/>
              </a:rPr>
              <a:t>: Just like people, computers can become sick too, this is called a Computer Virus. </a:t>
            </a:r>
          </a:p>
          <a:p>
            <a:r>
              <a:rPr lang="en-US" b="1" dirty="0">
                <a:cs typeface="Calibri"/>
              </a:rPr>
              <a:t>Ask</a:t>
            </a:r>
            <a:r>
              <a:rPr lang="en-US" dirty="0">
                <a:cs typeface="Calibri"/>
              </a:rPr>
              <a:t>: What do we think a computer virus is? Ask students what they think a computer virus is? It can be related back to being sick or catching a cold, analogies that can be helpful for visualizing what a computer virus is. </a:t>
            </a:r>
          </a:p>
          <a:p>
            <a:r>
              <a:rPr lang="en-US" dirty="0">
                <a:cs typeface="Calibri"/>
              </a:rPr>
              <a:t>Say: Definition – A computer program that makes copies of itself to destroy information and take over a computer. </a:t>
            </a:r>
          </a:p>
        </p:txBody>
      </p:sp>
      <p:sp>
        <p:nvSpPr>
          <p:cNvPr id="4" name="Slide Number Placeholder 3"/>
          <p:cNvSpPr>
            <a:spLocks noGrp="1"/>
          </p:cNvSpPr>
          <p:nvPr>
            <p:ph type="sldNum" sz="quarter" idx="5"/>
          </p:nvPr>
        </p:nvSpPr>
        <p:spPr/>
        <p:txBody>
          <a:bodyPr/>
          <a:lstStyle/>
          <a:p>
            <a:fld id="{FFC59A3E-A62F-4AC5-B6C0-4C85FD655EBB}" type="slidenum">
              <a:rPr lang="en-US"/>
              <a:t>4</a:t>
            </a:fld>
            <a:endParaRPr lang="en-US"/>
          </a:p>
        </p:txBody>
      </p:sp>
    </p:spTree>
    <p:extLst>
      <p:ext uri="{BB962C8B-B14F-4D97-AF65-F5344CB8AC3E}">
        <p14:creationId xmlns:p14="http://schemas.microsoft.com/office/powerpoint/2010/main" val="405321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a:cs typeface="Calibri"/>
              </a:rPr>
              <a:t>: Slide 5 – What does a computer virus do?</a:t>
            </a:r>
          </a:p>
          <a:p>
            <a:r>
              <a:rPr lang="en-US" b="1" dirty="0">
                <a:cs typeface="Calibri"/>
              </a:rPr>
              <a:t>Say</a:t>
            </a:r>
            <a:r>
              <a:rPr lang="en-US">
                <a:cs typeface="Calibri"/>
              </a:rPr>
              <a:t>: A virus always has a negative impact on any device it's on. The 3 main goal of a virus are to: Steal and Corrupt Data – often to sell the information, Cause the computer to slow down – in this case using </a:t>
            </a:r>
            <a:r>
              <a:rPr lang="en-US" dirty="0">
                <a:cs typeface="Calibri"/>
              </a:rPr>
              <a:t>resources</a:t>
            </a:r>
            <a:r>
              <a:rPr lang="en-US">
                <a:cs typeface="Calibri"/>
              </a:rPr>
              <a:t> to spread itself through the computer and look for information, and finally to use the computer to replicate itself and spread itself to other computers. </a:t>
            </a:r>
          </a:p>
        </p:txBody>
      </p:sp>
      <p:sp>
        <p:nvSpPr>
          <p:cNvPr id="4" name="Slide Number Placeholder 3"/>
          <p:cNvSpPr>
            <a:spLocks noGrp="1"/>
          </p:cNvSpPr>
          <p:nvPr>
            <p:ph type="sldNum" sz="quarter" idx="5"/>
          </p:nvPr>
        </p:nvSpPr>
        <p:spPr/>
        <p:txBody>
          <a:bodyPr/>
          <a:lstStyle/>
          <a:p>
            <a:fld id="{FFC59A3E-A62F-4AC5-B6C0-4C85FD655EBB}" type="slidenum">
              <a:rPr lang="en-US"/>
              <a:t>5</a:t>
            </a:fld>
            <a:endParaRPr lang="en-US"/>
          </a:p>
        </p:txBody>
      </p:sp>
    </p:spTree>
    <p:extLst>
      <p:ext uri="{BB962C8B-B14F-4D97-AF65-F5344CB8AC3E}">
        <p14:creationId xmlns:p14="http://schemas.microsoft.com/office/powerpoint/2010/main" val="35278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6 – What is the difference between a virus and malware? </a:t>
            </a:r>
          </a:p>
          <a:p>
            <a:r>
              <a:rPr lang="en-US" b="1" dirty="0">
                <a:cs typeface="Calibri"/>
              </a:rPr>
              <a:t>Say</a:t>
            </a:r>
            <a:r>
              <a:rPr lang="en-US" dirty="0">
                <a:cs typeface="Calibri"/>
              </a:rPr>
              <a:t>: While both Malware and a computer virus sound similar in nature, they have a major difference. </a:t>
            </a:r>
          </a:p>
          <a:p>
            <a:r>
              <a:rPr lang="en-US" b="1" dirty="0">
                <a:cs typeface="Calibri"/>
              </a:rPr>
              <a:t>Ask</a:t>
            </a:r>
            <a:r>
              <a:rPr lang="en-US" dirty="0">
                <a:cs typeface="Calibri"/>
              </a:rPr>
              <a:t>: What do you think the main difference between a normal piece of malware is and a computer virus?</a:t>
            </a:r>
          </a:p>
          <a:p>
            <a:r>
              <a:rPr lang="en-US" b="1" dirty="0">
                <a:cs typeface="Calibri"/>
              </a:rPr>
              <a:t>Say</a:t>
            </a:r>
            <a:r>
              <a:rPr lang="en-US" dirty="0">
                <a:cs typeface="Calibri"/>
              </a:rPr>
              <a:t>: A virus is actually a type of malware, the main difference being that a virus creates copies of itself so it can spread to other computers. </a:t>
            </a:r>
          </a:p>
        </p:txBody>
      </p:sp>
      <p:sp>
        <p:nvSpPr>
          <p:cNvPr id="4" name="Slide Number Placeholder 3"/>
          <p:cNvSpPr>
            <a:spLocks noGrp="1"/>
          </p:cNvSpPr>
          <p:nvPr>
            <p:ph type="sldNum" sz="quarter" idx="5"/>
          </p:nvPr>
        </p:nvSpPr>
        <p:spPr/>
        <p:txBody>
          <a:bodyPr/>
          <a:lstStyle/>
          <a:p>
            <a:fld id="{FFC59A3E-A62F-4AC5-B6C0-4C85FD655EBB}" type="slidenum">
              <a:rPr lang="en-US"/>
              <a:t>6</a:t>
            </a:fld>
            <a:endParaRPr lang="en-US"/>
          </a:p>
        </p:txBody>
      </p:sp>
    </p:spTree>
    <p:extLst>
      <p:ext uri="{BB962C8B-B14F-4D97-AF65-F5344CB8AC3E}">
        <p14:creationId xmlns:p14="http://schemas.microsoft.com/office/powerpoint/2010/main" val="248549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7 – What are some common types of Malware?</a:t>
            </a:r>
            <a:endParaRPr lang="en-US" dirty="0"/>
          </a:p>
          <a:p>
            <a:r>
              <a:rPr lang="en-US" b="1" dirty="0">
                <a:cs typeface="Calibri"/>
              </a:rPr>
              <a:t>Say</a:t>
            </a:r>
            <a:r>
              <a:rPr lang="en-US" dirty="0">
                <a:cs typeface="Calibri"/>
              </a:rPr>
              <a:t>: There are many different types of Malware, these 3 are some of the most common types. Adware, Spyware and Ransomware are all dangerous forms of malware that can infect a device. These three while all being malware differ in what harm they do. </a:t>
            </a:r>
          </a:p>
          <a:p>
            <a:endParaRPr lang="en-US" dirty="0">
              <a:cs typeface="Calibri"/>
            </a:endParaRPr>
          </a:p>
        </p:txBody>
      </p:sp>
      <p:sp>
        <p:nvSpPr>
          <p:cNvPr id="4" name="Slide Number Placeholder 3"/>
          <p:cNvSpPr>
            <a:spLocks noGrp="1"/>
          </p:cNvSpPr>
          <p:nvPr>
            <p:ph type="sldNum" sz="quarter" idx="5"/>
          </p:nvPr>
        </p:nvSpPr>
        <p:spPr/>
        <p:txBody>
          <a:bodyPr/>
          <a:lstStyle/>
          <a:p>
            <a:fld id="{FFC59A3E-A62F-4AC5-B6C0-4C85FD655EBB}" type="slidenum">
              <a:rPr lang="en-US"/>
              <a:t>7</a:t>
            </a:fld>
            <a:endParaRPr lang="en-US"/>
          </a:p>
        </p:txBody>
      </p:sp>
    </p:spTree>
    <p:extLst>
      <p:ext uri="{BB962C8B-B14F-4D97-AF65-F5344CB8AC3E}">
        <p14:creationId xmlns:p14="http://schemas.microsoft.com/office/powerpoint/2010/main" val="3046391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8 – What is Adware?</a:t>
            </a:r>
          </a:p>
          <a:p>
            <a:r>
              <a:rPr lang="en-US" b="1" dirty="0">
                <a:cs typeface="Calibri"/>
              </a:rPr>
              <a:t>Say</a:t>
            </a:r>
            <a:r>
              <a:rPr lang="en-US" dirty="0">
                <a:cs typeface="Calibri"/>
              </a:rPr>
              <a:t>: Similar to the prefix mal in Malware, the Ad in Adware is short for advertisement. </a:t>
            </a:r>
          </a:p>
          <a:p>
            <a:r>
              <a:rPr lang="en-US" b="1" dirty="0">
                <a:cs typeface="Calibri"/>
              </a:rPr>
              <a:t>Ask</a:t>
            </a:r>
            <a:r>
              <a:rPr lang="en-US" dirty="0">
                <a:cs typeface="Calibri"/>
              </a:rPr>
              <a:t>: Knowing this, what do we think that Adware could mean?</a:t>
            </a:r>
          </a:p>
          <a:p>
            <a:r>
              <a:rPr lang="en-US" b="1" dirty="0">
                <a:cs typeface="Calibri"/>
              </a:rPr>
              <a:t>Say</a:t>
            </a:r>
            <a:r>
              <a:rPr lang="en-US" dirty="0">
                <a:cs typeface="Calibri"/>
              </a:rPr>
              <a:t>: Adware is an unwanted program that collects personal information about you and then displays advertisements that are often disruptive to the computer. This information is often used to show you adds that may interest you and lead you to downloading other more dangerous programs. The information that is taken from adware is often sold. </a:t>
            </a:r>
          </a:p>
        </p:txBody>
      </p:sp>
      <p:sp>
        <p:nvSpPr>
          <p:cNvPr id="4" name="Slide Number Placeholder 3"/>
          <p:cNvSpPr>
            <a:spLocks noGrp="1"/>
          </p:cNvSpPr>
          <p:nvPr>
            <p:ph type="sldNum" sz="quarter" idx="5"/>
          </p:nvPr>
        </p:nvSpPr>
        <p:spPr/>
        <p:txBody>
          <a:bodyPr/>
          <a:lstStyle/>
          <a:p>
            <a:fld id="{FFC59A3E-A62F-4AC5-B6C0-4C85FD655EBB}" type="slidenum">
              <a:rPr lang="en-US"/>
              <a:t>8</a:t>
            </a:fld>
            <a:endParaRPr lang="en-US"/>
          </a:p>
        </p:txBody>
      </p:sp>
    </p:spTree>
    <p:extLst>
      <p:ext uri="{BB962C8B-B14F-4D97-AF65-F5344CB8AC3E}">
        <p14:creationId xmlns:p14="http://schemas.microsoft.com/office/powerpoint/2010/main" val="320149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Show</a:t>
            </a:r>
            <a:r>
              <a:rPr lang="en-US" dirty="0">
                <a:cs typeface="Calibri"/>
              </a:rPr>
              <a:t>: Slide 9 -  What is Spyware?</a:t>
            </a:r>
          </a:p>
          <a:p>
            <a:r>
              <a:rPr lang="en-US" b="1" dirty="0">
                <a:cs typeface="Calibri"/>
              </a:rPr>
              <a:t>Say</a:t>
            </a:r>
            <a:r>
              <a:rPr lang="en-US" dirty="0">
                <a:cs typeface="Calibri"/>
              </a:rPr>
              <a:t>: Spyware is the second type of malware we'll look at and is a more harmful than Adware, this type of malware has the prefix of Spy. </a:t>
            </a:r>
          </a:p>
          <a:p>
            <a:r>
              <a:rPr lang="en-US" b="1" dirty="0">
                <a:cs typeface="Calibri"/>
              </a:rPr>
              <a:t>Ask</a:t>
            </a:r>
            <a:r>
              <a:rPr lang="en-US" dirty="0">
                <a:cs typeface="Calibri"/>
              </a:rPr>
              <a:t>: Knowing what a Spy is and knowing what malware does, what do you think Spyware could do?</a:t>
            </a:r>
          </a:p>
          <a:p>
            <a:r>
              <a:rPr lang="en-US" b="1" dirty="0">
                <a:cs typeface="Calibri"/>
              </a:rPr>
              <a:t>Say</a:t>
            </a:r>
            <a:r>
              <a:rPr lang="en-US" dirty="0">
                <a:cs typeface="Calibri"/>
              </a:rPr>
              <a:t>: Spyware is a malicious program that is designed to collect information from your computer without your knowledge. This is different from the information collected by adware, this information includes things like: passwords, bank details, and other personal information that can be used to steal from you. </a:t>
            </a:r>
          </a:p>
        </p:txBody>
      </p:sp>
      <p:sp>
        <p:nvSpPr>
          <p:cNvPr id="4" name="Slide Number Placeholder 3"/>
          <p:cNvSpPr>
            <a:spLocks noGrp="1"/>
          </p:cNvSpPr>
          <p:nvPr>
            <p:ph type="sldNum" sz="quarter" idx="5"/>
          </p:nvPr>
        </p:nvSpPr>
        <p:spPr/>
        <p:txBody>
          <a:bodyPr/>
          <a:lstStyle/>
          <a:p>
            <a:fld id="{FFC59A3E-A62F-4AC5-B6C0-4C85FD655EBB}" type="slidenum">
              <a:rPr lang="en-US"/>
              <a:t>9</a:t>
            </a:fld>
            <a:endParaRPr lang="en-US"/>
          </a:p>
        </p:txBody>
      </p:sp>
    </p:spTree>
    <p:extLst>
      <p:ext uri="{BB962C8B-B14F-4D97-AF65-F5344CB8AC3E}">
        <p14:creationId xmlns:p14="http://schemas.microsoft.com/office/powerpoint/2010/main" val="192210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December 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3975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December 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0900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December 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51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December 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142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December 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2518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December 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5910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December 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34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December 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558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December 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485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December 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488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December 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321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December 8, 2021</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393787829"/>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27" r:id="rId6"/>
    <p:sldLayoutId id="2147484023" r:id="rId7"/>
    <p:sldLayoutId id="2147484024" r:id="rId8"/>
    <p:sldLayoutId id="2147484025" r:id="rId9"/>
    <p:sldLayoutId id="2147484026" r:id="rId10"/>
    <p:sldLayoutId id="214748402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GB21O7YMTKI?feature=oembed"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F4F99586-72BD-4476-8E2C-C81DB9D52DE0}"/>
              </a:ext>
            </a:extLst>
          </p:cNvPr>
          <p:cNvPicPr>
            <a:picLocks noChangeAspect="1"/>
          </p:cNvPicPr>
          <p:nvPr/>
        </p:nvPicPr>
        <p:blipFill rotWithShape="1">
          <a:blip r:embed="rId3"/>
          <a:srcRect t="20610" b="20611"/>
          <a:stretch/>
        </p:blipFill>
        <p:spPr>
          <a:xfrm>
            <a:off x="-2" y="10"/>
            <a:ext cx="12192002" cy="4461036"/>
          </a:xfrm>
          <a:prstGeom prst="rect">
            <a:avLst/>
          </a:prstGeom>
        </p:spPr>
      </p:pic>
      <p:sp>
        <p:nvSpPr>
          <p:cNvPr id="104" name="Rectangle 103">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109">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A18F3-8027-4E0B-9DB4-631F608D4E8F}"/>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Malware Prevention</a:t>
            </a:r>
          </a:p>
        </p:txBody>
      </p:sp>
      <p:sp>
        <p:nvSpPr>
          <p:cNvPr id="3" name="Subtitle 2">
            <a:extLst>
              <a:ext uri="{FF2B5EF4-FFF2-40B4-BE49-F238E27FC236}">
                <a16:creationId xmlns:a16="http://schemas.microsoft.com/office/drawing/2014/main" id="{760E9807-155F-4015-BDE3-4731DDC98A03}"/>
              </a:ext>
            </a:extLst>
          </p:cNvPr>
          <p:cNvSpPr>
            <a:spLocks noGrp="1"/>
          </p:cNvSpPr>
          <p:nvPr>
            <p:ph type="subTitle" idx="1"/>
          </p:nvPr>
        </p:nvSpPr>
        <p:spPr>
          <a:xfrm>
            <a:off x="1371601" y="5970897"/>
            <a:ext cx="9448800" cy="429904"/>
          </a:xfrm>
        </p:spPr>
        <p:txBody>
          <a:bodyPr>
            <a:normAutofit/>
          </a:bodyPr>
          <a:lstStyle/>
          <a:p>
            <a:pPr algn="l"/>
            <a:endParaRPr lang="en-US" sz="1200">
              <a:solidFill>
                <a:schemeClr val="bg1"/>
              </a:solidFill>
            </a:endParaRPr>
          </a:p>
        </p:txBody>
      </p:sp>
    </p:spTree>
    <p:extLst>
      <p:ext uri="{BB962C8B-B14F-4D97-AF65-F5344CB8AC3E}">
        <p14:creationId xmlns:p14="http://schemas.microsoft.com/office/powerpoint/2010/main" val="114260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7" name="Rectangle 96">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60D196-B32B-4933-B28F-7759DA53D702}"/>
              </a:ext>
            </a:extLst>
          </p:cNvPr>
          <p:cNvSpPr>
            <a:spLocks noGrp="1"/>
          </p:cNvSpPr>
          <p:nvPr>
            <p:ph idx="1"/>
          </p:nvPr>
        </p:nvSpPr>
        <p:spPr>
          <a:xfrm>
            <a:off x="1371600" y="4651581"/>
            <a:ext cx="4724399" cy="1577386"/>
          </a:xfrm>
        </p:spPr>
        <p:txBody>
          <a:bodyPr vert="horz" lIns="0" tIns="0" rIns="0" bIns="0" rtlCol="0">
            <a:normAutofit/>
          </a:bodyPr>
          <a:lstStyle/>
          <a:p>
            <a:pPr marL="0" indent="0">
              <a:lnSpc>
                <a:spcPct val="150000"/>
              </a:lnSpc>
              <a:buNone/>
            </a:pPr>
            <a:r>
              <a:rPr lang="en-US" sz="1400" b="1" cap="all" spc="600">
                <a:solidFill>
                  <a:schemeClr val="bg1"/>
                </a:solidFill>
              </a:rPr>
              <a:t>A program that is designed to block access to a computer, often to until money is paid. </a:t>
            </a:r>
          </a:p>
        </p:txBody>
      </p:sp>
      <p:pic>
        <p:nvPicPr>
          <p:cNvPr id="24" name="Graphic 23" descr="Money">
            <a:extLst>
              <a:ext uri="{FF2B5EF4-FFF2-40B4-BE49-F238E27FC236}">
                <a16:creationId xmlns:a16="http://schemas.microsoft.com/office/drawing/2014/main" id="{C50A3FD3-8A19-4317-9069-7809A60F3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85721" y="908217"/>
            <a:ext cx="5049079" cy="5049079"/>
          </a:xfrm>
          <a:prstGeom prst="rect">
            <a:avLst/>
          </a:prstGeom>
        </p:spPr>
      </p:pic>
      <p:sp>
        <p:nvSpPr>
          <p:cNvPr id="56" name="Title 1">
            <a:extLst>
              <a:ext uri="{FF2B5EF4-FFF2-40B4-BE49-F238E27FC236}">
                <a16:creationId xmlns:a16="http://schemas.microsoft.com/office/drawing/2014/main" id="{D67A5E29-3C6D-4E51-B0D8-B161003F729C}"/>
              </a:ext>
            </a:extLst>
          </p:cNvPr>
          <p:cNvSpPr>
            <a:spLocks noGrp="1"/>
          </p:cNvSpPr>
          <p:nvPr/>
        </p:nvSpPr>
        <p:spPr>
          <a:xfrm>
            <a:off x="1371600" y="1467134"/>
            <a:ext cx="4724399" cy="2548275"/>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100" spc="750">
                <a:solidFill>
                  <a:schemeClr val="bg1"/>
                </a:solidFill>
              </a:rPr>
              <a:t>What is Ransomware? </a:t>
            </a:r>
          </a:p>
        </p:txBody>
      </p:sp>
    </p:spTree>
    <p:extLst>
      <p:ext uri="{BB962C8B-B14F-4D97-AF65-F5344CB8AC3E}">
        <p14:creationId xmlns:p14="http://schemas.microsoft.com/office/powerpoint/2010/main" val="40324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FB5CEB-0D6F-48EE-9B03-4F921E276B89}"/>
              </a:ext>
            </a:extLst>
          </p:cNvPr>
          <p:cNvSpPr>
            <a:spLocks noGrp="1"/>
          </p:cNvSpPr>
          <p:nvPr>
            <p:ph idx="1"/>
          </p:nvPr>
        </p:nvSpPr>
        <p:spPr>
          <a:xfrm>
            <a:off x="2022582" y="5369289"/>
            <a:ext cx="8138765" cy="756919"/>
          </a:xfrm>
        </p:spPr>
        <p:txBody>
          <a:bodyPr vert="horz" lIns="0" tIns="0" rIns="0" bIns="0" rtlCol="0" anchor="ctr">
            <a:normAutofit/>
          </a:bodyPr>
          <a:lstStyle/>
          <a:p>
            <a:pPr marL="0" indent="0" algn="ctr">
              <a:lnSpc>
                <a:spcPct val="150000"/>
              </a:lnSpc>
              <a:buNone/>
            </a:pPr>
            <a:r>
              <a:rPr lang="en-US" sz="1400" b="1" cap="all" spc="600">
                <a:solidFill>
                  <a:schemeClr val="bg1"/>
                </a:solidFill>
              </a:rPr>
              <a:t>A file or program that can be run by a computer. </a:t>
            </a:r>
          </a:p>
        </p:txBody>
      </p:sp>
      <p:sp>
        <p:nvSpPr>
          <p:cNvPr id="13" name="Title 1">
            <a:extLst>
              <a:ext uri="{FF2B5EF4-FFF2-40B4-BE49-F238E27FC236}">
                <a16:creationId xmlns:a16="http://schemas.microsoft.com/office/drawing/2014/main" id="{5FB1A63A-AA03-4D7A-98AF-C6C942C2D1CC}"/>
              </a:ext>
            </a:extLst>
          </p:cNvPr>
          <p:cNvSpPr>
            <a:spLocks noGrp="1"/>
          </p:cNvSpPr>
          <p:nvPr/>
        </p:nvSpPr>
        <p:spPr>
          <a:xfrm>
            <a:off x="1524000" y="1104445"/>
            <a:ext cx="9144000" cy="2826182"/>
          </a:xfrm>
          <a:prstGeom prst="rect">
            <a:avLst/>
          </a:prstGeom>
        </p:spPr>
        <p:txBody>
          <a:bodyPr vert="horz" lIns="0" tIns="0" rIns="0" bIns="0" rtlCol="0" anchor="ctr">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ctr"/>
            <a:r>
              <a:rPr lang="en-US" sz="4400" spc="750">
                <a:solidFill>
                  <a:schemeClr val="bg1"/>
                </a:solidFill>
              </a:rPr>
              <a:t>What is an Executable?</a:t>
            </a:r>
          </a:p>
        </p:txBody>
      </p:sp>
    </p:spTree>
    <p:extLst>
      <p:ext uri="{BB962C8B-B14F-4D97-AF65-F5344CB8AC3E}">
        <p14:creationId xmlns:p14="http://schemas.microsoft.com/office/powerpoint/2010/main" val="336410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4B502-C3F7-4F53-A00D-CA37CA74161B}"/>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ea typeface="+mj-lt"/>
                <a:cs typeface="+mj-lt"/>
              </a:rPr>
              <a:t>HOW ARE WE INFECTED WITH A VIRUS OR MALWARE?</a:t>
            </a:r>
          </a:p>
        </p:txBody>
      </p:sp>
      <p:graphicFrame>
        <p:nvGraphicFramePr>
          <p:cNvPr id="82" name="Content Placeholder 2">
            <a:extLst>
              <a:ext uri="{FF2B5EF4-FFF2-40B4-BE49-F238E27FC236}">
                <a16:creationId xmlns:a16="http://schemas.microsoft.com/office/drawing/2014/main" id="{AA1514F1-D111-4187-9CBE-F6CDC6E604B9}"/>
              </a:ext>
            </a:extLst>
          </p:cNvPr>
          <p:cNvGraphicFramePr>
            <a:graphicFrameLocks noGrp="1"/>
          </p:cNvGraphicFramePr>
          <p:nvPr>
            <p:ph idx="1"/>
            <p:extLst>
              <p:ext uri="{D42A27DB-BD31-4B8C-83A1-F6EECF244321}">
                <p14:modId xmlns:p14="http://schemas.microsoft.com/office/powerpoint/2010/main" val="375480151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16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B705F-2D42-475A-8BA6-C131B68D636E}"/>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dirty="0">
                <a:solidFill>
                  <a:schemeClr val="bg1"/>
                </a:solidFill>
              </a:rPr>
              <a:t>What devices can be infected with Malware?</a:t>
            </a:r>
          </a:p>
        </p:txBody>
      </p:sp>
      <p:graphicFrame>
        <p:nvGraphicFramePr>
          <p:cNvPr id="7" name="Content Placeholder 2">
            <a:extLst>
              <a:ext uri="{FF2B5EF4-FFF2-40B4-BE49-F238E27FC236}">
                <a16:creationId xmlns:a16="http://schemas.microsoft.com/office/drawing/2014/main" id="{8F66663F-DB7B-4F71-99D1-26C8CB5359D5}"/>
              </a:ext>
            </a:extLst>
          </p:cNvPr>
          <p:cNvGraphicFramePr>
            <a:graphicFrameLocks noGrp="1"/>
          </p:cNvGraphicFramePr>
          <p:nvPr>
            <p:ph idx="1"/>
            <p:extLst>
              <p:ext uri="{D42A27DB-BD31-4B8C-83A1-F6EECF244321}">
                <p14:modId xmlns:p14="http://schemas.microsoft.com/office/powerpoint/2010/main" val="390741118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851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B00CC-15EC-412E-B52B-807B62ECA20B}"/>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a:solidFill>
                  <a:schemeClr val="bg1"/>
                </a:solidFill>
              </a:rPr>
              <a:t>Class Discussion:</a:t>
            </a:r>
            <a:br>
              <a:rPr lang="en-US" sz="4400" spc="750">
                <a:solidFill>
                  <a:schemeClr val="bg1"/>
                </a:solidFill>
              </a:rPr>
            </a:br>
            <a:r>
              <a:rPr lang="en-US" sz="4400" spc="750">
                <a:solidFill>
                  <a:schemeClr val="bg1"/>
                </a:solidFill>
              </a:rPr>
              <a:t>How do we avoid Malware?</a:t>
            </a:r>
          </a:p>
        </p:txBody>
      </p:sp>
    </p:spTree>
    <p:extLst>
      <p:ext uri="{BB962C8B-B14F-4D97-AF65-F5344CB8AC3E}">
        <p14:creationId xmlns:p14="http://schemas.microsoft.com/office/powerpoint/2010/main" val="193662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6BECF-DE85-4DDB-9522-A15AAABC5A1C}"/>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a:solidFill>
                  <a:schemeClr val="bg1"/>
                </a:solidFill>
              </a:rPr>
              <a:t>How do we prevent being infected viruses and malware?</a:t>
            </a:r>
          </a:p>
        </p:txBody>
      </p:sp>
      <p:graphicFrame>
        <p:nvGraphicFramePr>
          <p:cNvPr id="14" name="Content Placeholder 2">
            <a:extLst>
              <a:ext uri="{FF2B5EF4-FFF2-40B4-BE49-F238E27FC236}">
                <a16:creationId xmlns:a16="http://schemas.microsoft.com/office/drawing/2014/main" id="{83AE1447-E74B-420C-8434-505A1746DD6E}"/>
              </a:ext>
            </a:extLst>
          </p:cNvPr>
          <p:cNvGraphicFramePr>
            <a:graphicFrameLocks noGrp="1"/>
          </p:cNvGraphicFramePr>
          <p:nvPr>
            <p:ph idx="1"/>
            <p:extLst>
              <p:ext uri="{D42A27DB-BD31-4B8C-83A1-F6EECF244321}">
                <p14:modId xmlns:p14="http://schemas.microsoft.com/office/powerpoint/2010/main" val="200421333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134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10AEC-9BD9-4F6F-9D3A-060D81F25F28}"/>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sz="4400" spc="750" dirty="0">
                <a:solidFill>
                  <a:schemeClr val="bg1"/>
                </a:solidFill>
              </a:rPr>
              <a:t>What is an Antivirus?</a:t>
            </a:r>
          </a:p>
        </p:txBody>
      </p:sp>
      <p:sp>
        <p:nvSpPr>
          <p:cNvPr id="3" name="Content Placeholder 2">
            <a:extLst>
              <a:ext uri="{FF2B5EF4-FFF2-40B4-BE49-F238E27FC236}">
                <a16:creationId xmlns:a16="http://schemas.microsoft.com/office/drawing/2014/main" id="{70675E6C-8761-4D38-B839-ADF3FFE41027}"/>
              </a:ext>
            </a:extLst>
          </p:cNvPr>
          <p:cNvSpPr>
            <a:spLocks noGrp="1"/>
          </p:cNvSpPr>
          <p:nvPr>
            <p:ph idx="1"/>
          </p:nvPr>
        </p:nvSpPr>
        <p:spPr>
          <a:xfrm>
            <a:off x="4636295" y="4848848"/>
            <a:ext cx="6808082" cy="1204320"/>
          </a:xfrm>
        </p:spPr>
        <p:txBody>
          <a:bodyPr vert="horz" lIns="0" tIns="0" rIns="0" bIns="0" rtlCol="0">
            <a:normAutofit/>
          </a:bodyPr>
          <a:lstStyle/>
          <a:p>
            <a:pPr marL="0" indent="0">
              <a:lnSpc>
                <a:spcPct val="150000"/>
              </a:lnSpc>
              <a:buNone/>
            </a:pPr>
            <a:r>
              <a:rPr lang="en-US" sz="1400" b="1" cap="all" spc="600">
                <a:solidFill>
                  <a:schemeClr val="bg1"/>
                </a:solidFill>
              </a:rPr>
              <a:t>A program that is designed to detect and destroy computer viruses and malware. </a:t>
            </a:r>
          </a:p>
        </p:txBody>
      </p:sp>
    </p:spTree>
    <p:extLst>
      <p:ext uri="{BB962C8B-B14F-4D97-AF65-F5344CB8AC3E}">
        <p14:creationId xmlns:p14="http://schemas.microsoft.com/office/powerpoint/2010/main" val="14781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E51D9-AC60-49B3-9F32-59A1DF3F48BD}"/>
              </a:ext>
            </a:extLst>
          </p:cNvPr>
          <p:cNvSpPr>
            <a:spLocks noGrp="1"/>
          </p:cNvSpPr>
          <p:nvPr>
            <p:ph type="title"/>
          </p:nvPr>
        </p:nvSpPr>
        <p:spPr>
          <a:xfrm>
            <a:off x="457200" y="868280"/>
            <a:ext cx="3390645" cy="3363597"/>
          </a:xfrm>
        </p:spPr>
        <p:txBody>
          <a:bodyPr>
            <a:normAutofit/>
          </a:bodyPr>
          <a:lstStyle/>
          <a:p>
            <a:pPr algn="r"/>
            <a:r>
              <a:rPr lang="en-US" sz="3200" cap="none">
                <a:solidFill>
                  <a:schemeClr val="bg1"/>
                </a:solidFill>
              </a:rPr>
              <a:t>TRUSTED ANTIVIRUS PROGRAMS</a:t>
            </a:r>
          </a:p>
        </p:txBody>
      </p:sp>
      <p:graphicFrame>
        <p:nvGraphicFramePr>
          <p:cNvPr id="5" name="Content Placeholder 2">
            <a:extLst>
              <a:ext uri="{FF2B5EF4-FFF2-40B4-BE49-F238E27FC236}">
                <a16:creationId xmlns:a16="http://schemas.microsoft.com/office/drawing/2014/main" id="{29688458-590C-4660-8ED3-E9B53D59EAC9}"/>
              </a:ext>
            </a:extLst>
          </p:cNvPr>
          <p:cNvGraphicFramePr>
            <a:graphicFrameLocks noGrp="1"/>
          </p:cNvGraphicFramePr>
          <p:nvPr>
            <p:ph idx="1"/>
            <p:extLst>
              <p:ext uri="{D42A27DB-BD31-4B8C-83A1-F6EECF244321}">
                <p14:modId xmlns:p14="http://schemas.microsoft.com/office/powerpoint/2010/main" val="318602337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920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C2326-2825-475D-B8DF-503E881DCFAC}"/>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a:solidFill>
                  <a:schemeClr val="bg1"/>
                </a:solidFill>
              </a:rPr>
              <a:t>Reflection: what steps will you take to protect yourself against malware?</a:t>
            </a:r>
          </a:p>
        </p:txBody>
      </p:sp>
    </p:spTree>
    <p:extLst>
      <p:ext uri="{BB962C8B-B14F-4D97-AF65-F5344CB8AC3E}">
        <p14:creationId xmlns:p14="http://schemas.microsoft.com/office/powerpoint/2010/main" val="73317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2F88C-CA2C-4B07-8391-D03F3EF50812}"/>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Learning Objectives</a:t>
            </a:r>
          </a:p>
        </p:txBody>
      </p:sp>
      <p:graphicFrame>
        <p:nvGraphicFramePr>
          <p:cNvPr id="10" name="Content Placeholder 2">
            <a:extLst>
              <a:ext uri="{FF2B5EF4-FFF2-40B4-BE49-F238E27FC236}">
                <a16:creationId xmlns:a16="http://schemas.microsoft.com/office/drawing/2014/main" id="{1297E0A8-53EC-40A9-9EA7-27F3482872AE}"/>
              </a:ext>
            </a:extLst>
          </p:cNvPr>
          <p:cNvGraphicFramePr>
            <a:graphicFrameLocks noGrp="1"/>
          </p:cNvGraphicFramePr>
          <p:nvPr>
            <p:ph idx="1"/>
            <p:extLst>
              <p:ext uri="{D42A27DB-BD31-4B8C-83A1-F6EECF244321}">
                <p14:modId xmlns:p14="http://schemas.microsoft.com/office/powerpoint/2010/main" val="52379662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4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5530C1-36D6-47B1-B7CF-F82954B760F1}"/>
              </a:ext>
            </a:extLst>
          </p:cNvPr>
          <p:cNvSpPr>
            <a:spLocks noGrp="1"/>
          </p:cNvSpPr>
          <p:nvPr>
            <p:ph idx="1"/>
          </p:nvPr>
        </p:nvSpPr>
        <p:spPr>
          <a:xfrm>
            <a:off x="2498035" y="4811497"/>
            <a:ext cx="5314122" cy="1243923"/>
          </a:xfrm>
        </p:spPr>
        <p:txBody>
          <a:bodyPr vert="horz" lIns="0" tIns="0" rIns="0" bIns="0" rtlCol="0" anchor="t">
            <a:normAutofit/>
          </a:bodyPr>
          <a:lstStyle/>
          <a:p>
            <a:pPr marL="0" indent="0" algn="r">
              <a:lnSpc>
                <a:spcPct val="150000"/>
              </a:lnSpc>
              <a:buNone/>
            </a:pPr>
            <a:r>
              <a:rPr lang="en-US" sz="1600" b="1" cap="all" spc="600">
                <a:solidFill>
                  <a:schemeClr val="bg1"/>
                </a:solidFill>
              </a:rPr>
              <a:t>A program that is designed to be disruptive and cause damage to a computer. </a:t>
            </a:r>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3AB94-0BA2-4D6F-9FE4-5BAFF44FE968}"/>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sz="4400" spc="750">
                <a:solidFill>
                  <a:schemeClr val="bg1"/>
                </a:solidFill>
              </a:rPr>
              <a:t>What is Malware?</a:t>
            </a:r>
          </a:p>
        </p:txBody>
      </p:sp>
    </p:spTree>
    <p:extLst>
      <p:ext uri="{BB962C8B-B14F-4D97-AF65-F5344CB8AC3E}">
        <p14:creationId xmlns:p14="http://schemas.microsoft.com/office/powerpoint/2010/main" val="320422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30">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F45F2-E7B6-46EE-98FE-ABBDA708FC43}"/>
              </a:ext>
            </a:extLst>
          </p:cNvPr>
          <p:cNvSpPr>
            <a:spLocks noGrp="1"/>
          </p:cNvSpPr>
          <p:nvPr>
            <p:ph type="title"/>
          </p:nvPr>
        </p:nvSpPr>
        <p:spPr>
          <a:xfrm>
            <a:off x="955170" y="1322094"/>
            <a:ext cx="4683632" cy="3401334"/>
          </a:xfrm>
        </p:spPr>
        <p:txBody>
          <a:bodyPr vert="horz" lIns="0" tIns="0" rIns="0" bIns="0" rtlCol="0" anchor="ctr">
            <a:normAutofit/>
          </a:bodyPr>
          <a:lstStyle/>
          <a:p>
            <a:pPr algn="r"/>
            <a:r>
              <a:rPr lang="en-US" sz="4000" spc="750"/>
              <a:t>What is a computer Virus?</a:t>
            </a:r>
          </a:p>
        </p:txBody>
      </p:sp>
      <p:sp>
        <p:nvSpPr>
          <p:cNvPr id="3" name="Content Placeholder 2">
            <a:extLst>
              <a:ext uri="{FF2B5EF4-FFF2-40B4-BE49-F238E27FC236}">
                <a16:creationId xmlns:a16="http://schemas.microsoft.com/office/drawing/2014/main" id="{6A10DDAB-795A-4A18-BEC3-73A4702329E0}"/>
              </a:ext>
            </a:extLst>
          </p:cNvPr>
          <p:cNvSpPr>
            <a:spLocks noGrp="1"/>
          </p:cNvSpPr>
          <p:nvPr>
            <p:ph idx="1"/>
          </p:nvPr>
        </p:nvSpPr>
        <p:spPr>
          <a:xfrm>
            <a:off x="1151251" y="5208104"/>
            <a:ext cx="4487549" cy="956816"/>
          </a:xfrm>
        </p:spPr>
        <p:txBody>
          <a:bodyPr vert="horz" lIns="0" tIns="0" rIns="0" bIns="0" rtlCol="0" anchor="ctr">
            <a:normAutofit/>
          </a:bodyPr>
          <a:lstStyle/>
          <a:p>
            <a:pPr marL="0" indent="0" algn="r">
              <a:lnSpc>
                <a:spcPct val="140000"/>
              </a:lnSpc>
              <a:buNone/>
            </a:pPr>
            <a:r>
              <a:rPr lang="en-US" sz="1100" b="1" cap="all" spc="600"/>
              <a:t>A computer program that makes copies of itself to destroy information and take over a computer.</a:t>
            </a:r>
          </a:p>
        </p:txBody>
      </p:sp>
      <p:sp>
        <p:nvSpPr>
          <p:cNvPr id="28" name="Rectangle 32">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4">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6">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hlinkClick r:id="" action="ppaction://media"/>
            <a:extLst>
              <a:ext uri="{FF2B5EF4-FFF2-40B4-BE49-F238E27FC236}">
                <a16:creationId xmlns:a16="http://schemas.microsoft.com/office/drawing/2014/main" id="{1B9D330E-B958-4AB7-B0CD-57845E9DE6B2}"/>
              </a:ext>
            </a:extLst>
          </p:cNvPr>
          <p:cNvPicPr>
            <a:picLocks noRot="1" noChangeAspect="1"/>
          </p:cNvPicPr>
          <p:nvPr>
            <a:videoFile r:link="rId1"/>
          </p:nvPr>
        </p:nvPicPr>
        <p:blipFill>
          <a:blip r:embed="rId4"/>
          <a:stretch>
            <a:fillRect/>
          </a:stretch>
        </p:blipFill>
        <p:spPr>
          <a:xfrm>
            <a:off x="7176117" y="1905380"/>
            <a:ext cx="4060713" cy="3045534"/>
          </a:xfrm>
          <a:prstGeom prst="rect">
            <a:avLst/>
          </a:prstGeom>
        </p:spPr>
      </p:pic>
    </p:spTree>
    <p:extLst>
      <p:ext uri="{BB962C8B-B14F-4D97-AF65-F5344CB8AC3E}">
        <p14:creationId xmlns:p14="http://schemas.microsoft.com/office/powerpoint/2010/main" val="31964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3B3DF-3BBC-4A84-9DC7-44A54D2C9B5E}"/>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What does a computer virus do?</a:t>
            </a:r>
          </a:p>
        </p:txBody>
      </p:sp>
      <p:graphicFrame>
        <p:nvGraphicFramePr>
          <p:cNvPr id="14" name="Content Placeholder 2">
            <a:extLst>
              <a:ext uri="{FF2B5EF4-FFF2-40B4-BE49-F238E27FC236}">
                <a16:creationId xmlns:a16="http://schemas.microsoft.com/office/drawing/2014/main" id="{27186453-377A-46E8-BAA9-15714213EA98}"/>
              </a:ext>
            </a:extLst>
          </p:cNvPr>
          <p:cNvGraphicFramePr>
            <a:graphicFrameLocks noGrp="1"/>
          </p:cNvGraphicFramePr>
          <p:nvPr>
            <p:ph idx="1"/>
            <p:extLst>
              <p:ext uri="{D42A27DB-BD31-4B8C-83A1-F6EECF244321}">
                <p14:modId xmlns:p14="http://schemas.microsoft.com/office/powerpoint/2010/main" val="399232506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57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5">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7">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9">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1">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3">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Rectangle 55">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85FBF-297F-4135-A794-BE08FFBE07DE}"/>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sz="4400" spc="750">
                <a:solidFill>
                  <a:schemeClr val="bg1"/>
                </a:solidFill>
              </a:rPr>
              <a:t>What's the difference?</a:t>
            </a:r>
            <a:br>
              <a:rPr lang="en-US" sz="4400" spc="750">
                <a:solidFill>
                  <a:schemeClr val="bg1"/>
                </a:solidFill>
              </a:rPr>
            </a:br>
            <a:r>
              <a:rPr lang="en-US" sz="4400" spc="750">
                <a:solidFill>
                  <a:schemeClr val="bg1"/>
                </a:solidFill>
              </a:rPr>
              <a:t>Virus and Malware</a:t>
            </a:r>
          </a:p>
        </p:txBody>
      </p:sp>
      <p:sp>
        <p:nvSpPr>
          <p:cNvPr id="3" name="Content Placeholder 2">
            <a:extLst>
              <a:ext uri="{FF2B5EF4-FFF2-40B4-BE49-F238E27FC236}">
                <a16:creationId xmlns:a16="http://schemas.microsoft.com/office/drawing/2014/main" id="{201C6DEE-3F1A-401F-B692-4E30ED6D961F}"/>
              </a:ext>
            </a:extLst>
          </p:cNvPr>
          <p:cNvSpPr>
            <a:spLocks noGrp="1"/>
          </p:cNvSpPr>
          <p:nvPr>
            <p:ph idx="1"/>
          </p:nvPr>
        </p:nvSpPr>
        <p:spPr>
          <a:xfrm>
            <a:off x="4636295" y="4848848"/>
            <a:ext cx="6808082" cy="1204320"/>
          </a:xfrm>
        </p:spPr>
        <p:txBody>
          <a:bodyPr vert="horz" lIns="0" tIns="0" rIns="0" bIns="0" rtlCol="0">
            <a:normAutofit/>
          </a:bodyPr>
          <a:lstStyle/>
          <a:p>
            <a:pPr marL="0" indent="0">
              <a:lnSpc>
                <a:spcPct val="150000"/>
              </a:lnSpc>
              <a:buNone/>
            </a:pPr>
            <a:r>
              <a:rPr lang="en-US" sz="1400" b="1" cap="all" spc="600">
                <a:solidFill>
                  <a:schemeClr val="bg1"/>
                </a:solidFill>
              </a:rPr>
              <a:t>A virus is a type of malware, but it can create copies of itself.</a:t>
            </a:r>
          </a:p>
        </p:txBody>
      </p:sp>
    </p:spTree>
    <p:extLst>
      <p:ext uri="{BB962C8B-B14F-4D97-AF65-F5344CB8AC3E}">
        <p14:creationId xmlns:p14="http://schemas.microsoft.com/office/powerpoint/2010/main" val="50904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D5AA7-596F-45E8-879B-B70A29014B51}"/>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What are some common types of Malware?</a:t>
            </a:r>
          </a:p>
        </p:txBody>
      </p:sp>
      <p:graphicFrame>
        <p:nvGraphicFramePr>
          <p:cNvPr id="14" name="Content Placeholder 2">
            <a:extLst>
              <a:ext uri="{FF2B5EF4-FFF2-40B4-BE49-F238E27FC236}">
                <a16:creationId xmlns:a16="http://schemas.microsoft.com/office/drawing/2014/main" id="{474C9DE1-DA59-468F-B9CE-F7FB6A724165}"/>
              </a:ext>
            </a:extLst>
          </p:cNvPr>
          <p:cNvGraphicFramePr>
            <a:graphicFrameLocks noGrp="1"/>
          </p:cNvGraphicFramePr>
          <p:nvPr>
            <p:ph idx="1"/>
            <p:extLst>
              <p:ext uri="{D42A27DB-BD31-4B8C-83A1-F6EECF244321}">
                <p14:modId xmlns:p14="http://schemas.microsoft.com/office/powerpoint/2010/main" val="291163655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81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C3BE9-3139-4C07-B97A-51C1A1C7D4B1}"/>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sz="4400" spc="750">
                <a:solidFill>
                  <a:schemeClr val="bg1"/>
                </a:solidFill>
              </a:rPr>
              <a:t>What is Adware?</a:t>
            </a:r>
          </a:p>
        </p:txBody>
      </p:sp>
      <p:sp>
        <p:nvSpPr>
          <p:cNvPr id="3" name="Content Placeholder 2">
            <a:extLst>
              <a:ext uri="{FF2B5EF4-FFF2-40B4-BE49-F238E27FC236}">
                <a16:creationId xmlns:a16="http://schemas.microsoft.com/office/drawing/2014/main" id="{A5D76512-5AAA-4020-83F2-C0AA3B98253B}"/>
              </a:ext>
            </a:extLst>
          </p:cNvPr>
          <p:cNvSpPr>
            <a:spLocks noGrp="1"/>
          </p:cNvSpPr>
          <p:nvPr>
            <p:ph idx="1"/>
          </p:nvPr>
        </p:nvSpPr>
        <p:spPr>
          <a:xfrm>
            <a:off x="4636295" y="4848848"/>
            <a:ext cx="6808082" cy="1204320"/>
          </a:xfrm>
        </p:spPr>
        <p:txBody>
          <a:bodyPr vert="horz" lIns="0" tIns="0" rIns="0" bIns="0" rtlCol="0" anchor="t">
            <a:normAutofit/>
          </a:bodyPr>
          <a:lstStyle/>
          <a:p>
            <a:pPr marL="0" indent="0">
              <a:lnSpc>
                <a:spcPct val="150000"/>
              </a:lnSpc>
              <a:buNone/>
            </a:pPr>
            <a:r>
              <a:rPr lang="en-US" sz="1400" spc="600">
                <a:solidFill>
                  <a:schemeClr val="bg1"/>
                </a:solidFill>
                <a:ea typeface="+mn-lt"/>
                <a:cs typeface="+mn-lt"/>
              </a:rPr>
              <a:t>An unwanted program that collects personal information and displays advertisements that are often disruptive. </a:t>
            </a:r>
            <a:endParaRPr lang="en-US" sz="1400">
              <a:solidFill>
                <a:schemeClr val="bg1"/>
              </a:solidFill>
            </a:endParaRPr>
          </a:p>
        </p:txBody>
      </p:sp>
    </p:spTree>
    <p:extLst>
      <p:ext uri="{BB962C8B-B14F-4D97-AF65-F5344CB8AC3E}">
        <p14:creationId xmlns:p14="http://schemas.microsoft.com/office/powerpoint/2010/main" val="11414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2C3BE9-3139-4C07-B97A-51C1A1C7D4B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What is Spyware?</a:t>
            </a:r>
          </a:p>
        </p:txBody>
      </p:sp>
      <p:sp>
        <p:nvSpPr>
          <p:cNvPr id="3" name="Content Placeholder 2">
            <a:extLst>
              <a:ext uri="{FF2B5EF4-FFF2-40B4-BE49-F238E27FC236}">
                <a16:creationId xmlns:a16="http://schemas.microsoft.com/office/drawing/2014/main" id="{A5D76512-5AAA-4020-83F2-C0AA3B98253B}"/>
              </a:ext>
            </a:extLst>
          </p:cNvPr>
          <p:cNvSpPr>
            <a:spLocks noGrp="1"/>
          </p:cNvSpPr>
          <p:nvPr>
            <p:ph idx="1"/>
          </p:nvPr>
        </p:nvSpPr>
        <p:spPr>
          <a:xfrm>
            <a:off x="1362638" y="4410635"/>
            <a:ext cx="6883791" cy="847164"/>
          </a:xfrm>
        </p:spPr>
        <p:txBody>
          <a:bodyPr vert="horz" lIns="0" tIns="0" rIns="0" bIns="0" rtlCol="0">
            <a:normAutofit/>
          </a:bodyPr>
          <a:lstStyle/>
          <a:p>
            <a:pPr marL="0" indent="0" algn="r">
              <a:lnSpc>
                <a:spcPct val="140000"/>
              </a:lnSpc>
              <a:buNone/>
            </a:pPr>
            <a:r>
              <a:rPr lang="en-US" sz="1300" b="1" cap="all" spc="600">
                <a:solidFill>
                  <a:schemeClr val="bg1"/>
                </a:solidFill>
              </a:rPr>
              <a:t>A program that is designed to collect information from a computer without the user knowing.</a:t>
            </a:r>
          </a:p>
        </p:txBody>
      </p:sp>
    </p:spTree>
    <p:extLst>
      <p:ext uri="{BB962C8B-B14F-4D97-AF65-F5344CB8AC3E}">
        <p14:creationId xmlns:p14="http://schemas.microsoft.com/office/powerpoint/2010/main" val="420258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GradientRiseVTI</vt:lpstr>
      <vt:lpstr>Malware Prevention</vt:lpstr>
      <vt:lpstr>Learning Objectives</vt:lpstr>
      <vt:lpstr>What is Malware?</vt:lpstr>
      <vt:lpstr>What is a computer Virus?</vt:lpstr>
      <vt:lpstr>What does a computer virus do?</vt:lpstr>
      <vt:lpstr>What's the difference? Virus and Malware</vt:lpstr>
      <vt:lpstr>What are some common types of Malware?</vt:lpstr>
      <vt:lpstr>What is Adware?</vt:lpstr>
      <vt:lpstr>What is Spyware?</vt:lpstr>
      <vt:lpstr>PowerPoint Presentation</vt:lpstr>
      <vt:lpstr>PowerPoint Presentation</vt:lpstr>
      <vt:lpstr>HOW ARE WE INFECTED WITH A VIRUS OR MALWARE?</vt:lpstr>
      <vt:lpstr>What devices can be infected with Malware?</vt:lpstr>
      <vt:lpstr>Class Discussion: How do we avoid Malware?</vt:lpstr>
      <vt:lpstr>How do we prevent being infected viruses and malware?</vt:lpstr>
      <vt:lpstr>What is an Antivirus?</vt:lpstr>
      <vt:lpstr>TRUSTED ANTIVIRUS PROGRAMS</vt:lpstr>
      <vt:lpstr>Reflection: what steps will you take to protect yourself against malware?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277</cp:revision>
  <dcterms:created xsi:type="dcterms:W3CDTF">2021-11-11T01:03:49Z</dcterms:created>
  <dcterms:modified xsi:type="dcterms:W3CDTF">2021-12-08T21:10:01Z</dcterms:modified>
</cp:coreProperties>
</file>