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6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54A84-9CBD-0E5D-8A22-A75E2D09EFC4}" v="768" dt="2025-05-08T03:45:53.637"/>
    <p1510:client id="{C3391813-7D6E-4BE5-83C0-6B1F403C7EE4}" v="55" dt="2025-05-08T04:12:38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her,Konnor A.(Student)" userId="S::boucherko@my.easternct.edu::0d689bad-d7c5-449d-a79e-c17e586200fc" providerId="AD" clId="Web-{80E54A84-9CBD-0E5D-8A22-A75E2D09EFC4}"/>
    <pc:docChg chg="modSld addMainMaster delMainMaster">
      <pc:chgData name="Boucher,Konnor A.(Student)" userId="S::boucherko@my.easternct.edu::0d689bad-d7c5-449d-a79e-c17e586200fc" providerId="AD" clId="Web-{80E54A84-9CBD-0E5D-8A22-A75E2D09EFC4}" dt="2025-05-08T03:45:53.637" v="728"/>
      <pc:docMkLst>
        <pc:docMk/>
      </pc:docMkLst>
      <pc:sldChg chg="addSp delSp modSp mod setBg modClrScheme chgLayout">
        <pc:chgData name="Boucher,Konnor A.(Student)" userId="S::boucherko@my.easternct.edu::0d689bad-d7c5-449d-a79e-c17e586200fc" providerId="AD" clId="Web-{80E54A84-9CBD-0E5D-8A22-A75E2D09EFC4}" dt="2025-05-08T03:19:21.045" v="233"/>
        <pc:sldMkLst>
          <pc:docMk/>
          <pc:sldMk cId="3320101831" sldId="256"/>
        </pc:sldMkLst>
        <pc:spChg chg="mod ord">
          <ac:chgData name="Boucher,Konnor A.(Student)" userId="S::boucherko@my.easternct.edu::0d689bad-d7c5-449d-a79e-c17e586200fc" providerId="AD" clId="Web-{80E54A84-9CBD-0E5D-8A22-A75E2D09EFC4}" dt="2025-05-08T03:19:21.045" v="233"/>
          <ac:spMkLst>
            <pc:docMk/>
            <pc:sldMk cId="3320101831" sldId="256"/>
            <ac:spMk id="2" creationId="{92347F76-5547-5B6F-FF89-FBC186D99509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19:21.045" v="233"/>
          <ac:spMkLst>
            <pc:docMk/>
            <pc:sldMk cId="3320101831" sldId="256"/>
            <ac:spMk id="3" creationId="{A20006BD-8451-390A-9E73-0141C9074C85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9:21.045" v="233"/>
          <ac:spMkLst>
            <pc:docMk/>
            <pc:sldMk cId="3320101831" sldId="256"/>
            <ac:spMk id="8" creationId="{C28D0172-F2E0-4763-9C35-F022664959D8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9:20.998" v="232"/>
          <ac:spMkLst>
            <pc:docMk/>
            <pc:sldMk cId="3320101831" sldId="256"/>
            <ac:spMk id="9" creationId="{C885E190-58DD-42DD-A4A8-401E15C92A52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9:21.045" v="233"/>
          <ac:spMkLst>
            <pc:docMk/>
            <pc:sldMk cId="3320101831" sldId="256"/>
            <ac:spMk id="10" creationId="{9F2851FB-E841-4509-8A6D-A416376EA380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9:21.045" v="233"/>
          <ac:spMkLst>
            <pc:docMk/>
            <pc:sldMk cId="3320101831" sldId="256"/>
            <ac:spMk id="12" creationId="{DF6FB2B2-CE21-407F-B22E-302DADC2C3D3}"/>
          </ac:spMkLst>
        </pc:spChg>
        <pc:picChg chg="add del">
          <ac:chgData name="Boucher,Konnor A.(Student)" userId="S::boucherko@my.easternct.edu::0d689bad-d7c5-449d-a79e-c17e586200fc" providerId="AD" clId="Web-{80E54A84-9CBD-0E5D-8A22-A75E2D09EFC4}" dt="2025-05-08T03:19:20.998" v="232"/>
          <ac:picMkLst>
            <pc:docMk/>
            <pc:sldMk cId="3320101831" sldId="256"/>
            <ac:picMk id="5" creationId="{AD0A5F51-3D65-F500-C810-C4AA6954A74B}"/>
          </ac:picMkLst>
        </pc:picChg>
      </pc:sldChg>
      <pc:sldChg chg="addSp delSp modSp mod setBg modClrScheme setClrOvrMap delDesignElem chgLayout">
        <pc:chgData name="Boucher,Konnor A.(Student)" userId="S::boucherko@my.easternct.edu::0d689bad-d7c5-449d-a79e-c17e586200fc" providerId="AD" clId="Web-{80E54A84-9CBD-0E5D-8A22-A75E2D09EFC4}" dt="2025-05-08T03:18:48.310" v="229"/>
        <pc:sldMkLst>
          <pc:docMk/>
          <pc:sldMk cId="2292631876" sldId="257"/>
        </pc:sldMkLst>
        <pc:spChg chg="mod ord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2" creationId="{7EB34C5B-C201-2AE9-EE2C-73879F93A27D}"/>
          </ac:spMkLst>
        </pc:spChg>
        <pc:spChg chg="del mod ord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3" creationId="{C61B813C-AAC7-0B10-4E7C-ADE8FCDCCD88}"/>
          </ac:spMkLst>
        </pc:spChg>
        <pc:spChg chg="add del mod ord">
          <ac:chgData name="Boucher,Konnor A.(Student)" userId="S::boucherko@my.easternct.edu::0d689bad-d7c5-449d-a79e-c17e586200fc" providerId="AD" clId="Web-{80E54A84-9CBD-0E5D-8A22-A75E2D09EFC4}" dt="2025-05-08T03:18:40.841" v="227"/>
          <ac:spMkLst>
            <pc:docMk/>
            <pc:sldMk cId="2292631876" sldId="257"/>
            <ac:spMk id="4" creationId="{8B115CC9-1642-112B-B57A-B13E8557D8E7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7" creationId="{B4AAD3FD-83A5-4B89-9F8F-01B8870865BE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8" creationId="{61752F1D-FC0F-4103-9584-630E643CCDA6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9" creationId="{70151CB7-E7DE-4917-B831-01DF9CE01306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09:19.008" v="70"/>
          <ac:spMkLst>
            <pc:docMk/>
            <pc:sldMk cId="2292631876" sldId="257"/>
            <ac:spMk id="10" creationId="{12609869-9E80-471B-A487-A53288E0E791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11" creationId="{A92A1116-1C84-41DF-B803-1F7B0883EC82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09:19.008" v="70"/>
          <ac:spMkLst>
            <pc:docMk/>
            <pc:sldMk cId="2292631876" sldId="257"/>
            <ac:spMk id="12" creationId="{7004738A-9D34-43E8-97D2-CA0EED4F8BE0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09:19.008" v="70"/>
          <ac:spMkLst>
            <pc:docMk/>
            <pc:sldMk cId="2292631876" sldId="257"/>
            <ac:spMk id="14" creationId="{B8B8D07F-F13E-443E-BA68-2D26672D76B9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09:19.008" v="70"/>
          <ac:spMkLst>
            <pc:docMk/>
            <pc:sldMk cId="2292631876" sldId="257"/>
            <ac:spMk id="16" creationId="{2813A4FA-24A5-41ED-A534-3807D1B2F344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17" creationId="{F747F1B4-B831-4277-8AB0-32767F7EB7BF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09:19.008" v="70"/>
          <ac:spMkLst>
            <pc:docMk/>
            <pc:sldMk cId="2292631876" sldId="257"/>
            <ac:spMk id="18" creationId="{C3944F27-CA70-4E84-A51A-E6BF89558979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19" creationId="{D80CFA21-AB7C-4BEB-9BFF-05764FBBF3C6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21" creationId="{12F7E335-851A-4CAE-B09F-E657819D4600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8:48.310" v="229"/>
          <ac:spMkLst>
            <pc:docMk/>
            <pc:sldMk cId="2292631876" sldId="257"/>
            <ac:spMk id="23" creationId="{10B541F0-7F6E-402E-84D8-CF96EACA5FBC}"/>
          </ac:spMkLst>
        </pc:spChg>
        <pc:picChg chg="add del mod">
          <ac:chgData name="Boucher,Konnor A.(Student)" userId="S::boucherko@my.easternct.edu::0d689bad-d7c5-449d-a79e-c17e586200fc" providerId="AD" clId="Web-{80E54A84-9CBD-0E5D-8A22-A75E2D09EFC4}" dt="2025-05-08T03:18:41.669" v="228"/>
          <ac:picMkLst>
            <pc:docMk/>
            <pc:sldMk cId="2292631876" sldId="257"/>
            <ac:picMk id="5" creationId="{81D03DDB-1AF5-5D2A-4644-EEDD12980503}"/>
          </ac:picMkLst>
        </pc:picChg>
      </pc:sldChg>
      <pc:sldChg chg="addSp delSp modSp mod setBg modClrScheme setClrOvrMap chgLayout">
        <pc:chgData name="Boucher,Konnor A.(Student)" userId="S::boucherko@my.easternct.edu::0d689bad-d7c5-449d-a79e-c17e586200fc" providerId="AD" clId="Web-{80E54A84-9CBD-0E5D-8A22-A75E2D09EFC4}" dt="2025-05-08T03:31:34.993" v="520" actId="20577"/>
        <pc:sldMkLst>
          <pc:docMk/>
          <pc:sldMk cId="1753876474" sldId="258"/>
        </pc:sldMkLst>
        <pc:spChg chg="mod ord">
          <ac:chgData name="Boucher,Konnor A.(Student)" userId="S::boucherko@my.easternct.edu::0d689bad-d7c5-449d-a79e-c17e586200fc" providerId="AD" clId="Web-{80E54A84-9CBD-0E5D-8A22-A75E2D09EFC4}" dt="2025-05-08T03:31:34.993" v="520" actId="20577"/>
          <ac:spMkLst>
            <pc:docMk/>
            <pc:sldMk cId="1753876474" sldId="258"/>
            <ac:spMk id="2" creationId="{3C705C83-3015-954F-8EED-D35D500A0EAC}"/>
          </ac:spMkLst>
        </pc:spChg>
        <pc:spChg chg="del mod ord">
          <ac:chgData name="Boucher,Konnor A.(Student)" userId="S::boucherko@my.easternct.edu::0d689bad-d7c5-449d-a79e-c17e586200fc" providerId="AD" clId="Web-{80E54A84-9CBD-0E5D-8A22-A75E2D09EFC4}" dt="2025-05-08T03:22:26.411" v="311"/>
          <ac:spMkLst>
            <pc:docMk/>
            <pc:sldMk cId="1753876474" sldId="258"/>
            <ac:spMk id="3" creationId="{E0312DCC-B4C0-6FEF-23B0-6E44527E2977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8:29.918" v="218"/>
          <ac:spMkLst>
            <pc:docMk/>
            <pc:sldMk cId="1753876474" sldId="258"/>
            <ac:spMk id="5" creationId="{5E7D6ED3-5405-6393-197E-EBFAC88D1FFC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8:29.918" v="218"/>
          <ac:spMkLst>
            <pc:docMk/>
            <pc:sldMk cId="1753876474" sldId="258"/>
            <ac:spMk id="7" creationId="{380D4528-9F4D-95CF-3423-16C2497BAA4B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8:29.918" v="218"/>
          <ac:spMkLst>
            <pc:docMk/>
            <pc:sldMk cId="1753876474" sldId="258"/>
            <ac:spMk id="11" creationId="{374AC1F1-C22D-E8E1-465B-16A5019CEBE6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9:34.811" v="235"/>
          <ac:spMkLst>
            <pc:docMk/>
            <pc:sldMk cId="1753876474" sldId="258"/>
            <ac:spMk id="12" creationId="{E861E5BF-BD2D-A7C8-CD81-7F3DE75B38A0}"/>
          </ac:spMkLst>
        </pc:spChg>
        <pc:spChg chg="add mod">
          <ac:chgData name="Boucher,Konnor A.(Student)" userId="S::boucherko@my.easternct.edu::0d689bad-d7c5-449d-a79e-c17e586200fc" providerId="AD" clId="Web-{80E54A84-9CBD-0E5D-8A22-A75E2D09EFC4}" dt="2025-05-08T03:23:59.352" v="333"/>
          <ac:spMkLst>
            <pc:docMk/>
            <pc:sldMk cId="1753876474" sldId="258"/>
            <ac:spMk id="13" creationId="{307A6C23-7641-6103-28CC-8D41EB6B3EC9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21:57.738" v="301"/>
          <ac:spMkLst>
            <pc:docMk/>
            <pc:sldMk cId="1753876474" sldId="258"/>
            <ac:spMk id="14" creationId="{C6DDF746-64AB-BDA5-6A33-E0AE39F3AF6E}"/>
          </ac:spMkLst>
        </pc:spChg>
        <pc:spChg chg="add mod">
          <ac:chgData name="Boucher,Konnor A.(Student)" userId="S::boucherko@my.easternct.edu::0d689bad-d7c5-449d-a79e-c17e586200fc" providerId="AD" clId="Web-{80E54A84-9CBD-0E5D-8A22-A75E2D09EFC4}" dt="2025-05-08T03:23:09.225" v="318"/>
          <ac:spMkLst>
            <pc:docMk/>
            <pc:sldMk cId="1753876474" sldId="258"/>
            <ac:spMk id="15" creationId="{3CCF38DA-66CF-E140-4B8F-9DC938E0820C}"/>
          </ac:spMkLst>
        </pc:spChg>
        <pc:spChg chg="add del mod">
          <ac:chgData name="Boucher,Konnor A.(Student)" userId="S::boucherko@my.easternct.edu::0d689bad-d7c5-449d-a79e-c17e586200fc" providerId="AD" clId="Web-{80E54A84-9CBD-0E5D-8A22-A75E2D09EFC4}" dt="2025-05-08T03:22:57.350" v="317"/>
          <ac:spMkLst>
            <pc:docMk/>
            <pc:sldMk cId="1753876474" sldId="258"/>
            <ac:spMk id="17" creationId="{27665BC4-6303-1D6A-00B1-18FDA8598C2F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3:09.225" v="318"/>
          <ac:spMkLst>
            <pc:docMk/>
            <pc:sldMk cId="1753876474" sldId="258"/>
            <ac:spMk id="20" creationId="{5F3FC718-FDE3-4EF7-921E-A5F374EAF824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3:09.225" v="318"/>
          <ac:spMkLst>
            <pc:docMk/>
            <pc:sldMk cId="1753876474" sldId="258"/>
            <ac:spMk id="22" creationId="{FAA0F719-3DC8-4F08-AD8F-5A845658CB9D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3:09.225" v="318"/>
          <ac:spMkLst>
            <pc:docMk/>
            <pc:sldMk cId="1753876474" sldId="258"/>
            <ac:spMk id="24" creationId="{7DCB61BE-FA0F-4EFB-BE0E-268BAD8E30D6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3:09.225" v="318"/>
          <ac:spMkLst>
            <pc:docMk/>
            <pc:sldMk cId="1753876474" sldId="258"/>
            <ac:spMk id="26" creationId="{A4B31EAA-7423-46F7-9B90-4AB2B09C35C4}"/>
          </ac:spMkLst>
        </pc:spChg>
        <pc:picChg chg="add mod ord">
          <ac:chgData name="Boucher,Konnor A.(Student)" userId="S::boucherko@my.easternct.edu::0d689bad-d7c5-449d-a79e-c17e586200fc" providerId="AD" clId="Web-{80E54A84-9CBD-0E5D-8A22-A75E2D09EFC4}" dt="2025-05-08T03:23:09.225" v="318"/>
          <ac:picMkLst>
            <pc:docMk/>
            <pc:sldMk cId="1753876474" sldId="258"/>
            <ac:picMk id="9" creationId="{463AC2C8-FED0-0A89-FB0C-32175F8C2DBE}"/>
          </ac:picMkLst>
        </pc:picChg>
      </pc:sldChg>
      <pc:sldChg chg="addSp delSp modSp mod setBg modClrScheme setClrOvrMap chgLayout">
        <pc:chgData name="Boucher,Konnor A.(Student)" userId="S::boucherko@my.easternct.edu::0d689bad-d7c5-449d-a79e-c17e586200fc" providerId="AD" clId="Web-{80E54A84-9CBD-0E5D-8A22-A75E2D09EFC4}" dt="2025-05-08T03:25:20.480" v="345"/>
        <pc:sldMkLst>
          <pc:docMk/>
          <pc:sldMk cId="2336293840" sldId="259"/>
        </pc:sldMkLst>
        <pc:spChg chg="mod ord">
          <ac:chgData name="Boucher,Konnor A.(Student)" userId="S::boucherko@my.easternct.edu::0d689bad-d7c5-449d-a79e-c17e586200fc" providerId="AD" clId="Web-{80E54A84-9CBD-0E5D-8A22-A75E2D09EFC4}" dt="2025-05-08T03:25:20.480" v="345"/>
          <ac:spMkLst>
            <pc:docMk/>
            <pc:sldMk cId="2336293840" sldId="259"/>
            <ac:spMk id="2" creationId="{2E678EF1-F90A-07F1-5167-11787A3D9932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24:46.822" v="340"/>
          <ac:spMkLst>
            <pc:docMk/>
            <pc:sldMk cId="2336293840" sldId="259"/>
            <ac:spMk id="12" creationId="{989BE678-777B-482A-A616-FEDC47B162E5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4:59.104" v="341"/>
          <ac:spMkLst>
            <pc:docMk/>
            <pc:sldMk cId="2336293840" sldId="259"/>
            <ac:spMk id="13" creationId="{4AC0CD9D-7610-4620-93B4-798CCD9AB581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24:46.822" v="340"/>
          <ac:spMkLst>
            <pc:docMk/>
            <pc:sldMk cId="2336293840" sldId="259"/>
            <ac:spMk id="18" creationId="{D28BE0C3-2102-4820-B88B-A448B1840D14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4:59.104" v="341"/>
          <ac:spMkLst>
            <pc:docMk/>
            <pc:sldMk cId="2336293840" sldId="259"/>
            <ac:spMk id="19" creationId="{DE4D62F9-188E-4530-84C2-24BDEE4BEB82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24:46.822" v="340"/>
          <ac:spMkLst>
            <pc:docMk/>
            <pc:sldMk cId="2336293840" sldId="259"/>
            <ac:spMk id="20" creationId="{A4322390-8B58-46BE-88EB-D9FD30C08743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4:59.104" v="341"/>
          <ac:spMkLst>
            <pc:docMk/>
            <pc:sldMk cId="2336293840" sldId="259"/>
            <ac:spMk id="21" creationId="{C72330AA-E11E-458E-8798-12C7F77383B8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24:46.822" v="340"/>
          <ac:spMkLst>
            <pc:docMk/>
            <pc:sldMk cId="2336293840" sldId="259"/>
            <ac:spMk id="22" creationId="{C885E190-58DD-42DD-A4A8-401E15C92A52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4:59.104" v="341"/>
          <ac:spMkLst>
            <pc:docMk/>
            <pc:sldMk cId="2336293840" sldId="259"/>
            <ac:spMk id="23" creationId="{A6BDC1B0-0C91-4230-BFEB-9C8ED19B9A3A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4:59.104" v="341"/>
          <ac:spMkLst>
            <pc:docMk/>
            <pc:sldMk cId="2336293840" sldId="259"/>
            <ac:spMk id="25" creationId="{68E0A26E-4EA8-4E6C-97A2-7B6C1C13F8CF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24:59.104" v="341"/>
          <ac:spMkLst>
            <pc:docMk/>
            <pc:sldMk cId="2336293840" sldId="259"/>
            <ac:spMk id="27" creationId="{C1841CC0-B7A9-4828-B82F-9C6B433BDCAE}"/>
          </ac:spMkLst>
        </pc:spChg>
        <pc:picChg chg="add del">
          <ac:chgData name="Boucher,Konnor A.(Student)" userId="S::boucherko@my.easternct.edu::0d689bad-d7c5-449d-a79e-c17e586200fc" providerId="AD" clId="Web-{80E54A84-9CBD-0E5D-8A22-A75E2D09EFC4}" dt="2025-05-08T03:24:46.822" v="340"/>
          <ac:picMkLst>
            <pc:docMk/>
            <pc:sldMk cId="2336293840" sldId="259"/>
            <ac:picMk id="4" creationId="{FB6CB0C0-5270-1841-DFFF-2561493D40A8}"/>
          </ac:picMkLst>
        </pc:picChg>
        <pc:picChg chg="add">
          <ac:chgData name="Boucher,Konnor A.(Student)" userId="S::boucherko@my.easternct.edu::0d689bad-d7c5-449d-a79e-c17e586200fc" providerId="AD" clId="Web-{80E54A84-9CBD-0E5D-8A22-A75E2D09EFC4}" dt="2025-05-08T03:24:59.104" v="341"/>
          <ac:picMkLst>
            <pc:docMk/>
            <pc:sldMk cId="2336293840" sldId="259"/>
            <ac:picMk id="6" creationId="{DD9EDEC9-E824-FEE8-577B-5E21CFD5993E}"/>
          </ac:picMkLst>
        </pc:picChg>
        <pc:picChg chg="add del">
          <ac:chgData name="Boucher,Konnor A.(Student)" userId="S::boucherko@my.easternct.edu::0d689bad-d7c5-449d-a79e-c17e586200fc" providerId="AD" clId="Web-{80E54A84-9CBD-0E5D-8A22-A75E2D09EFC4}" dt="2025-05-08T03:24:46.822" v="340"/>
          <ac:picMkLst>
            <pc:docMk/>
            <pc:sldMk cId="2336293840" sldId="259"/>
            <ac:picMk id="8" creationId="{DF19BAF3-7E20-4B9D-B544-BABAEEA1FA75}"/>
          </ac:picMkLst>
        </pc:picChg>
        <pc:picChg chg="add del">
          <ac:chgData name="Boucher,Konnor A.(Student)" userId="S::boucherko@my.easternct.edu::0d689bad-d7c5-449d-a79e-c17e586200fc" providerId="AD" clId="Web-{80E54A84-9CBD-0E5D-8A22-A75E2D09EFC4}" dt="2025-05-08T03:24:46.822" v="340"/>
          <ac:picMkLst>
            <pc:docMk/>
            <pc:sldMk cId="2336293840" sldId="259"/>
            <ac:picMk id="10" creationId="{950648F4-ABCD-4DF0-8641-76CFB2354721}"/>
          </ac:picMkLst>
        </pc:picChg>
        <pc:picChg chg="add del">
          <ac:chgData name="Boucher,Konnor A.(Student)" userId="S::boucherko@my.easternct.edu::0d689bad-d7c5-449d-a79e-c17e586200fc" providerId="AD" clId="Web-{80E54A84-9CBD-0E5D-8A22-A75E2D09EFC4}" dt="2025-05-08T03:24:46.822" v="340"/>
          <ac:picMkLst>
            <pc:docMk/>
            <pc:sldMk cId="2336293840" sldId="259"/>
            <ac:picMk id="14" creationId="{CF1EB4BD-9C7E-4AA3-9681-C7EB0DA6250B}"/>
          </ac:picMkLst>
        </pc:picChg>
        <pc:picChg chg="add">
          <ac:chgData name="Boucher,Konnor A.(Student)" userId="S::boucherko@my.easternct.edu::0d689bad-d7c5-449d-a79e-c17e586200fc" providerId="AD" clId="Web-{80E54A84-9CBD-0E5D-8A22-A75E2D09EFC4}" dt="2025-05-08T03:24:59.104" v="341"/>
          <ac:picMkLst>
            <pc:docMk/>
            <pc:sldMk cId="2336293840" sldId="259"/>
            <ac:picMk id="15" creationId="{B9238B3E-24AA-439A-B527-6C5DF6D72145}"/>
          </ac:picMkLst>
        </pc:picChg>
        <pc:picChg chg="add del">
          <ac:chgData name="Boucher,Konnor A.(Student)" userId="S::boucherko@my.easternct.edu::0d689bad-d7c5-449d-a79e-c17e586200fc" providerId="AD" clId="Web-{80E54A84-9CBD-0E5D-8A22-A75E2D09EFC4}" dt="2025-05-08T03:24:46.822" v="340"/>
          <ac:picMkLst>
            <pc:docMk/>
            <pc:sldMk cId="2336293840" sldId="259"/>
            <ac:picMk id="16" creationId="{94AAE3AA-3759-4D28-B0EF-575F25A5146C}"/>
          </ac:picMkLst>
        </pc:picChg>
        <pc:picChg chg="add">
          <ac:chgData name="Boucher,Konnor A.(Student)" userId="S::boucherko@my.easternct.edu::0d689bad-d7c5-449d-a79e-c17e586200fc" providerId="AD" clId="Web-{80E54A84-9CBD-0E5D-8A22-A75E2D09EFC4}" dt="2025-05-08T03:24:59.104" v="341"/>
          <ac:picMkLst>
            <pc:docMk/>
            <pc:sldMk cId="2336293840" sldId="259"/>
            <ac:picMk id="17" creationId="{69F01145-BEA3-4CBF-AA21-10077B948CA8}"/>
          </ac:picMkLst>
        </pc:pic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41:30.154" v="661" actId="20577"/>
        <pc:sldMkLst>
          <pc:docMk/>
          <pc:sldMk cId="4259378438" sldId="260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4259378438" sldId="260"/>
            <ac:spMk id="2" creationId="{628ACE01-3689-A459-D1AD-B4FCCBB54449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41:30.154" v="661" actId="20577"/>
          <ac:spMkLst>
            <pc:docMk/>
            <pc:sldMk cId="4259378438" sldId="260"/>
            <ac:spMk id="3" creationId="{613D31DC-3B53-ABDF-B9B0-5EA988B861F2}"/>
          </ac:spMkLst>
        </pc:spChg>
      </pc:sldChg>
      <pc:sldChg chg="addSp delSp modSp mod setBg modClrScheme setClrOvrMap chgLayout">
        <pc:chgData name="Boucher,Konnor A.(Student)" userId="S::boucherko@my.easternct.edu::0d689bad-d7c5-449d-a79e-c17e586200fc" providerId="AD" clId="Web-{80E54A84-9CBD-0E5D-8A22-A75E2D09EFC4}" dt="2025-05-08T03:45:53.637" v="728"/>
        <pc:sldMkLst>
          <pc:docMk/>
          <pc:sldMk cId="1772155" sldId="261"/>
        </pc:sldMkLst>
        <pc:spChg chg="mod ord">
          <ac:chgData name="Boucher,Konnor A.(Student)" userId="S::boucherko@my.easternct.edu::0d689bad-d7c5-449d-a79e-c17e586200fc" providerId="AD" clId="Web-{80E54A84-9CBD-0E5D-8A22-A75E2D09EFC4}" dt="2025-05-08T03:43:12.845" v="718"/>
          <ac:spMkLst>
            <pc:docMk/>
            <pc:sldMk cId="1772155" sldId="261"/>
            <ac:spMk id="2" creationId="{81F47C77-3C26-68D1-D8A5-67A6E57F9F27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3" creationId="{0E1FBB55-372B-3DF6-13A7-5459FA85DC41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8" creationId="{052BEFF1-896C-45B1-B02C-96A6A1BC389A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10" creationId="{BB237A14-61B1-4C00-A670-5D8D68A8668E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12" creationId="{8598F259-6F54-47A3-8D13-1603D786A328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14" creationId="{0BA768A8-4FED-4ED8-9E46-6BE72188ECD2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19" creationId="{052BEFF1-896C-45B1-B02C-96A6A1BC389A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21" creationId="{BB237A14-61B1-4C00-A670-5D8D68A8668E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23" creationId="{8598F259-6F54-47A3-8D13-1603D786A328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45:53.637" v="728"/>
          <ac:spMkLst>
            <pc:docMk/>
            <pc:sldMk cId="1772155" sldId="261"/>
            <ac:spMk id="25" creationId="{0BA768A8-4FED-4ED8-9E46-6BE72188ECD2}"/>
          </ac:spMkLst>
        </pc:sp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10:47.136" v="91"/>
        <pc:sldMkLst>
          <pc:docMk/>
          <pc:sldMk cId="2859192999" sldId="262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2859192999" sldId="262"/>
            <ac:spMk id="2" creationId="{EF577CED-FA48-E201-FAB9-A3EC0A643A3D}"/>
          </ac:spMkLst>
        </pc:spChg>
      </pc:sldChg>
      <pc:sldChg chg="addSp delSp modSp mod setBg modClrScheme setClrOvrMap chgLayout">
        <pc:chgData name="Boucher,Konnor A.(Student)" userId="S::boucherko@my.easternct.edu::0d689bad-d7c5-449d-a79e-c17e586200fc" providerId="AD" clId="Web-{80E54A84-9CBD-0E5D-8A22-A75E2D09EFC4}" dt="2025-05-08T03:17:55.417" v="213"/>
        <pc:sldMkLst>
          <pc:docMk/>
          <pc:sldMk cId="4126760235" sldId="263"/>
        </pc:sldMkLst>
        <pc:spChg chg="mod ord">
          <ac:chgData name="Boucher,Konnor A.(Student)" userId="S::boucherko@my.easternct.edu::0d689bad-d7c5-449d-a79e-c17e586200fc" providerId="AD" clId="Web-{80E54A84-9CBD-0E5D-8A22-A75E2D09EFC4}" dt="2025-05-08T03:17:55.417" v="213"/>
          <ac:spMkLst>
            <pc:docMk/>
            <pc:sldMk cId="4126760235" sldId="263"/>
            <ac:spMk id="2" creationId="{9D047BEF-EDCF-6F9C-2EC9-0CB27FCD3CE2}"/>
          </ac:spMkLst>
        </pc:spChg>
        <pc:spChg chg="add del mod ord">
          <ac:chgData name="Boucher,Konnor A.(Student)" userId="S::boucherko@my.easternct.edu::0d689bad-d7c5-449d-a79e-c17e586200fc" providerId="AD" clId="Web-{80E54A84-9CBD-0E5D-8A22-A75E2D09EFC4}" dt="2025-05-08T03:17:45.964" v="212"/>
          <ac:spMkLst>
            <pc:docMk/>
            <pc:sldMk cId="4126760235" sldId="263"/>
            <ac:spMk id="3" creationId="{6EB2BDAC-1907-1966-6A1C-6BD66DFC12CD}"/>
          </ac:spMkLst>
        </pc:spChg>
        <pc:spChg chg="add del mod">
          <ac:chgData name="Boucher,Konnor A.(Student)" userId="S::boucherko@my.easternct.edu::0d689bad-d7c5-449d-a79e-c17e586200fc" providerId="AD" clId="Web-{80E54A84-9CBD-0E5D-8A22-A75E2D09EFC4}" dt="2025-05-08T03:17:31.182" v="209"/>
          <ac:spMkLst>
            <pc:docMk/>
            <pc:sldMk cId="4126760235" sldId="263"/>
            <ac:spMk id="6" creationId="{334E1A4C-FFA0-14C5-1FDD-A74C406F745E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7:45.948" v="211"/>
          <ac:spMkLst>
            <pc:docMk/>
            <pc:sldMk cId="4126760235" sldId="263"/>
            <ac:spMk id="9" creationId="{ABE6F9A3-300E-47F5-B41C-C8C5E758DE7C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7:45.948" v="211"/>
          <ac:spMkLst>
            <pc:docMk/>
            <pc:sldMk cId="4126760235" sldId="263"/>
            <ac:spMk id="11" creationId="{61B4701B-39FE-43B8-86AA-D6B8789C2207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7:45.948" v="211"/>
          <ac:spMkLst>
            <pc:docMk/>
            <pc:sldMk cId="4126760235" sldId="263"/>
            <ac:spMk id="13" creationId="{E9A7EF13-49FA-4355-971A-34B065F35022}"/>
          </ac:spMkLst>
        </pc:spChg>
        <pc:spChg chg="add del">
          <ac:chgData name="Boucher,Konnor A.(Student)" userId="S::boucherko@my.easternct.edu::0d689bad-d7c5-449d-a79e-c17e586200fc" providerId="AD" clId="Web-{80E54A84-9CBD-0E5D-8A22-A75E2D09EFC4}" dt="2025-05-08T03:17:45.948" v="211"/>
          <ac:spMkLst>
            <pc:docMk/>
            <pc:sldMk cId="4126760235" sldId="263"/>
            <ac:spMk id="15" creationId="{92CF3C3E-0F7B-4F0C-8EBD-BDD38E9C66F5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7:55.417" v="213"/>
          <ac:spMkLst>
            <pc:docMk/>
            <pc:sldMk cId="4126760235" sldId="263"/>
            <ac:spMk id="22" creationId="{ABE6F9A3-300E-47F5-B41C-C8C5E758DE7C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7:55.417" v="213"/>
          <ac:spMkLst>
            <pc:docMk/>
            <pc:sldMk cId="4126760235" sldId="263"/>
            <ac:spMk id="24" creationId="{61B4701B-39FE-43B8-86AA-D6B8789C2207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7:55.417" v="213"/>
          <ac:spMkLst>
            <pc:docMk/>
            <pc:sldMk cId="4126760235" sldId="263"/>
            <ac:spMk id="26" creationId="{E9A7EF13-49FA-4355-971A-34B065F35022}"/>
          </ac:spMkLst>
        </pc:spChg>
        <pc:spChg chg="add">
          <ac:chgData name="Boucher,Konnor A.(Student)" userId="S::boucherko@my.easternct.edu::0d689bad-d7c5-449d-a79e-c17e586200fc" providerId="AD" clId="Web-{80E54A84-9CBD-0E5D-8A22-A75E2D09EFC4}" dt="2025-05-08T03:17:55.417" v="213"/>
          <ac:spMkLst>
            <pc:docMk/>
            <pc:sldMk cId="4126760235" sldId="263"/>
            <ac:spMk id="28" creationId="{92CF3C3E-0F7B-4F0C-8EBD-BDD38E9C66F5}"/>
          </ac:spMkLst>
        </pc:spChg>
        <pc:graphicFrameChg chg="add del">
          <ac:chgData name="Boucher,Konnor A.(Student)" userId="S::boucherko@my.easternct.edu::0d689bad-d7c5-449d-a79e-c17e586200fc" providerId="AD" clId="Web-{80E54A84-9CBD-0E5D-8A22-A75E2D09EFC4}" dt="2025-05-08T03:17:45.948" v="211"/>
          <ac:graphicFrameMkLst>
            <pc:docMk/>
            <pc:sldMk cId="4126760235" sldId="263"/>
            <ac:graphicFrameMk id="5" creationId="{AC1CBDC7-56B4-E6E1-6CCC-FD97EBB0E6B4}"/>
          </ac:graphicFrameMkLst>
        </pc:graphicFrameChg>
        <pc:graphicFrameChg chg="add mod modGraphic">
          <ac:chgData name="Boucher,Konnor A.(Student)" userId="S::boucherko@my.easternct.edu::0d689bad-d7c5-449d-a79e-c17e586200fc" providerId="AD" clId="Web-{80E54A84-9CBD-0E5D-8A22-A75E2D09EFC4}" dt="2025-05-08T03:17:55.417" v="213"/>
          <ac:graphicFrameMkLst>
            <pc:docMk/>
            <pc:sldMk cId="4126760235" sldId="263"/>
            <ac:graphicFrameMk id="17" creationId="{E78E714C-62A3-C4D1-A4AB-A77970D28E9E}"/>
          </ac:graphicFrameMkLst>
        </pc:graphicFrameChg>
        <pc:picChg chg="add del mod">
          <ac:chgData name="Boucher,Konnor A.(Student)" userId="S::boucherko@my.easternct.edu::0d689bad-d7c5-449d-a79e-c17e586200fc" providerId="AD" clId="Web-{80E54A84-9CBD-0E5D-8A22-A75E2D09EFC4}" dt="2025-05-08T03:17:30.213" v="208"/>
          <ac:picMkLst>
            <pc:docMk/>
            <pc:sldMk cId="4126760235" sldId="263"/>
            <ac:picMk id="4" creationId="{BE99E675-3A20-39B5-D098-E4C387891156}"/>
          </ac:picMkLst>
        </pc:pic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10:47.136" v="91"/>
        <pc:sldMkLst>
          <pc:docMk/>
          <pc:sldMk cId="970615843" sldId="264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970615843" sldId="264"/>
            <ac:spMk id="2" creationId="{9666829F-B7B7-ECFA-ABB5-E93B6FD43834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970615843" sldId="264"/>
            <ac:spMk id="3" creationId="{812D0BDE-E13D-1B5D-1B9F-BBDD7E3FD63C}"/>
          </ac:spMkLst>
        </pc:sp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10:47.136" v="91"/>
        <pc:sldMkLst>
          <pc:docMk/>
          <pc:sldMk cId="747458941" sldId="265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747458941" sldId="265"/>
            <ac:spMk id="2" creationId="{199A7840-B04B-9E66-7663-18A0FB020C75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747458941" sldId="265"/>
            <ac:spMk id="3" creationId="{32779D70-3361-4C83-39FC-13B2746C6550}"/>
          </ac:spMkLst>
        </pc:sp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10:47.136" v="91"/>
        <pc:sldMkLst>
          <pc:docMk/>
          <pc:sldMk cId="16788154" sldId="266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16788154" sldId="266"/>
            <ac:spMk id="2" creationId="{03C193B8-37DF-06D4-B975-9FD400E4EBA2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16788154" sldId="266"/>
            <ac:spMk id="3" creationId="{BE7A2E9D-F68A-8631-41C0-1A6AB6C787D3}"/>
          </ac:spMkLst>
        </pc:sp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10:47.136" v="91"/>
        <pc:sldMkLst>
          <pc:docMk/>
          <pc:sldMk cId="2695631648" sldId="267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2695631648" sldId="267"/>
            <ac:spMk id="2" creationId="{5B97304A-4FCC-5861-AD00-4BAFC5B026F0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2695631648" sldId="267"/>
            <ac:spMk id="3" creationId="{32F18583-C5DA-A85B-68D1-BEEF63CC14E2}"/>
          </ac:spMkLst>
        </pc:sp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10:47.136" v="91"/>
        <pc:sldMkLst>
          <pc:docMk/>
          <pc:sldMk cId="1992445254" sldId="268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1992445254" sldId="268"/>
            <ac:spMk id="2" creationId="{820B9477-BEA2-3B0C-2E80-3E817A46D4C4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1992445254" sldId="268"/>
            <ac:spMk id="3" creationId="{61AB4A5D-87F2-3834-21D7-6B9F971327E1}"/>
          </ac:spMkLst>
        </pc:spChg>
      </pc:sldChg>
      <pc:sldChg chg="modSp mod modClrScheme chgLayout">
        <pc:chgData name="Boucher,Konnor A.(Student)" userId="S::boucherko@my.easternct.edu::0d689bad-d7c5-449d-a79e-c17e586200fc" providerId="AD" clId="Web-{80E54A84-9CBD-0E5D-8A22-A75E2D09EFC4}" dt="2025-05-08T03:10:47.136" v="91"/>
        <pc:sldMkLst>
          <pc:docMk/>
          <pc:sldMk cId="782930917" sldId="269"/>
        </pc:sldMkLst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782930917" sldId="269"/>
            <ac:spMk id="2" creationId="{AB471E2D-E7D7-FDA4-24CE-82933218B897}"/>
          </ac:spMkLst>
        </pc:spChg>
        <pc:spChg chg="mod ord">
          <ac:chgData name="Boucher,Konnor A.(Student)" userId="S::boucherko@my.easternct.edu::0d689bad-d7c5-449d-a79e-c17e586200fc" providerId="AD" clId="Web-{80E54A84-9CBD-0E5D-8A22-A75E2D09EFC4}" dt="2025-05-08T03:10:47.136" v="91"/>
          <ac:spMkLst>
            <pc:docMk/>
            <pc:sldMk cId="782930917" sldId="269"/>
            <ac:spMk id="3" creationId="{DF56E92A-A5A8-D2BA-BC88-1E9774312615}"/>
          </ac:spMkLst>
        </pc:spChg>
      </pc:sldChg>
      <pc:sldMasterChg chg="del delSldLayout">
        <pc:chgData name="Boucher,Konnor A.(Student)" userId="S::boucherko@my.easternct.edu::0d689bad-d7c5-449d-a79e-c17e586200fc" providerId="AD" clId="Web-{80E54A84-9CBD-0E5D-8A22-A75E2D09EFC4}" dt="2025-05-08T03:09:19.008" v="70"/>
        <pc:sldMasterMkLst>
          <pc:docMk/>
          <pc:sldMasterMk cId="2855607143" sldId="2147483648"/>
        </pc:sldMasterMkLst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3711402270" sldId="2147483649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3928419335" sldId="2147483650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2290226265" sldId="2147483651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2364253224" sldId="2147483652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2729063894" sldId="2147483653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4149201990" sldId="2147483654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2825402524" sldId="2147483655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2074477409" sldId="2147483656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4002708058" sldId="2147483657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189694845" sldId="2147483658"/>
          </pc:sldLayoutMkLst>
        </pc:sldLayoutChg>
        <pc:sldLayoutChg chg="del">
          <pc:chgData name="Boucher,Konnor A.(Student)" userId="S::boucherko@my.easternct.edu::0d689bad-d7c5-449d-a79e-c17e586200fc" providerId="AD" clId="Web-{80E54A84-9CBD-0E5D-8A22-A75E2D09EFC4}" dt="2025-05-08T03:09:19.008" v="70"/>
          <pc:sldLayoutMkLst>
            <pc:docMk/>
            <pc:sldMasterMk cId="2855607143" sldId="2147483648"/>
            <pc:sldLayoutMk cId="1989436134" sldId="2147483659"/>
          </pc:sldLayoutMkLst>
        </pc:sldLayoutChg>
      </pc:sldMasterChg>
      <pc:sldMasterChg chg="add del addSldLayout delSldLayout modSldLayout">
        <pc:chgData name="Boucher,Konnor A.(Student)" userId="S::boucherko@my.easternct.edu::0d689bad-d7c5-449d-a79e-c17e586200fc" providerId="AD" clId="Web-{80E54A84-9CBD-0E5D-8A22-A75E2D09EFC4}" dt="2025-05-08T03:09:23.790" v="71"/>
        <pc:sldMasterMkLst>
          <pc:docMk/>
          <pc:sldMasterMk cId="996616456" sldId="2147483660"/>
        </pc:sldMasterMkLst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2521168430" sldId="2147483661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836415446" sldId="2147483662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2471190309" sldId="2147483663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893339090" sldId="2147483664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1354731380" sldId="2147483665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104294040" sldId="2147483666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3746749621" sldId="2147483667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4148302793" sldId="2147483668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1469840305" sldId="2147483669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756463008" sldId="2147483670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3.790" v="71"/>
          <pc:sldLayoutMkLst>
            <pc:docMk/>
            <pc:sldMasterMk cId="996616456" sldId="2147483660"/>
            <pc:sldLayoutMk cId="1848303730" sldId="2147483671"/>
          </pc:sldLayoutMkLst>
        </pc:sldLayoutChg>
      </pc:sldMasterChg>
      <pc:sldMasterChg chg="add del addSldLayout delSldLayout modSldLayout">
        <pc:chgData name="Boucher,Konnor A.(Student)" userId="S::boucherko@my.easternct.edu::0d689bad-d7c5-449d-a79e-c17e586200fc" providerId="AD" clId="Web-{80E54A84-9CBD-0E5D-8A22-A75E2D09EFC4}" dt="2025-05-08T03:09:26.884" v="72"/>
        <pc:sldMasterMkLst>
          <pc:docMk/>
          <pc:sldMasterMk cId="1003727745" sldId="2147483672"/>
        </pc:sldMasterMkLst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954702881" sldId="2147483673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2471440691" sldId="2147483674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2681317572" sldId="2147483675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2280902454" sldId="2147483676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2644217640" sldId="2147483677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3785600884" sldId="2147483678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4107895063" sldId="2147483679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1305576441" sldId="2147483680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4239218155" sldId="2147483681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330777804" sldId="2147483682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26.884" v="72"/>
          <pc:sldLayoutMkLst>
            <pc:docMk/>
            <pc:sldMasterMk cId="1003727745" sldId="2147483672"/>
            <pc:sldLayoutMk cId="1545655153" sldId="2147483683"/>
          </pc:sldLayoutMkLst>
        </pc:sldLayoutChg>
      </pc:sldMasterChg>
      <pc:sldMasterChg chg="add del addSldLayout delSldLayout modSldLayout">
        <pc:chgData name="Boucher,Konnor A.(Student)" userId="S::boucherko@my.easternct.edu::0d689bad-d7c5-449d-a79e-c17e586200fc" providerId="AD" clId="Web-{80E54A84-9CBD-0E5D-8A22-A75E2D09EFC4}" dt="2025-05-08T03:09:40.572" v="74"/>
        <pc:sldMasterMkLst>
          <pc:docMk/>
          <pc:sldMasterMk cId="3724389535" sldId="2147483684"/>
        </pc:sldMasterMkLst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4205130230" sldId="2147483685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3343894661" sldId="2147483686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3649842893" sldId="2147483687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742189512" sldId="2147483688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2914503698" sldId="2147483689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712031058" sldId="2147483690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163224566" sldId="2147483691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4221631471" sldId="2147483692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2088647827" sldId="2147483693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3331620885" sldId="2147483694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0.572" v="74"/>
          <pc:sldLayoutMkLst>
            <pc:docMk/>
            <pc:sldMasterMk cId="3724389535" sldId="2147483684"/>
            <pc:sldLayoutMk cId="39353654" sldId="2147483695"/>
          </pc:sldLayoutMkLst>
        </pc:sldLayoutChg>
      </pc:sldMasterChg>
      <pc:sldMasterChg chg="add del addSldLayout delSldLayout modSldLayout">
        <pc:chgData name="Boucher,Konnor A.(Student)" userId="S::boucherko@my.easternct.edu::0d689bad-d7c5-449d-a79e-c17e586200fc" providerId="AD" clId="Web-{80E54A84-9CBD-0E5D-8A22-A75E2D09EFC4}" dt="2025-05-08T03:09:45.978" v="75"/>
        <pc:sldMasterMkLst>
          <pc:docMk/>
          <pc:sldMasterMk cId="1529102689" sldId="2147483696"/>
        </pc:sldMasterMkLst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1767687645" sldId="2147483697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3853582980" sldId="2147483698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921531802" sldId="2147483699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456579355" sldId="2147483700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3027386206" sldId="2147483701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1892261274" sldId="2147483702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3742967055" sldId="2147483703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310026019" sldId="2147483704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1720459767" sldId="2147483705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3678194402" sldId="2147483706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09:45.978" v="75"/>
          <pc:sldLayoutMkLst>
            <pc:docMk/>
            <pc:sldMasterMk cId="1529102689" sldId="2147483696"/>
            <pc:sldLayoutMk cId="138697913" sldId="2147483707"/>
          </pc:sldLayoutMkLst>
        </pc:sldLayoutChg>
      </pc:sldMasterChg>
      <pc:sldMasterChg chg="add del addSldLayout delSldLayout modSldLayout">
        <pc:chgData name="Boucher,Konnor A.(Student)" userId="S::boucherko@my.easternct.edu::0d689bad-d7c5-449d-a79e-c17e586200fc" providerId="AD" clId="Web-{80E54A84-9CBD-0E5D-8A22-A75E2D09EFC4}" dt="2025-05-08T03:10:41.199" v="90"/>
        <pc:sldMasterMkLst>
          <pc:docMk/>
          <pc:sldMasterMk cId="3546927750" sldId="2147483708"/>
        </pc:sldMasterMkLst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3118410429" sldId="2147483709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2368726119" sldId="2147483710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1640423737" sldId="2147483711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2993938260" sldId="2147483712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2878584400" sldId="2147483713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964415123" sldId="2147483714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1978761691" sldId="2147483715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386152071" sldId="2147483716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3340136052" sldId="2147483717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3054664699" sldId="2147483718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1.199" v="90"/>
          <pc:sldLayoutMkLst>
            <pc:docMk/>
            <pc:sldMasterMk cId="3546927750" sldId="2147483708"/>
            <pc:sldLayoutMk cId="2070722572" sldId="2147483719"/>
          </pc:sldLayoutMkLst>
        </pc:sldLayoutChg>
      </pc:sldMasterChg>
      <pc:sldMasterChg chg="add del addSldLayout delSldLayout modSldLayout">
        <pc:chgData name="Boucher,Konnor A.(Student)" userId="S::boucherko@my.easternct.edu::0d689bad-d7c5-449d-a79e-c17e586200fc" providerId="AD" clId="Web-{80E54A84-9CBD-0E5D-8A22-A75E2D09EFC4}" dt="2025-05-08T03:10:47.136" v="91"/>
        <pc:sldMasterMkLst>
          <pc:docMk/>
          <pc:sldMasterMk cId="1409581070" sldId="2147483720"/>
        </pc:sldMasterMkLst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3650547369" sldId="2147483721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3531600166" sldId="2147483722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1657854174" sldId="2147483723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2046233946" sldId="2147483724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3164566036" sldId="2147483725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2240538562" sldId="2147483726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3845383942" sldId="2147483727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3866529908" sldId="2147483728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577727169" sldId="2147483729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4143041256" sldId="2147483730"/>
          </pc:sldLayoutMkLst>
        </pc:sldLayoutChg>
        <pc:sldLayoutChg chg="add del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1409581070" sldId="2147483720"/>
            <pc:sldLayoutMk cId="3917732905" sldId="2147483731"/>
          </pc:sldLayoutMkLst>
        </pc:sldLayoutChg>
      </pc:sldMasterChg>
      <pc:sldMasterChg chg="add addSldLayout modSldLayout">
        <pc:chgData name="Boucher,Konnor A.(Student)" userId="S::boucherko@my.easternct.edu::0d689bad-d7c5-449d-a79e-c17e586200fc" providerId="AD" clId="Web-{80E54A84-9CBD-0E5D-8A22-A75E2D09EFC4}" dt="2025-05-08T03:10:47.136" v="91"/>
        <pc:sldMasterMkLst>
          <pc:docMk/>
          <pc:sldMasterMk cId="2933572141" sldId="2147483732"/>
        </pc:sldMasterMkLst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741849474" sldId="2147483733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2494700115" sldId="2147483734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1236960602" sldId="2147483735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3666122808" sldId="2147483736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2597360759" sldId="2147483737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2855041761" sldId="2147483738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2676494411" sldId="2147483739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3360832770" sldId="2147483740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714407290" sldId="2147483741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1931663550" sldId="2147483742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605539571" sldId="2147483743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3666006206" sldId="2147483744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4008638132" sldId="2147483745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1281060300" sldId="2147483746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3272180669" sldId="2147483747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52156181" sldId="2147483748"/>
          </pc:sldLayoutMkLst>
        </pc:sldLayoutChg>
        <pc:sldLayoutChg chg="add mod replId">
          <pc:chgData name="Boucher,Konnor A.(Student)" userId="S::boucherko@my.easternct.edu::0d689bad-d7c5-449d-a79e-c17e586200fc" providerId="AD" clId="Web-{80E54A84-9CBD-0E5D-8A22-A75E2D09EFC4}" dt="2025-05-08T03:10:47.136" v="91"/>
          <pc:sldLayoutMkLst>
            <pc:docMk/>
            <pc:sldMasterMk cId="2933572141" sldId="2147483732"/>
            <pc:sldLayoutMk cId="4138559573" sldId="2147483749"/>
          </pc:sldLayoutMkLst>
        </pc:sldLayoutChg>
      </pc:sldMasterChg>
    </pc:docChg>
  </pc:docChgLst>
  <pc:docChgLst>
    <pc:chgData name="Boucher,Konnor A.(Student)" userId="0d689bad-d7c5-449d-a79e-c17e586200fc" providerId="ADAL" clId="{C3391813-7D6E-4BE5-83C0-6B1F403C7EE4}"/>
    <pc:docChg chg="undo custSel addSld modSld sldOrd">
      <pc:chgData name="Boucher,Konnor A.(Student)" userId="0d689bad-d7c5-449d-a79e-c17e586200fc" providerId="ADAL" clId="{C3391813-7D6E-4BE5-83C0-6B1F403C7EE4}" dt="2025-05-08T04:15:20.257" v="564" actId="1076"/>
      <pc:docMkLst>
        <pc:docMk/>
      </pc:docMkLst>
      <pc:sldChg chg="modSp mod">
        <pc:chgData name="Boucher,Konnor A.(Student)" userId="0d689bad-d7c5-449d-a79e-c17e586200fc" providerId="ADAL" clId="{C3391813-7D6E-4BE5-83C0-6B1F403C7EE4}" dt="2025-05-08T03:47:08.438" v="3" actId="12"/>
        <pc:sldMkLst>
          <pc:docMk/>
          <pc:sldMk cId="1772155" sldId="261"/>
        </pc:sldMkLst>
        <pc:spChg chg="mod">
          <ac:chgData name="Boucher,Konnor A.(Student)" userId="0d689bad-d7c5-449d-a79e-c17e586200fc" providerId="ADAL" clId="{C3391813-7D6E-4BE5-83C0-6B1F403C7EE4}" dt="2025-05-08T03:47:08.438" v="3" actId="12"/>
          <ac:spMkLst>
            <pc:docMk/>
            <pc:sldMk cId="1772155" sldId="261"/>
            <ac:spMk id="3" creationId="{0E1FBB55-372B-3DF6-13A7-5459FA85DC41}"/>
          </ac:spMkLst>
        </pc:spChg>
      </pc:sldChg>
      <pc:sldChg chg="addSp delSp modSp mod setBg addAnim delAnim setClrOvrMap">
        <pc:chgData name="Boucher,Konnor A.(Student)" userId="0d689bad-d7c5-449d-a79e-c17e586200fc" providerId="ADAL" clId="{C3391813-7D6E-4BE5-83C0-6B1F403C7EE4}" dt="2025-05-08T04:12:49.701" v="380" actId="207"/>
        <pc:sldMkLst>
          <pc:docMk/>
          <pc:sldMk cId="2859192999" sldId="262"/>
        </pc:sldMkLst>
        <pc:spChg chg="mod">
          <ac:chgData name="Boucher,Konnor A.(Student)" userId="0d689bad-d7c5-449d-a79e-c17e586200fc" providerId="ADAL" clId="{C3391813-7D6E-4BE5-83C0-6B1F403C7EE4}" dt="2025-05-08T04:12:49.701" v="380" actId="207"/>
          <ac:spMkLst>
            <pc:docMk/>
            <pc:sldMk cId="2859192999" sldId="262"/>
            <ac:spMk id="2" creationId="{EF577CED-FA48-E201-FAB9-A3EC0A643A3D}"/>
          </ac:spMkLst>
        </pc:spChg>
        <pc:spChg chg="add del">
          <ac:chgData name="Boucher,Konnor A.(Student)" userId="0d689bad-d7c5-449d-a79e-c17e586200fc" providerId="ADAL" clId="{C3391813-7D6E-4BE5-83C0-6B1F403C7EE4}" dt="2025-05-08T03:48:42.324" v="9" actId="26606"/>
          <ac:spMkLst>
            <pc:docMk/>
            <pc:sldMk cId="2859192999" sldId="262"/>
            <ac:spMk id="13" creationId="{4AC0CD9D-7610-4620-93B4-798CCD9AB581}"/>
          </ac:spMkLst>
        </pc:spChg>
        <pc:spChg chg="add del">
          <ac:chgData name="Boucher,Konnor A.(Student)" userId="0d689bad-d7c5-449d-a79e-c17e586200fc" providerId="ADAL" clId="{C3391813-7D6E-4BE5-83C0-6B1F403C7EE4}" dt="2025-05-08T03:48:42.324" v="9" actId="26606"/>
          <ac:spMkLst>
            <pc:docMk/>
            <pc:sldMk cId="2859192999" sldId="262"/>
            <ac:spMk id="19" creationId="{DE4D62F9-188E-4530-84C2-24BDEE4BEB82}"/>
          </ac:spMkLst>
        </pc:spChg>
        <pc:spChg chg="add del">
          <ac:chgData name="Boucher,Konnor A.(Student)" userId="0d689bad-d7c5-449d-a79e-c17e586200fc" providerId="ADAL" clId="{C3391813-7D6E-4BE5-83C0-6B1F403C7EE4}" dt="2025-05-08T03:48:42.324" v="9" actId="26606"/>
          <ac:spMkLst>
            <pc:docMk/>
            <pc:sldMk cId="2859192999" sldId="262"/>
            <ac:spMk id="21" creationId="{757B325C-3E35-45CF-9D07-3BCB281F3B9C}"/>
          </ac:spMkLst>
        </pc:spChg>
        <pc:spChg chg="add del">
          <ac:chgData name="Boucher,Konnor A.(Student)" userId="0d689bad-d7c5-449d-a79e-c17e586200fc" providerId="ADAL" clId="{C3391813-7D6E-4BE5-83C0-6B1F403C7EE4}" dt="2025-05-08T03:48:42.324" v="9" actId="26606"/>
          <ac:spMkLst>
            <pc:docMk/>
            <pc:sldMk cId="2859192999" sldId="262"/>
            <ac:spMk id="23" creationId="{C24BEC42-AFF3-40D1-93A2-A27A42E1E23C}"/>
          </ac:spMkLst>
        </pc:spChg>
        <pc:spChg chg="add del">
          <ac:chgData name="Boucher,Konnor A.(Student)" userId="0d689bad-d7c5-449d-a79e-c17e586200fc" providerId="ADAL" clId="{C3391813-7D6E-4BE5-83C0-6B1F403C7EE4}" dt="2025-05-08T03:48:42.324" v="9" actId="26606"/>
          <ac:spMkLst>
            <pc:docMk/>
            <pc:sldMk cId="2859192999" sldId="262"/>
            <ac:spMk id="25" creationId="{608F427C-1EC9-4280-9367-F2B3AA063E82}"/>
          </ac:spMkLst>
        </pc:spChg>
        <pc:spChg chg="add del">
          <ac:chgData name="Boucher,Konnor A.(Student)" userId="0d689bad-d7c5-449d-a79e-c17e586200fc" providerId="ADAL" clId="{C3391813-7D6E-4BE5-83C0-6B1F403C7EE4}" dt="2025-05-08T03:48:42.324" v="9" actId="26606"/>
          <ac:spMkLst>
            <pc:docMk/>
            <pc:sldMk cId="2859192999" sldId="262"/>
            <ac:spMk id="27" creationId="{F98810A7-E114-447A-A7D6-69B27CFB5650}"/>
          </ac:spMkLst>
        </pc:spChg>
        <pc:spChg chg="add del">
          <ac:chgData name="Boucher,Konnor A.(Student)" userId="0d689bad-d7c5-449d-a79e-c17e586200fc" providerId="ADAL" clId="{C3391813-7D6E-4BE5-83C0-6B1F403C7EE4}" dt="2025-05-08T03:48:43.756" v="12" actId="26606"/>
          <ac:spMkLst>
            <pc:docMk/>
            <pc:sldMk cId="2859192999" sldId="262"/>
            <ac:spMk id="31" creationId="{989BE678-777B-482A-A616-FEDC47B162E5}"/>
          </ac:spMkLst>
        </pc:spChg>
        <pc:spChg chg="add del">
          <ac:chgData name="Boucher,Konnor A.(Student)" userId="0d689bad-d7c5-449d-a79e-c17e586200fc" providerId="ADAL" clId="{C3391813-7D6E-4BE5-83C0-6B1F403C7EE4}" dt="2025-05-08T03:48:43.756" v="12" actId="26606"/>
          <ac:spMkLst>
            <pc:docMk/>
            <pc:sldMk cId="2859192999" sldId="262"/>
            <ac:spMk id="34" creationId="{D28BE0C3-2102-4820-B88B-A448B1840D14}"/>
          </ac:spMkLst>
        </pc:spChg>
        <pc:spChg chg="add del">
          <ac:chgData name="Boucher,Konnor A.(Student)" userId="0d689bad-d7c5-449d-a79e-c17e586200fc" providerId="ADAL" clId="{C3391813-7D6E-4BE5-83C0-6B1F403C7EE4}" dt="2025-05-08T03:48:43.756" v="12" actId="26606"/>
          <ac:spMkLst>
            <pc:docMk/>
            <pc:sldMk cId="2859192999" sldId="262"/>
            <ac:spMk id="35" creationId="{C6A81905-F480-46A4-BC10-215D24EA1AE6}"/>
          </ac:spMkLst>
        </pc:spChg>
        <pc:spChg chg="add del">
          <ac:chgData name="Boucher,Konnor A.(Student)" userId="0d689bad-d7c5-449d-a79e-c17e586200fc" providerId="ADAL" clId="{C3391813-7D6E-4BE5-83C0-6B1F403C7EE4}" dt="2025-05-08T03:48:43.756" v="12" actId="26606"/>
          <ac:spMkLst>
            <pc:docMk/>
            <pc:sldMk cId="2859192999" sldId="262"/>
            <ac:spMk id="36" creationId="{36FD4D9D-3784-41E8-8405-A42B72F51331}"/>
          </ac:spMkLst>
        </pc:spChg>
        <pc:spChg chg="add del">
          <ac:chgData name="Boucher,Konnor A.(Student)" userId="0d689bad-d7c5-449d-a79e-c17e586200fc" providerId="ADAL" clId="{C3391813-7D6E-4BE5-83C0-6B1F403C7EE4}" dt="2025-05-08T03:48:43.756" v="12" actId="26606"/>
          <ac:spMkLst>
            <pc:docMk/>
            <pc:sldMk cId="2859192999" sldId="262"/>
            <ac:spMk id="37" creationId="{60817A52-B891-4228-A61E-0C0A57632DDA}"/>
          </ac:spMkLst>
        </pc:spChg>
        <pc:spChg chg="add del">
          <ac:chgData name="Boucher,Konnor A.(Student)" userId="0d689bad-d7c5-449d-a79e-c17e586200fc" providerId="ADAL" clId="{C3391813-7D6E-4BE5-83C0-6B1F403C7EE4}" dt="2025-05-08T03:48:44.627" v="15" actId="26606"/>
          <ac:spMkLst>
            <pc:docMk/>
            <pc:sldMk cId="2859192999" sldId="262"/>
            <ac:spMk id="41" creationId="{989BE678-777B-482A-A616-FEDC47B162E5}"/>
          </ac:spMkLst>
        </pc:spChg>
        <pc:spChg chg="add del">
          <ac:chgData name="Boucher,Konnor A.(Student)" userId="0d689bad-d7c5-449d-a79e-c17e586200fc" providerId="ADAL" clId="{C3391813-7D6E-4BE5-83C0-6B1F403C7EE4}" dt="2025-05-08T03:48:44.627" v="15" actId="26606"/>
          <ac:spMkLst>
            <pc:docMk/>
            <pc:sldMk cId="2859192999" sldId="262"/>
            <ac:spMk id="44" creationId="{D28BE0C3-2102-4820-B88B-A448B1840D14}"/>
          </ac:spMkLst>
        </pc:spChg>
        <pc:spChg chg="add del">
          <ac:chgData name="Boucher,Konnor A.(Student)" userId="0d689bad-d7c5-449d-a79e-c17e586200fc" providerId="ADAL" clId="{C3391813-7D6E-4BE5-83C0-6B1F403C7EE4}" dt="2025-05-08T03:48:45.809" v="17" actId="26606"/>
          <ac:spMkLst>
            <pc:docMk/>
            <pc:sldMk cId="2859192999" sldId="262"/>
            <ac:spMk id="48" creationId="{4AC0CD9D-7610-4620-93B4-798CCD9AB581}"/>
          </ac:spMkLst>
        </pc:spChg>
        <pc:spChg chg="add del">
          <ac:chgData name="Boucher,Konnor A.(Student)" userId="0d689bad-d7c5-449d-a79e-c17e586200fc" providerId="ADAL" clId="{C3391813-7D6E-4BE5-83C0-6B1F403C7EE4}" dt="2025-05-08T03:48:45.809" v="17" actId="26606"/>
          <ac:spMkLst>
            <pc:docMk/>
            <pc:sldMk cId="2859192999" sldId="262"/>
            <ac:spMk id="51" creationId="{DE4D62F9-188E-4530-84C2-24BDEE4BEB82}"/>
          </ac:spMkLst>
        </pc:spChg>
        <pc:spChg chg="add del">
          <ac:chgData name="Boucher,Konnor A.(Student)" userId="0d689bad-d7c5-449d-a79e-c17e586200fc" providerId="ADAL" clId="{C3391813-7D6E-4BE5-83C0-6B1F403C7EE4}" dt="2025-05-08T03:48:46.122" v="19" actId="26606"/>
          <ac:spMkLst>
            <pc:docMk/>
            <pc:sldMk cId="2859192999" sldId="262"/>
            <ac:spMk id="55" creationId="{989BE678-777B-482A-A616-FEDC47B162E5}"/>
          </ac:spMkLst>
        </pc:spChg>
        <pc:spChg chg="add del">
          <ac:chgData name="Boucher,Konnor A.(Student)" userId="0d689bad-d7c5-449d-a79e-c17e586200fc" providerId="ADAL" clId="{C3391813-7D6E-4BE5-83C0-6B1F403C7EE4}" dt="2025-05-08T03:48:46.122" v="19" actId="26606"/>
          <ac:spMkLst>
            <pc:docMk/>
            <pc:sldMk cId="2859192999" sldId="262"/>
            <ac:spMk id="58" creationId="{D28BE0C3-2102-4820-B88B-A448B1840D14}"/>
          </ac:spMkLst>
        </pc:spChg>
        <pc:spChg chg="add del">
          <ac:chgData name="Boucher,Konnor A.(Student)" userId="0d689bad-d7c5-449d-a79e-c17e586200fc" providerId="ADAL" clId="{C3391813-7D6E-4BE5-83C0-6B1F403C7EE4}" dt="2025-05-08T03:48:46.122" v="19" actId="26606"/>
          <ac:spMkLst>
            <pc:docMk/>
            <pc:sldMk cId="2859192999" sldId="262"/>
            <ac:spMk id="59" creationId="{F3F4807A-5068-4492-8025-D75F320E908D}"/>
          </ac:spMkLst>
        </pc:spChg>
        <pc:spChg chg="add del">
          <ac:chgData name="Boucher,Konnor A.(Student)" userId="0d689bad-d7c5-449d-a79e-c17e586200fc" providerId="ADAL" clId="{C3391813-7D6E-4BE5-83C0-6B1F403C7EE4}" dt="2025-05-08T03:48:46.122" v="19" actId="26606"/>
          <ac:spMkLst>
            <pc:docMk/>
            <pc:sldMk cId="2859192999" sldId="262"/>
            <ac:spMk id="60" creationId="{B24996F8-180C-4DCB-8A26-DFA336CDEFBC}"/>
          </ac:spMkLst>
        </pc:spChg>
        <pc:spChg chg="add del">
          <ac:chgData name="Boucher,Konnor A.(Student)" userId="0d689bad-d7c5-449d-a79e-c17e586200fc" providerId="ADAL" clId="{C3391813-7D6E-4BE5-83C0-6B1F403C7EE4}" dt="2025-05-08T03:48:46.122" v="19" actId="26606"/>
          <ac:spMkLst>
            <pc:docMk/>
            <pc:sldMk cId="2859192999" sldId="262"/>
            <ac:spMk id="61" creationId="{630182B0-3559-41D5-9EBC-0BD86BEDAD09}"/>
          </ac:spMkLst>
        </pc:spChg>
        <pc:spChg chg="add del">
          <ac:chgData name="Boucher,Konnor A.(Student)" userId="0d689bad-d7c5-449d-a79e-c17e586200fc" providerId="ADAL" clId="{C3391813-7D6E-4BE5-83C0-6B1F403C7EE4}" dt="2025-05-08T03:48:49.557" v="21" actId="26606"/>
          <ac:spMkLst>
            <pc:docMk/>
            <pc:sldMk cId="2859192999" sldId="262"/>
            <ac:spMk id="65" creationId="{4AC0CD9D-7610-4620-93B4-798CCD9AB581}"/>
          </ac:spMkLst>
        </pc:spChg>
        <pc:spChg chg="add del">
          <ac:chgData name="Boucher,Konnor A.(Student)" userId="0d689bad-d7c5-449d-a79e-c17e586200fc" providerId="ADAL" clId="{C3391813-7D6E-4BE5-83C0-6B1F403C7EE4}" dt="2025-05-08T03:48:49.557" v="21" actId="26606"/>
          <ac:spMkLst>
            <pc:docMk/>
            <pc:sldMk cId="2859192999" sldId="262"/>
            <ac:spMk id="68" creationId="{DE4D62F9-188E-4530-84C2-24BDEE4BEB82}"/>
          </ac:spMkLst>
        </pc:spChg>
        <pc:spChg chg="add del">
          <ac:chgData name="Boucher,Konnor A.(Student)" userId="0d689bad-d7c5-449d-a79e-c17e586200fc" providerId="ADAL" clId="{C3391813-7D6E-4BE5-83C0-6B1F403C7EE4}" dt="2025-05-08T03:48:49.557" v="21" actId="26606"/>
          <ac:spMkLst>
            <pc:docMk/>
            <pc:sldMk cId="2859192999" sldId="262"/>
            <ac:spMk id="69" creationId="{D67CA421-FA2B-47ED-A101-F8BBEBB2976B}"/>
          </ac:spMkLst>
        </pc:spChg>
        <pc:spChg chg="add del">
          <ac:chgData name="Boucher,Konnor A.(Student)" userId="0d689bad-d7c5-449d-a79e-c17e586200fc" providerId="ADAL" clId="{C3391813-7D6E-4BE5-83C0-6B1F403C7EE4}" dt="2025-05-08T03:48:49.557" v="21" actId="26606"/>
          <ac:spMkLst>
            <pc:docMk/>
            <pc:sldMk cId="2859192999" sldId="262"/>
            <ac:spMk id="70" creationId="{12425D82-CD5E-45A4-9542-70951E59F2D1}"/>
          </ac:spMkLst>
        </pc:spChg>
        <pc:spChg chg="add del">
          <ac:chgData name="Boucher,Konnor A.(Student)" userId="0d689bad-d7c5-449d-a79e-c17e586200fc" providerId="ADAL" clId="{C3391813-7D6E-4BE5-83C0-6B1F403C7EE4}" dt="2025-05-08T03:48:49.557" v="21" actId="26606"/>
          <ac:spMkLst>
            <pc:docMk/>
            <pc:sldMk cId="2859192999" sldId="262"/>
            <ac:spMk id="71" creationId="{221DB897-A621-4D5F-AC81-91199AC4370E}"/>
          </ac:spMkLst>
        </pc:spChg>
        <pc:spChg chg="add del">
          <ac:chgData name="Boucher,Konnor A.(Student)" userId="0d689bad-d7c5-449d-a79e-c17e586200fc" providerId="ADAL" clId="{C3391813-7D6E-4BE5-83C0-6B1F403C7EE4}" dt="2025-05-08T03:48:50.995" v="23" actId="26606"/>
          <ac:spMkLst>
            <pc:docMk/>
            <pc:sldMk cId="2859192999" sldId="262"/>
            <ac:spMk id="75" creationId="{4AC0CD9D-7610-4620-93B4-798CCD9AB581}"/>
          </ac:spMkLst>
        </pc:spChg>
        <pc:spChg chg="add del">
          <ac:chgData name="Boucher,Konnor A.(Student)" userId="0d689bad-d7c5-449d-a79e-c17e586200fc" providerId="ADAL" clId="{C3391813-7D6E-4BE5-83C0-6B1F403C7EE4}" dt="2025-05-08T03:48:50.995" v="23" actId="26606"/>
          <ac:spMkLst>
            <pc:docMk/>
            <pc:sldMk cId="2859192999" sldId="262"/>
            <ac:spMk id="78" creationId="{DE4D62F9-188E-4530-84C2-24BDEE4BEB82}"/>
          </ac:spMkLst>
        </pc:spChg>
        <pc:picChg chg="add mod modCrop">
          <ac:chgData name="Boucher,Konnor A.(Student)" userId="0d689bad-d7c5-449d-a79e-c17e586200fc" providerId="ADAL" clId="{C3391813-7D6E-4BE5-83C0-6B1F403C7EE4}" dt="2025-05-08T03:49:49.774" v="60" actId="1076"/>
          <ac:picMkLst>
            <pc:docMk/>
            <pc:sldMk cId="2859192999" sldId="262"/>
            <ac:picMk id="4" creationId="{835F5010-3479-C8C6-08BF-30950ADB3AD4}"/>
          </ac:picMkLst>
        </pc:picChg>
        <pc:picChg chg="add del">
          <ac:chgData name="Boucher,Konnor A.(Student)" userId="0d689bad-d7c5-449d-a79e-c17e586200fc" providerId="ADAL" clId="{C3391813-7D6E-4BE5-83C0-6B1F403C7EE4}" dt="2025-05-08T03:48:42.324" v="9" actId="26606"/>
          <ac:picMkLst>
            <pc:docMk/>
            <pc:sldMk cId="2859192999" sldId="262"/>
            <ac:picMk id="9" creationId="{41B68C77-138E-4BF7-A276-BD0C78A4219F}"/>
          </ac:picMkLst>
        </pc:picChg>
        <pc:picChg chg="add del">
          <ac:chgData name="Boucher,Konnor A.(Student)" userId="0d689bad-d7c5-449d-a79e-c17e586200fc" providerId="ADAL" clId="{C3391813-7D6E-4BE5-83C0-6B1F403C7EE4}" dt="2025-05-08T03:48:42.324" v="9" actId="26606"/>
          <ac:picMkLst>
            <pc:docMk/>
            <pc:sldMk cId="2859192999" sldId="262"/>
            <ac:picMk id="11" creationId="{7C268552-D473-46ED-B1B8-422042C4DEF1}"/>
          </ac:picMkLst>
        </pc:picChg>
        <pc:picChg chg="add del">
          <ac:chgData name="Boucher,Konnor A.(Student)" userId="0d689bad-d7c5-449d-a79e-c17e586200fc" providerId="ADAL" clId="{C3391813-7D6E-4BE5-83C0-6B1F403C7EE4}" dt="2025-05-08T03:48:42.324" v="9" actId="26606"/>
          <ac:picMkLst>
            <pc:docMk/>
            <pc:sldMk cId="2859192999" sldId="262"/>
            <ac:picMk id="17" creationId="{69F01145-BEA3-4CBF-AA21-10077B948CA8}"/>
          </ac:picMkLst>
        </pc:picChg>
        <pc:picChg chg="add">
          <ac:chgData name="Boucher,Konnor A.(Student)" userId="0d689bad-d7c5-449d-a79e-c17e586200fc" providerId="ADAL" clId="{C3391813-7D6E-4BE5-83C0-6B1F403C7EE4}" dt="2025-05-08T03:48:42.355" v="10" actId="26606"/>
          <ac:picMkLst>
            <pc:docMk/>
            <pc:sldMk cId="2859192999" sldId="262"/>
            <ac:picMk id="29" creationId="{DF19BAF3-7E20-4B9D-B544-BABAEEA1FA75}"/>
          </ac:picMkLst>
        </pc:picChg>
        <pc:picChg chg="add del">
          <ac:chgData name="Boucher,Konnor A.(Student)" userId="0d689bad-d7c5-449d-a79e-c17e586200fc" providerId="ADAL" clId="{C3391813-7D6E-4BE5-83C0-6B1F403C7EE4}" dt="2025-05-08T03:48:43.756" v="12" actId="26606"/>
          <ac:picMkLst>
            <pc:docMk/>
            <pc:sldMk cId="2859192999" sldId="262"/>
            <ac:picMk id="30" creationId="{950648F4-ABCD-4DF0-8641-76CFB2354721}"/>
          </ac:picMkLst>
        </pc:picChg>
        <pc:picChg chg="del">
          <ac:chgData name="Boucher,Konnor A.(Student)" userId="0d689bad-d7c5-449d-a79e-c17e586200fc" providerId="ADAL" clId="{C3391813-7D6E-4BE5-83C0-6B1F403C7EE4}" dt="2025-05-08T03:48:43.756" v="12" actId="26606"/>
          <ac:picMkLst>
            <pc:docMk/>
            <pc:sldMk cId="2859192999" sldId="262"/>
            <ac:picMk id="32" creationId="{CF1EB4BD-9C7E-4AA3-9681-C7EB0DA6250B}"/>
          </ac:picMkLst>
        </pc:picChg>
        <pc:picChg chg="add del">
          <ac:chgData name="Boucher,Konnor A.(Student)" userId="0d689bad-d7c5-449d-a79e-c17e586200fc" providerId="ADAL" clId="{C3391813-7D6E-4BE5-83C0-6B1F403C7EE4}" dt="2025-05-08T03:48:43.756" v="12" actId="26606"/>
          <ac:picMkLst>
            <pc:docMk/>
            <pc:sldMk cId="2859192999" sldId="262"/>
            <ac:picMk id="33" creationId="{94AAE3AA-3759-4D28-B0EF-575F25A5146C}"/>
          </ac:picMkLst>
        </pc:picChg>
        <pc:picChg chg="add del">
          <ac:chgData name="Boucher,Konnor A.(Student)" userId="0d689bad-d7c5-449d-a79e-c17e586200fc" providerId="ADAL" clId="{C3391813-7D6E-4BE5-83C0-6B1F403C7EE4}" dt="2025-05-08T03:48:44.627" v="15" actId="26606"/>
          <ac:picMkLst>
            <pc:docMk/>
            <pc:sldMk cId="2859192999" sldId="262"/>
            <ac:picMk id="39" creationId="{DF19BAF3-7E20-4B9D-B544-BABAEEA1FA75}"/>
          </ac:picMkLst>
        </pc:picChg>
        <pc:picChg chg="add del">
          <ac:chgData name="Boucher,Konnor A.(Student)" userId="0d689bad-d7c5-449d-a79e-c17e586200fc" providerId="ADAL" clId="{C3391813-7D6E-4BE5-83C0-6B1F403C7EE4}" dt="2025-05-08T03:48:44.627" v="15" actId="26606"/>
          <ac:picMkLst>
            <pc:docMk/>
            <pc:sldMk cId="2859192999" sldId="262"/>
            <ac:picMk id="40" creationId="{950648F4-ABCD-4DF0-8641-76CFB2354721}"/>
          </ac:picMkLst>
        </pc:picChg>
        <pc:picChg chg="add del">
          <ac:chgData name="Boucher,Konnor A.(Student)" userId="0d689bad-d7c5-449d-a79e-c17e586200fc" providerId="ADAL" clId="{C3391813-7D6E-4BE5-83C0-6B1F403C7EE4}" dt="2025-05-08T03:48:44.627" v="15" actId="26606"/>
          <ac:picMkLst>
            <pc:docMk/>
            <pc:sldMk cId="2859192999" sldId="262"/>
            <ac:picMk id="42" creationId="{CF1EB4BD-9C7E-4AA3-9681-C7EB0DA6250B}"/>
          </ac:picMkLst>
        </pc:picChg>
        <pc:picChg chg="add del">
          <ac:chgData name="Boucher,Konnor A.(Student)" userId="0d689bad-d7c5-449d-a79e-c17e586200fc" providerId="ADAL" clId="{C3391813-7D6E-4BE5-83C0-6B1F403C7EE4}" dt="2025-05-08T03:48:44.627" v="15" actId="26606"/>
          <ac:picMkLst>
            <pc:docMk/>
            <pc:sldMk cId="2859192999" sldId="262"/>
            <ac:picMk id="43" creationId="{94AAE3AA-3759-4D28-B0EF-575F25A5146C}"/>
          </ac:picMkLst>
        </pc:picChg>
        <pc:picChg chg="add del">
          <ac:chgData name="Boucher,Konnor A.(Student)" userId="0d689bad-d7c5-449d-a79e-c17e586200fc" providerId="ADAL" clId="{C3391813-7D6E-4BE5-83C0-6B1F403C7EE4}" dt="2025-05-08T03:48:45.809" v="17" actId="26606"/>
          <ac:picMkLst>
            <pc:docMk/>
            <pc:sldMk cId="2859192999" sldId="262"/>
            <ac:picMk id="46" creationId="{41B68C77-138E-4BF7-A276-BD0C78A4219F}"/>
          </ac:picMkLst>
        </pc:picChg>
        <pc:picChg chg="add del">
          <ac:chgData name="Boucher,Konnor A.(Student)" userId="0d689bad-d7c5-449d-a79e-c17e586200fc" providerId="ADAL" clId="{C3391813-7D6E-4BE5-83C0-6B1F403C7EE4}" dt="2025-05-08T03:48:45.809" v="17" actId="26606"/>
          <ac:picMkLst>
            <pc:docMk/>
            <pc:sldMk cId="2859192999" sldId="262"/>
            <ac:picMk id="47" creationId="{7C268552-D473-46ED-B1B8-422042C4DEF1}"/>
          </ac:picMkLst>
        </pc:picChg>
        <pc:picChg chg="add del">
          <ac:chgData name="Boucher,Konnor A.(Student)" userId="0d689bad-d7c5-449d-a79e-c17e586200fc" providerId="ADAL" clId="{C3391813-7D6E-4BE5-83C0-6B1F403C7EE4}" dt="2025-05-08T03:48:45.809" v="17" actId="26606"/>
          <ac:picMkLst>
            <pc:docMk/>
            <pc:sldMk cId="2859192999" sldId="262"/>
            <ac:picMk id="49" creationId="{B9238B3E-24AA-439A-B527-6C5DF6D72145}"/>
          </ac:picMkLst>
        </pc:picChg>
        <pc:picChg chg="add del">
          <ac:chgData name="Boucher,Konnor A.(Student)" userId="0d689bad-d7c5-449d-a79e-c17e586200fc" providerId="ADAL" clId="{C3391813-7D6E-4BE5-83C0-6B1F403C7EE4}" dt="2025-05-08T03:48:45.809" v="17" actId="26606"/>
          <ac:picMkLst>
            <pc:docMk/>
            <pc:sldMk cId="2859192999" sldId="262"/>
            <ac:picMk id="50" creationId="{69F01145-BEA3-4CBF-AA21-10077B948CA8}"/>
          </ac:picMkLst>
        </pc:picChg>
        <pc:picChg chg="add del">
          <ac:chgData name="Boucher,Konnor A.(Student)" userId="0d689bad-d7c5-449d-a79e-c17e586200fc" providerId="ADAL" clId="{C3391813-7D6E-4BE5-83C0-6B1F403C7EE4}" dt="2025-05-08T03:48:46.122" v="19" actId="26606"/>
          <ac:picMkLst>
            <pc:docMk/>
            <pc:sldMk cId="2859192999" sldId="262"/>
            <ac:picMk id="54" creationId="{950648F4-ABCD-4DF0-8641-76CFB2354721}"/>
          </ac:picMkLst>
        </pc:picChg>
        <pc:picChg chg="add del">
          <ac:chgData name="Boucher,Konnor A.(Student)" userId="0d689bad-d7c5-449d-a79e-c17e586200fc" providerId="ADAL" clId="{C3391813-7D6E-4BE5-83C0-6B1F403C7EE4}" dt="2025-05-08T03:48:46.122" v="19" actId="26606"/>
          <ac:picMkLst>
            <pc:docMk/>
            <pc:sldMk cId="2859192999" sldId="262"/>
            <ac:picMk id="56" creationId="{CF1EB4BD-9C7E-4AA3-9681-C7EB0DA6250B}"/>
          </ac:picMkLst>
        </pc:picChg>
        <pc:picChg chg="add del">
          <ac:chgData name="Boucher,Konnor A.(Student)" userId="0d689bad-d7c5-449d-a79e-c17e586200fc" providerId="ADAL" clId="{C3391813-7D6E-4BE5-83C0-6B1F403C7EE4}" dt="2025-05-08T03:48:46.122" v="19" actId="26606"/>
          <ac:picMkLst>
            <pc:docMk/>
            <pc:sldMk cId="2859192999" sldId="262"/>
            <ac:picMk id="57" creationId="{94AAE3AA-3759-4D28-B0EF-575F25A5146C}"/>
          </ac:picMkLst>
        </pc:picChg>
        <pc:picChg chg="add del">
          <ac:chgData name="Boucher,Konnor A.(Student)" userId="0d689bad-d7c5-449d-a79e-c17e586200fc" providerId="ADAL" clId="{C3391813-7D6E-4BE5-83C0-6B1F403C7EE4}" dt="2025-05-08T03:48:49.557" v="21" actId="26606"/>
          <ac:picMkLst>
            <pc:docMk/>
            <pc:sldMk cId="2859192999" sldId="262"/>
            <ac:picMk id="63" creationId="{41B68C77-138E-4BF7-A276-BD0C78A4219F}"/>
          </ac:picMkLst>
        </pc:picChg>
        <pc:picChg chg="add del">
          <ac:chgData name="Boucher,Konnor A.(Student)" userId="0d689bad-d7c5-449d-a79e-c17e586200fc" providerId="ADAL" clId="{C3391813-7D6E-4BE5-83C0-6B1F403C7EE4}" dt="2025-05-08T03:48:49.557" v="21" actId="26606"/>
          <ac:picMkLst>
            <pc:docMk/>
            <pc:sldMk cId="2859192999" sldId="262"/>
            <ac:picMk id="64" creationId="{7C268552-D473-46ED-B1B8-422042C4DEF1}"/>
          </ac:picMkLst>
        </pc:picChg>
        <pc:picChg chg="add del">
          <ac:chgData name="Boucher,Konnor A.(Student)" userId="0d689bad-d7c5-449d-a79e-c17e586200fc" providerId="ADAL" clId="{C3391813-7D6E-4BE5-83C0-6B1F403C7EE4}" dt="2025-05-08T03:48:49.557" v="21" actId="26606"/>
          <ac:picMkLst>
            <pc:docMk/>
            <pc:sldMk cId="2859192999" sldId="262"/>
            <ac:picMk id="67" creationId="{69F01145-BEA3-4CBF-AA21-10077B948CA8}"/>
          </ac:picMkLst>
        </pc:picChg>
        <pc:picChg chg="add del">
          <ac:chgData name="Boucher,Konnor A.(Student)" userId="0d689bad-d7c5-449d-a79e-c17e586200fc" providerId="ADAL" clId="{C3391813-7D6E-4BE5-83C0-6B1F403C7EE4}" dt="2025-05-08T03:48:50.995" v="23" actId="26606"/>
          <ac:picMkLst>
            <pc:docMk/>
            <pc:sldMk cId="2859192999" sldId="262"/>
            <ac:picMk id="73" creationId="{41B68C77-138E-4BF7-A276-BD0C78A4219F}"/>
          </ac:picMkLst>
        </pc:picChg>
        <pc:picChg chg="add del">
          <ac:chgData name="Boucher,Konnor A.(Student)" userId="0d689bad-d7c5-449d-a79e-c17e586200fc" providerId="ADAL" clId="{C3391813-7D6E-4BE5-83C0-6B1F403C7EE4}" dt="2025-05-08T03:48:50.995" v="23" actId="26606"/>
          <ac:picMkLst>
            <pc:docMk/>
            <pc:sldMk cId="2859192999" sldId="262"/>
            <ac:picMk id="74" creationId="{7C268552-D473-46ED-B1B8-422042C4DEF1}"/>
          </ac:picMkLst>
        </pc:picChg>
        <pc:picChg chg="add del">
          <ac:chgData name="Boucher,Konnor A.(Student)" userId="0d689bad-d7c5-449d-a79e-c17e586200fc" providerId="ADAL" clId="{C3391813-7D6E-4BE5-83C0-6B1F403C7EE4}" dt="2025-05-08T03:48:50.995" v="23" actId="26606"/>
          <ac:picMkLst>
            <pc:docMk/>
            <pc:sldMk cId="2859192999" sldId="262"/>
            <ac:picMk id="76" creationId="{B9238B3E-24AA-439A-B527-6C5DF6D72145}"/>
          </ac:picMkLst>
        </pc:picChg>
        <pc:picChg chg="add del">
          <ac:chgData name="Boucher,Konnor A.(Student)" userId="0d689bad-d7c5-449d-a79e-c17e586200fc" providerId="ADAL" clId="{C3391813-7D6E-4BE5-83C0-6B1F403C7EE4}" dt="2025-05-08T03:48:50.995" v="23" actId="26606"/>
          <ac:picMkLst>
            <pc:docMk/>
            <pc:sldMk cId="2859192999" sldId="262"/>
            <ac:picMk id="77" creationId="{69F01145-BEA3-4CBF-AA21-10077B948CA8}"/>
          </ac:picMkLst>
        </pc:picChg>
      </pc:sldChg>
      <pc:sldChg chg="addSp delSp modSp mod">
        <pc:chgData name="Boucher,Konnor A.(Student)" userId="0d689bad-d7c5-449d-a79e-c17e586200fc" providerId="ADAL" clId="{C3391813-7D6E-4BE5-83C0-6B1F403C7EE4}" dt="2025-05-08T03:59:12.623" v="206" actId="14100"/>
        <pc:sldMkLst>
          <pc:docMk/>
          <pc:sldMk cId="970615843" sldId="264"/>
        </pc:sldMkLst>
        <pc:spChg chg="mod">
          <ac:chgData name="Boucher,Konnor A.(Student)" userId="0d689bad-d7c5-449d-a79e-c17e586200fc" providerId="ADAL" clId="{C3391813-7D6E-4BE5-83C0-6B1F403C7EE4}" dt="2025-05-08T03:54:54.328" v="156" actId="20577"/>
          <ac:spMkLst>
            <pc:docMk/>
            <pc:sldMk cId="970615843" sldId="264"/>
            <ac:spMk id="2" creationId="{9666829F-B7B7-ECFA-ABB5-E93B6FD43834}"/>
          </ac:spMkLst>
        </pc:spChg>
        <pc:spChg chg="del">
          <ac:chgData name="Boucher,Konnor A.(Student)" userId="0d689bad-d7c5-449d-a79e-c17e586200fc" providerId="ADAL" clId="{C3391813-7D6E-4BE5-83C0-6B1F403C7EE4}" dt="2025-05-08T03:51:36.192" v="62" actId="478"/>
          <ac:spMkLst>
            <pc:docMk/>
            <pc:sldMk cId="970615843" sldId="264"/>
            <ac:spMk id="3" creationId="{812D0BDE-E13D-1B5D-1B9F-BBDD7E3FD63C}"/>
          </ac:spMkLst>
        </pc:spChg>
        <pc:picChg chg="add del mod">
          <ac:chgData name="Boucher,Konnor A.(Student)" userId="0d689bad-d7c5-449d-a79e-c17e586200fc" providerId="ADAL" clId="{C3391813-7D6E-4BE5-83C0-6B1F403C7EE4}" dt="2025-05-08T03:58:29.603" v="195" actId="478"/>
          <ac:picMkLst>
            <pc:docMk/>
            <pc:sldMk cId="970615843" sldId="264"/>
            <ac:picMk id="5" creationId="{3A7D79DA-E26D-94BE-87F3-8F8B15BBC032}"/>
          </ac:picMkLst>
        </pc:picChg>
        <pc:picChg chg="add mod">
          <ac:chgData name="Boucher,Konnor A.(Student)" userId="0d689bad-d7c5-449d-a79e-c17e586200fc" providerId="ADAL" clId="{C3391813-7D6E-4BE5-83C0-6B1F403C7EE4}" dt="2025-05-08T03:58:57.580" v="203" actId="1076"/>
          <ac:picMkLst>
            <pc:docMk/>
            <pc:sldMk cId="970615843" sldId="264"/>
            <ac:picMk id="11" creationId="{4BA31D02-B349-A780-B6AE-30078CFF71B3}"/>
          </ac:picMkLst>
        </pc:picChg>
        <pc:cxnChg chg="add mod ord">
          <ac:chgData name="Boucher,Konnor A.(Student)" userId="0d689bad-d7c5-449d-a79e-c17e586200fc" providerId="ADAL" clId="{C3391813-7D6E-4BE5-83C0-6B1F403C7EE4}" dt="2025-05-08T03:59:12.623" v="206" actId="14100"/>
          <ac:cxnSpMkLst>
            <pc:docMk/>
            <pc:sldMk cId="970615843" sldId="264"/>
            <ac:cxnSpMk id="7" creationId="{ECE5FE38-B2CF-FF56-AF5D-043D6E1D40F8}"/>
          </ac:cxnSpMkLst>
        </pc:cxnChg>
      </pc:sldChg>
      <pc:sldChg chg="addSp delSp modSp mod">
        <pc:chgData name="Boucher,Konnor A.(Student)" userId="0d689bad-d7c5-449d-a79e-c17e586200fc" providerId="ADAL" clId="{C3391813-7D6E-4BE5-83C0-6B1F403C7EE4}" dt="2025-05-08T04:01:00.491" v="211" actId="1076"/>
        <pc:sldMkLst>
          <pc:docMk/>
          <pc:sldMk cId="747458941" sldId="265"/>
        </pc:sldMkLst>
        <pc:spChg chg="mod">
          <ac:chgData name="Boucher,Konnor A.(Student)" userId="0d689bad-d7c5-449d-a79e-c17e586200fc" providerId="ADAL" clId="{C3391813-7D6E-4BE5-83C0-6B1F403C7EE4}" dt="2025-05-08T03:54:58.626" v="157" actId="1076"/>
          <ac:spMkLst>
            <pc:docMk/>
            <pc:sldMk cId="747458941" sldId="265"/>
            <ac:spMk id="2" creationId="{199A7840-B04B-9E66-7663-18A0FB020C75}"/>
          </ac:spMkLst>
        </pc:spChg>
        <pc:spChg chg="del">
          <ac:chgData name="Boucher,Konnor A.(Student)" userId="0d689bad-d7c5-449d-a79e-c17e586200fc" providerId="ADAL" clId="{C3391813-7D6E-4BE5-83C0-6B1F403C7EE4}" dt="2025-05-08T03:54:22.106" v="113" actId="478"/>
          <ac:spMkLst>
            <pc:docMk/>
            <pc:sldMk cId="747458941" sldId="265"/>
            <ac:spMk id="3" creationId="{32779D70-3361-4C83-39FC-13B2746C6550}"/>
          </ac:spMkLst>
        </pc:spChg>
        <pc:picChg chg="add del mod">
          <ac:chgData name="Boucher,Konnor A.(Student)" userId="0d689bad-d7c5-449d-a79e-c17e586200fc" providerId="ADAL" clId="{C3391813-7D6E-4BE5-83C0-6B1F403C7EE4}" dt="2025-05-08T04:00:52.261" v="207" actId="478"/>
          <ac:picMkLst>
            <pc:docMk/>
            <pc:sldMk cId="747458941" sldId="265"/>
            <ac:picMk id="5" creationId="{625A8DA6-ABEA-5535-6C15-2990C06E761D}"/>
          </ac:picMkLst>
        </pc:picChg>
        <pc:picChg chg="add mod">
          <ac:chgData name="Boucher,Konnor A.(Student)" userId="0d689bad-d7c5-449d-a79e-c17e586200fc" providerId="ADAL" clId="{C3391813-7D6E-4BE5-83C0-6B1F403C7EE4}" dt="2025-05-08T04:01:00.491" v="211" actId="1076"/>
          <ac:picMkLst>
            <pc:docMk/>
            <pc:sldMk cId="747458941" sldId="265"/>
            <ac:picMk id="7" creationId="{B1F3854A-2C86-D5D4-5AF8-F2F86F8EE93F}"/>
          </ac:picMkLst>
        </pc:picChg>
      </pc:sldChg>
      <pc:sldChg chg="addSp delSp modSp mod">
        <pc:chgData name="Boucher,Konnor A.(Student)" userId="0d689bad-d7c5-449d-a79e-c17e586200fc" providerId="ADAL" clId="{C3391813-7D6E-4BE5-83C0-6B1F403C7EE4}" dt="2025-05-08T04:05:23.975" v="284" actId="14100"/>
        <pc:sldMkLst>
          <pc:docMk/>
          <pc:sldMk cId="16788154" sldId="266"/>
        </pc:sldMkLst>
        <pc:spChg chg="mod">
          <ac:chgData name="Boucher,Konnor A.(Student)" userId="0d689bad-d7c5-449d-a79e-c17e586200fc" providerId="ADAL" clId="{C3391813-7D6E-4BE5-83C0-6B1F403C7EE4}" dt="2025-05-08T04:05:18.717" v="281" actId="14100"/>
          <ac:spMkLst>
            <pc:docMk/>
            <pc:sldMk cId="16788154" sldId="266"/>
            <ac:spMk id="2" creationId="{03C193B8-37DF-06D4-B975-9FD400E4EBA2}"/>
          </ac:spMkLst>
        </pc:spChg>
        <pc:spChg chg="del">
          <ac:chgData name="Boucher,Konnor A.(Student)" userId="0d689bad-d7c5-449d-a79e-c17e586200fc" providerId="ADAL" clId="{C3391813-7D6E-4BE5-83C0-6B1F403C7EE4}" dt="2025-05-08T03:56:11.907" v="159" actId="478"/>
          <ac:spMkLst>
            <pc:docMk/>
            <pc:sldMk cId="16788154" sldId="266"/>
            <ac:spMk id="3" creationId="{BE7A2E9D-F68A-8631-41C0-1A6AB6C787D3}"/>
          </ac:spMkLst>
        </pc:spChg>
        <pc:picChg chg="add del mod">
          <ac:chgData name="Boucher,Konnor A.(Student)" userId="0d689bad-d7c5-449d-a79e-c17e586200fc" providerId="ADAL" clId="{C3391813-7D6E-4BE5-83C0-6B1F403C7EE4}" dt="2025-05-08T04:02:31.581" v="263" actId="478"/>
          <ac:picMkLst>
            <pc:docMk/>
            <pc:sldMk cId="16788154" sldId="266"/>
            <ac:picMk id="5" creationId="{67D1EAAB-CEC5-F8F7-3A6F-260AE00FAA08}"/>
          </ac:picMkLst>
        </pc:picChg>
        <pc:picChg chg="add mod">
          <ac:chgData name="Boucher,Konnor A.(Student)" userId="0d689bad-d7c5-449d-a79e-c17e586200fc" providerId="ADAL" clId="{C3391813-7D6E-4BE5-83C0-6B1F403C7EE4}" dt="2025-05-08T04:05:23.975" v="284" actId="14100"/>
          <ac:picMkLst>
            <pc:docMk/>
            <pc:sldMk cId="16788154" sldId="266"/>
            <ac:picMk id="7" creationId="{D87F8EAA-F137-52FC-410F-2AD57E4454A3}"/>
          </ac:picMkLst>
        </pc:picChg>
      </pc:sldChg>
      <pc:sldChg chg="addSp delSp modSp mod ord">
        <pc:chgData name="Boucher,Konnor A.(Student)" userId="0d689bad-d7c5-449d-a79e-c17e586200fc" providerId="ADAL" clId="{C3391813-7D6E-4BE5-83C0-6B1F403C7EE4}" dt="2025-05-08T04:02:25.531" v="262" actId="1076"/>
        <pc:sldMkLst>
          <pc:docMk/>
          <pc:sldMk cId="2695631648" sldId="267"/>
        </pc:sldMkLst>
        <pc:spChg chg="mod">
          <ac:chgData name="Boucher,Konnor A.(Student)" userId="0d689bad-d7c5-449d-a79e-c17e586200fc" providerId="ADAL" clId="{C3391813-7D6E-4BE5-83C0-6B1F403C7EE4}" dt="2025-05-08T04:02:25.531" v="262" actId="1076"/>
          <ac:spMkLst>
            <pc:docMk/>
            <pc:sldMk cId="2695631648" sldId="267"/>
            <ac:spMk id="2" creationId="{5B97304A-4FCC-5861-AD00-4BAFC5B026F0}"/>
          </ac:spMkLst>
        </pc:spChg>
        <pc:spChg chg="del">
          <ac:chgData name="Boucher,Konnor A.(Student)" userId="0d689bad-d7c5-449d-a79e-c17e586200fc" providerId="ADAL" clId="{C3391813-7D6E-4BE5-83C0-6B1F403C7EE4}" dt="2025-05-08T03:56:05.847" v="158" actId="478"/>
          <ac:spMkLst>
            <pc:docMk/>
            <pc:sldMk cId="2695631648" sldId="267"/>
            <ac:spMk id="3" creationId="{32F18583-C5DA-A85B-68D1-BEEF63CC14E2}"/>
          </ac:spMkLst>
        </pc:spChg>
        <pc:picChg chg="add mod">
          <ac:chgData name="Boucher,Konnor A.(Student)" userId="0d689bad-d7c5-449d-a79e-c17e586200fc" providerId="ADAL" clId="{C3391813-7D6E-4BE5-83C0-6B1F403C7EE4}" dt="2025-05-08T04:01:43.078" v="214" actId="14100"/>
          <ac:picMkLst>
            <pc:docMk/>
            <pc:sldMk cId="2695631648" sldId="267"/>
            <ac:picMk id="5" creationId="{F5C565CA-2984-B17F-F077-AA3C847F6C57}"/>
          </ac:picMkLst>
        </pc:picChg>
      </pc:sldChg>
      <pc:sldChg chg="addSp delSp modSp mod">
        <pc:chgData name="Boucher,Konnor A.(Student)" userId="0d689bad-d7c5-449d-a79e-c17e586200fc" providerId="ADAL" clId="{C3391813-7D6E-4BE5-83C0-6B1F403C7EE4}" dt="2025-05-08T04:14:02.101" v="458" actId="26606"/>
        <pc:sldMkLst>
          <pc:docMk/>
          <pc:sldMk cId="1992445254" sldId="268"/>
        </pc:sldMkLst>
        <pc:spChg chg="del mod">
          <ac:chgData name="Boucher,Konnor A.(Student)" userId="0d689bad-d7c5-449d-a79e-c17e586200fc" providerId="ADAL" clId="{C3391813-7D6E-4BE5-83C0-6B1F403C7EE4}" dt="2025-05-08T04:14:02.101" v="458" actId="26606"/>
          <ac:spMkLst>
            <pc:docMk/>
            <pc:sldMk cId="1992445254" sldId="268"/>
            <ac:spMk id="3" creationId="{61AB4A5D-87F2-3834-21D7-6B9F971327E1}"/>
          </ac:spMkLst>
        </pc:spChg>
        <pc:graphicFrameChg chg="add">
          <ac:chgData name="Boucher,Konnor A.(Student)" userId="0d689bad-d7c5-449d-a79e-c17e586200fc" providerId="ADAL" clId="{C3391813-7D6E-4BE5-83C0-6B1F403C7EE4}" dt="2025-05-08T04:14:02.101" v="458" actId="26606"/>
          <ac:graphicFrameMkLst>
            <pc:docMk/>
            <pc:sldMk cId="1992445254" sldId="268"/>
            <ac:graphicFrameMk id="5" creationId="{DA5C86E2-5178-05B6-9BBD-88D7CDF9C3FD}"/>
          </ac:graphicFrameMkLst>
        </pc:graphicFrameChg>
      </pc:sldChg>
      <pc:sldChg chg="addSp modSp mod setBg">
        <pc:chgData name="Boucher,Konnor A.(Student)" userId="0d689bad-d7c5-449d-a79e-c17e586200fc" providerId="ADAL" clId="{C3391813-7D6E-4BE5-83C0-6B1F403C7EE4}" dt="2025-05-08T04:15:20.257" v="564" actId="1076"/>
        <pc:sldMkLst>
          <pc:docMk/>
          <pc:sldMk cId="782930917" sldId="269"/>
        </pc:sldMkLst>
        <pc:spChg chg="mod">
          <ac:chgData name="Boucher,Konnor A.(Student)" userId="0d689bad-d7c5-449d-a79e-c17e586200fc" providerId="ADAL" clId="{C3391813-7D6E-4BE5-83C0-6B1F403C7EE4}" dt="2025-05-08T04:14:48.980" v="558" actId="26606"/>
          <ac:spMkLst>
            <pc:docMk/>
            <pc:sldMk cId="782930917" sldId="269"/>
            <ac:spMk id="2" creationId="{AB471E2D-E7D7-FDA4-24CE-82933218B897}"/>
          </ac:spMkLst>
        </pc:spChg>
        <pc:spChg chg="mod">
          <ac:chgData name="Boucher,Konnor A.(Student)" userId="0d689bad-d7c5-449d-a79e-c17e586200fc" providerId="ADAL" clId="{C3391813-7D6E-4BE5-83C0-6B1F403C7EE4}" dt="2025-05-08T04:15:20.257" v="564" actId="1076"/>
          <ac:spMkLst>
            <pc:docMk/>
            <pc:sldMk cId="782930917" sldId="269"/>
            <ac:spMk id="3" creationId="{DF56E92A-A5A8-D2BA-BC88-1E9774312615}"/>
          </ac:spMkLst>
        </pc:spChg>
        <pc:spChg chg="add">
          <ac:chgData name="Boucher,Konnor A.(Student)" userId="0d689bad-d7c5-449d-a79e-c17e586200fc" providerId="ADAL" clId="{C3391813-7D6E-4BE5-83C0-6B1F403C7EE4}" dt="2025-05-08T04:14:48.980" v="558" actId="26606"/>
          <ac:spMkLst>
            <pc:docMk/>
            <pc:sldMk cId="782930917" sldId="269"/>
            <ac:spMk id="9" creationId="{C8A3C342-1D03-412F-8DD3-BF519E8E0AE9}"/>
          </ac:spMkLst>
        </pc:spChg>
        <pc:spChg chg="add">
          <ac:chgData name="Boucher,Konnor A.(Student)" userId="0d689bad-d7c5-449d-a79e-c17e586200fc" providerId="ADAL" clId="{C3391813-7D6E-4BE5-83C0-6B1F403C7EE4}" dt="2025-05-08T04:14:48.980" v="558" actId="26606"/>
          <ac:spMkLst>
            <pc:docMk/>
            <pc:sldMk cId="782930917" sldId="269"/>
            <ac:spMk id="11" creationId="{81CC9B02-E087-4350-AEBD-2C3CF001AF01}"/>
          </ac:spMkLst>
        </pc:spChg>
        <pc:picChg chg="add">
          <ac:chgData name="Boucher,Konnor A.(Student)" userId="0d689bad-d7c5-449d-a79e-c17e586200fc" providerId="ADAL" clId="{C3391813-7D6E-4BE5-83C0-6B1F403C7EE4}" dt="2025-05-08T04:14:48.980" v="558" actId="26606"/>
          <ac:picMkLst>
            <pc:docMk/>
            <pc:sldMk cId="782930917" sldId="269"/>
            <ac:picMk id="5" creationId="{A5CA257A-AE25-F807-E205-B9C94B17A387}"/>
          </ac:picMkLst>
        </pc:picChg>
      </pc:sldChg>
      <pc:sldChg chg="addSp delSp modSp add mod ord">
        <pc:chgData name="Boucher,Konnor A.(Student)" userId="0d689bad-d7c5-449d-a79e-c17e586200fc" providerId="ADAL" clId="{C3391813-7D6E-4BE5-83C0-6B1F403C7EE4}" dt="2025-05-08T04:08:54.570" v="349" actId="1076"/>
        <pc:sldMkLst>
          <pc:docMk/>
          <pc:sldMk cId="1949033779" sldId="270"/>
        </pc:sldMkLst>
        <pc:spChg chg="del mod">
          <ac:chgData name="Boucher,Konnor A.(Student)" userId="0d689bad-d7c5-449d-a79e-c17e586200fc" providerId="ADAL" clId="{C3391813-7D6E-4BE5-83C0-6B1F403C7EE4}" dt="2025-05-08T04:07:57.359" v="345" actId="478"/>
          <ac:spMkLst>
            <pc:docMk/>
            <pc:sldMk cId="1949033779" sldId="270"/>
            <ac:spMk id="2" creationId="{EF51F70C-BC1E-5311-A85D-B89AD281E18F}"/>
          </ac:spMkLst>
        </pc:spChg>
        <pc:spChg chg="add mod">
          <ac:chgData name="Boucher,Konnor A.(Student)" userId="0d689bad-d7c5-449d-a79e-c17e586200fc" providerId="ADAL" clId="{C3391813-7D6E-4BE5-83C0-6B1F403C7EE4}" dt="2025-05-08T04:08:54.570" v="349" actId="1076"/>
          <ac:spMkLst>
            <pc:docMk/>
            <pc:sldMk cId="1949033779" sldId="270"/>
            <ac:spMk id="5" creationId="{978A5838-CFC6-A183-3CB6-03DD37450A71}"/>
          </ac:spMkLst>
        </pc:spChg>
        <pc:spChg chg="add del mod">
          <ac:chgData name="Boucher,Konnor A.(Student)" userId="0d689bad-d7c5-449d-a79e-c17e586200fc" providerId="ADAL" clId="{C3391813-7D6E-4BE5-83C0-6B1F403C7EE4}" dt="2025-05-08T04:08:44.327" v="346" actId="478"/>
          <ac:spMkLst>
            <pc:docMk/>
            <pc:sldMk cId="1949033779" sldId="270"/>
            <ac:spMk id="7" creationId="{DAE63DE4-C7A2-FD49-0999-46E4617BA214}"/>
          </ac:spMkLst>
        </pc:spChg>
        <pc:picChg chg="add mod">
          <ac:chgData name="Boucher,Konnor A.(Student)" userId="0d689bad-d7c5-449d-a79e-c17e586200fc" providerId="ADAL" clId="{C3391813-7D6E-4BE5-83C0-6B1F403C7EE4}" dt="2025-05-08T04:08:50.711" v="348" actId="14100"/>
          <ac:picMkLst>
            <pc:docMk/>
            <pc:sldMk cId="1949033779" sldId="270"/>
            <ac:picMk id="4" creationId="{F8644003-BC80-C3C4-F27A-87D8562E04A4}"/>
          </ac:picMkLst>
        </pc:picChg>
      </pc:sldChg>
      <pc:sldChg chg="addSp modSp add mod">
        <pc:chgData name="Boucher,Konnor A.(Student)" userId="0d689bad-d7c5-449d-a79e-c17e586200fc" providerId="ADAL" clId="{C3391813-7D6E-4BE5-83C0-6B1F403C7EE4}" dt="2025-05-08T04:11:06.032" v="353" actId="1076"/>
        <pc:sldMkLst>
          <pc:docMk/>
          <pc:sldMk cId="3630288070" sldId="271"/>
        </pc:sldMkLst>
        <pc:spChg chg="mod">
          <ac:chgData name="Boucher,Konnor A.(Student)" userId="0d689bad-d7c5-449d-a79e-c17e586200fc" providerId="ADAL" clId="{C3391813-7D6E-4BE5-83C0-6B1F403C7EE4}" dt="2025-05-08T04:06:31.416" v="335" actId="14100"/>
          <ac:spMkLst>
            <pc:docMk/>
            <pc:sldMk cId="3630288070" sldId="271"/>
            <ac:spMk id="2" creationId="{DC188C4B-FAF6-91EF-E41C-50ECDF80D3F8}"/>
          </ac:spMkLst>
        </pc:spChg>
        <pc:picChg chg="add mod">
          <ac:chgData name="Boucher,Konnor A.(Student)" userId="0d689bad-d7c5-449d-a79e-c17e586200fc" providerId="ADAL" clId="{C3391813-7D6E-4BE5-83C0-6B1F403C7EE4}" dt="2025-05-08T04:11:06.032" v="353" actId="1076"/>
          <ac:picMkLst>
            <pc:docMk/>
            <pc:sldMk cId="3630288070" sldId="271"/>
            <ac:picMk id="4" creationId="{F93E4D9C-06E3-4E7E-4EAE-76628491D5B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C0C71-DA28-4F8B-B5D8-6C9CA6AB15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9B4470F-8BDD-4115-8BBC-6CE0E2E2B06E}">
      <dgm:prSet/>
      <dgm:spPr/>
      <dgm:t>
        <a:bodyPr/>
        <a:lstStyle/>
        <a:p>
          <a:r>
            <a:rPr lang="en-US" b="0" i="0"/>
            <a:t>What is AI and Large Language Models?</a:t>
          </a:r>
          <a:endParaRPr lang="en-US"/>
        </a:p>
      </dgm:t>
    </dgm:pt>
    <dgm:pt modelId="{60EE60F6-BC44-497F-BFFB-359CE9446F1F}" type="parTrans" cxnId="{E6828CF2-FED5-4897-B514-09F6B697D8D8}">
      <dgm:prSet/>
      <dgm:spPr/>
      <dgm:t>
        <a:bodyPr/>
        <a:lstStyle/>
        <a:p>
          <a:endParaRPr lang="en-US"/>
        </a:p>
      </dgm:t>
    </dgm:pt>
    <dgm:pt modelId="{337DB65C-95F7-49F5-89B1-0EBBA81F17C1}" type="sibTrans" cxnId="{E6828CF2-FED5-4897-B514-09F6B697D8D8}">
      <dgm:prSet/>
      <dgm:spPr/>
      <dgm:t>
        <a:bodyPr/>
        <a:lstStyle/>
        <a:p>
          <a:endParaRPr lang="en-US"/>
        </a:p>
      </dgm:t>
    </dgm:pt>
    <dgm:pt modelId="{39327F67-C72B-458E-A66D-AF417E3DB718}">
      <dgm:prSet/>
      <dgm:spPr/>
      <dgm:t>
        <a:bodyPr/>
        <a:lstStyle/>
        <a:p>
          <a:r>
            <a:rPr lang="en-US" b="0" i="0"/>
            <a:t>What is a Money Line Bet?</a:t>
          </a:r>
          <a:endParaRPr lang="en-US"/>
        </a:p>
      </dgm:t>
    </dgm:pt>
    <dgm:pt modelId="{D1FC1E6A-305E-497F-9459-AD77194E6FFD}" type="parTrans" cxnId="{E3B9A2FE-145C-41AB-A591-8E7F4EEAF579}">
      <dgm:prSet/>
      <dgm:spPr/>
      <dgm:t>
        <a:bodyPr/>
        <a:lstStyle/>
        <a:p>
          <a:endParaRPr lang="en-US"/>
        </a:p>
      </dgm:t>
    </dgm:pt>
    <dgm:pt modelId="{FBA98CE8-D9DF-4182-8DB0-7E3FD8C30853}" type="sibTrans" cxnId="{E3B9A2FE-145C-41AB-A591-8E7F4EEAF579}">
      <dgm:prSet/>
      <dgm:spPr/>
      <dgm:t>
        <a:bodyPr/>
        <a:lstStyle/>
        <a:p>
          <a:endParaRPr lang="en-US"/>
        </a:p>
      </dgm:t>
    </dgm:pt>
    <dgm:pt modelId="{DD9A0994-6C63-41DF-A037-82703D62A380}">
      <dgm:prSet/>
      <dgm:spPr/>
      <dgm:t>
        <a:bodyPr/>
        <a:lstStyle/>
        <a:p>
          <a:r>
            <a:rPr lang="en-US" b="0" i="0"/>
            <a:t>Basics of Sports Betting</a:t>
          </a:r>
          <a:endParaRPr lang="en-US"/>
        </a:p>
      </dgm:t>
    </dgm:pt>
    <dgm:pt modelId="{A746D38F-9CEA-4578-9543-FCB4352CA4BF}" type="parTrans" cxnId="{2F4E1AAC-4844-4B89-AD60-31FA4E4A9B95}">
      <dgm:prSet/>
      <dgm:spPr/>
      <dgm:t>
        <a:bodyPr/>
        <a:lstStyle/>
        <a:p>
          <a:endParaRPr lang="en-US"/>
        </a:p>
      </dgm:t>
    </dgm:pt>
    <dgm:pt modelId="{1B5387B0-D389-4173-AF0D-38A9F0A0AD63}" type="sibTrans" cxnId="{2F4E1AAC-4844-4B89-AD60-31FA4E4A9B95}">
      <dgm:prSet/>
      <dgm:spPr/>
      <dgm:t>
        <a:bodyPr/>
        <a:lstStyle/>
        <a:p>
          <a:endParaRPr lang="en-US"/>
        </a:p>
      </dgm:t>
    </dgm:pt>
    <dgm:pt modelId="{4C343906-CF22-4BD7-8033-8050F29BFDC4}" type="pres">
      <dgm:prSet presAssocID="{04EC0C71-DA28-4F8B-B5D8-6C9CA6AB15C5}" presName="root" presStyleCnt="0">
        <dgm:presLayoutVars>
          <dgm:dir/>
          <dgm:resizeHandles val="exact"/>
        </dgm:presLayoutVars>
      </dgm:prSet>
      <dgm:spPr/>
    </dgm:pt>
    <dgm:pt modelId="{BA30D7E4-00A8-4314-A25F-89DD6FE4668B}" type="pres">
      <dgm:prSet presAssocID="{B9B4470F-8BDD-4115-8BBC-6CE0E2E2B06E}" presName="compNode" presStyleCnt="0"/>
      <dgm:spPr/>
    </dgm:pt>
    <dgm:pt modelId="{F5C59D83-6ADA-4CC0-B08D-2CEC328339B6}" type="pres">
      <dgm:prSet presAssocID="{B9B4470F-8BDD-4115-8BBC-6CE0E2E2B0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FE61BD1-E494-4BC0-8C6A-C005A8DABFF9}" type="pres">
      <dgm:prSet presAssocID="{B9B4470F-8BDD-4115-8BBC-6CE0E2E2B06E}" presName="spaceRect" presStyleCnt="0"/>
      <dgm:spPr/>
    </dgm:pt>
    <dgm:pt modelId="{3EE3E24F-D109-425E-9A6E-FFBA60B12B46}" type="pres">
      <dgm:prSet presAssocID="{B9B4470F-8BDD-4115-8BBC-6CE0E2E2B06E}" presName="textRect" presStyleLbl="revTx" presStyleIdx="0" presStyleCnt="3">
        <dgm:presLayoutVars>
          <dgm:chMax val="1"/>
          <dgm:chPref val="1"/>
        </dgm:presLayoutVars>
      </dgm:prSet>
      <dgm:spPr/>
    </dgm:pt>
    <dgm:pt modelId="{2355C860-2987-43BD-8B49-C47F16F696A6}" type="pres">
      <dgm:prSet presAssocID="{337DB65C-95F7-49F5-89B1-0EBBA81F17C1}" presName="sibTrans" presStyleCnt="0"/>
      <dgm:spPr/>
    </dgm:pt>
    <dgm:pt modelId="{C8C3BFBA-F917-46CC-B6A9-C5EFA3792AC3}" type="pres">
      <dgm:prSet presAssocID="{39327F67-C72B-458E-A66D-AF417E3DB718}" presName="compNode" presStyleCnt="0"/>
      <dgm:spPr/>
    </dgm:pt>
    <dgm:pt modelId="{778D973F-5896-474D-AC21-4F8EB7BCE346}" type="pres">
      <dgm:prSet presAssocID="{39327F67-C72B-458E-A66D-AF417E3DB7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8A46085-DF15-4069-A852-6135C81402F3}" type="pres">
      <dgm:prSet presAssocID="{39327F67-C72B-458E-A66D-AF417E3DB718}" presName="spaceRect" presStyleCnt="0"/>
      <dgm:spPr/>
    </dgm:pt>
    <dgm:pt modelId="{C2F3EE20-B7A1-463B-A6F9-83BF199C70A9}" type="pres">
      <dgm:prSet presAssocID="{39327F67-C72B-458E-A66D-AF417E3DB718}" presName="textRect" presStyleLbl="revTx" presStyleIdx="1" presStyleCnt="3">
        <dgm:presLayoutVars>
          <dgm:chMax val="1"/>
          <dgm:chPref val="1"/>
        </dgm:presLayoutVars>
      </dgm:prSet>
      <dgm:spPr/>
    </dgm:pt>
    <dgm:pt modelId="{67FEEC22-8C9D-47B4-AC59-82DFA3253105}" type="pres">
      <dgm:prSet presAssocID="{FBA98CE8-D9DF-4182-8DB0-7E3FD8C30853}" presName="sibTrans" presStyleCnt="0"/>
      <dgm:spPr/>
    </dgm:pt>
    <dgm:pt modelId="{59F1B173-C65B-4E62-A738-B164ACE57104}" type="pres">
      <dgm:prSet presAssocID="{DD9A0994-6C63-41DF-A037-82703D62A380}" presName="compNode" presStyleCnt="0"/>
      <dgm:spPr/>
    </dgm:pt>
    <dgm:pt modelId="{E0629FF9-8E29-40FE-B580-54E4282AB625}" type="pres">
      <dgm:prSet presAssocID="{DD9A0994-6C63-41DF-A037-82703D62A3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633962E0-19AD-4F4F-A4DB-0FE845F368F8}" type="pres">
      <dgm:prSet presAssocID="{DD9A0994-6C63-41DF-A037-82703D62A380}" presName="spaceRect" presStyleCnt="0"/>
      <dgm:spPr/>
    </dgm:pt>
    <dgm:pt modelId="{360D67AE-07A9-41AE-94B3-2FD793E7AE26}" type="pres">
      <dgm:prSet presAssocID="{DD9A0994-6C63-41DF-A037-82703D62A3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662904-B930-4653-9A79-C1B37495C1B1}" type="presOf" srcId="{04EC0C71-DA28-4F8B-B5D8-6C9CA6AB15C5}" destId="{4C343906-CF22-4BD7-8033-8050F29BFDC4}" srcOrd="0" destOrd="0" presId="urn:microsoft.com/office/officeart/2018/2/layout/IconLabelList"/>
    <dgm:cxn modelId="{A0B73F66-BE67-4170-88B3-56D712BA406F}" type="presOf" srcId="{DD9A0994-6C63-41DF-A037-82703D62A380}" destId="{360D67AE-07A9-41AE-94B3-2FD793E7AE26}" srcOrd="0" destOrd="0" presId="urn:microsoft.com/office/officeart/2018/2/layout/IconLabelList"/>
    <dgm:cxn modelId="{2F4E1AAC-4844-4B89-AD60-31FA4E4A9B95}" srcId="{04EC0C71-DA28-4F8B-B5D8-6C9CA6AB15C5}" destId="{DD9A0994-6C63-41DF-A037-82703D62A380}" srcOrd="2" destOrd="0" parTransId="{A746D38F-9CEA-4578-9543-FCB4352CA4BF}" sibTransId="{1B5387B0-D389-4173-AF0D-38A9F0A0AD63}"/>
    <dgm:cxn modelId="{01B9BFCA-C777-4A79-9142-26F7C5B6B6A8}" type="presOf" srcId="{B9B4470F-8BDD-4115-8BBC-6CE0E2E2B06E}" destId="{3EE3E24F-D109-425E-9A6E-FFBA60B12B46}" srcOrd="0" destOrd="0" presId="urn:microsoft.com/office/officeart/2018/2/layout/IconLabelList"/>
    <dgm:cxn modelId="{A892F4E9-2AB3-44D5-8BDE-6D16EFB0E736}" type="presOf" srcId="{39327F67-C72B-458E-A66D-AF417E3DB718}" destId="{C2F3EE20-B7A1-463B-A6F9-83BF199C70A9}" srcOrd="0" destOrd="0" presId="urn:microsoft.com/office/officeart/2018/2/layout/IconLabelList"/>
    <dgm:cxn modelId="{E6828CF2-FED5-4897-B514-09F6B697D8D8}" srcId="{04EC0C71-DA28-4F8B-B5D8-6C9CA6AB15C5}" destId="{B9B4470F-8BDD-4115-8BBC-6CE0E2E2B06E}" srcOrd="0" destOrd="0" parTransId="{60EE60F6-BC44-497F-BFFB-359CE9446F1F}" sibTransId="{337DB65C-95F7-49F5-89B1-0EBBA81F17C1}"/>
    <dgm:cxn modelId="{E3B9A2FE-145C-41AB-A591-8E7F4EEAF579}" srcId="{04EC0C71-DA28-4F8B-B5D8-6C9CA6AB15C5}" destId="{39327F67-C72B-458E-A66D-AF417E3DB718}" srcOrd="1" destOrd="0" parTransId="{D1FC1E6A-305E-497F-9459-AD77194E6FFD}" sibTransId="{FBA98CE8-D9DF-4182-8DB0-7E3FD8C30853}"/>
    <dgm:cxn modelId="{9EEDA5A1-76BA-4928-A122-21D023E48EA1}" type="presParOf" srcId="{4C343906-CF22-4BD7-8033-8050F29BFDC4}" destId="{BA30D7E4-00A8-4314-A25F-89DD6FE4668B}" srcOrd="0" destOrd="0" presId="urn:microsoft.com/office/officeart/2018/2/layout/IconLabelList"/>
    <dgm:cxn modelId="{5640DF46-EA6E-45ED-8ED8-AB5B8D552B92}" type="presParOf" srcId="{BA30D7E4-00A8-4314-A25F-89DD6FE4668B}" destId="{F5C59D83-6ADA-4CC0-B08D-2CEC328339B6}" srcOrd="0" destOrd="0" presId="urn:microsoft.com/office/officeart/2018/2/layout/IconLabelList"/>
    <dgm:cxn modelId="{D630B873-7A6B-4958-B122-E17F3234AE46}" type="presParOf" srcId="{BA30D7E4-00A8-4314-A25F-89DD6FE4668B}" destId="{6FE61BD1-E494-4BC0-8C6A-C005A8DABFF9}" srcOrd="1" destOrd="0" presId="urn:microsoft.com/office/officeart/2018/2/layout/IconLabelList"/>
    <dgm:cxn modelId="{433D28FF-B3BC-4B97-85D8-062B86D537DB}" type="presParOf" srcId="{BA30D7E4-00A8-4314-A25F-89DD6FE4668B}" destId="{3EE3E24F-D109-425E-9A6E-FFBA60B12B46}" srcOrd="2" destOrd="0" presId="urn:microsoft.com/office/officeart/2018/2/layout/IconLabelList"/>
    <dgm:cxn modelId="{1A327BEC-CD64-44C9-A12C-01FAD9E76300}" type="presParOf" srcId="{4C343906-CF22-4BD7-8033-8050F29BFDC4}" destId="{2355C860-2987-43BD-8B49-C47F16F696A6}" srcOrd="1" destOrd="0" presId="urn:microsoft.com/office/officeart/2018/2/layout/IconLabelList"/>
    <dgm:cxn modelId="{43114EE5-9E99-499A-9CA5-F93C8D749765}" type="presParOf" srcId="{4C343906-CF22-4BD7-8033-8050F29BFDC4}" destId="{C8C3BFBA-F917-46CC-B6A9-C5EFA3792AC3}" srcOrd="2" destOrd="0" presId="urn:microsoft.com/office/officeart/2018/2/layout/IconLabelList"/>
    <dgm:cxn modelId="{2FDBB373-B6D0-401E-AD60-78125A8BB3E2}" type="presParOf" srcId="{C8C3BFBA-F917-46CC-B6A9-C5EFA3792AC3}" destId="{778D973F-5896-474D-AC21-4F8EB7BCE346}" srcOrd="0" destOrd="0" presId="urn:microsoft.com/office/officeart/2018/2/layout/IconLabelList"/>
    <dgm:cxn modelId="{865DCDAA-A23E-476B-979E-DDF981E6C0A4}" type="presParOf" srcId="{C8C3BFBA-F917-46CC-B6A9-C5EFA3792AC3}" destId="{98A46085-DF15-4069-A852-6135C81402F3}" srcOrd="1" destOrd="0" presId="urn:microsoft.com/office/officeart/2018/2/layout/IconLabelList"/>
    <dgm:cxn modelId="{220E7465-1D93-49D2-8A7B-50BB1ABB58B7}" type="presParOf" srcId="{C8C3BFBA-F917-46CC-B6A9-C5EFA3792AC3}" destId="{C2F3EE20-B7A1-463B-A6F9-83BF199C70A9}" srcOrd="2" destOrd="0" presId="urn:microsoft.com/office/officeart/2018/2/layout/IconLabelList"/>
    <dgm:cxn modelId="{924C256B-1CFE-4910-ACAD-0FC417113F52}" type="presParOf" srcId="{4C343906-CF22-4BD7-8033-8050F29BFDC4}" destId="{67FEEC22-8C9D-47B4-AC59-82DFA3253105}" srcOrd="3" destOrd="0" presId="urn:microsoft.com/office/officeart/2018/2/layout/IconLabelList"/>
    <dgm:cxn modelId="{BC5F7B62-F0E9-497A-A8DB-5E5012B2BD4A}" type="presParOf" srcId="{4C343906-CF22-4BD7-8033-8050F29BFDC4}" destId="{59F1B173-C65B-4E62-A738-B164ACE57104}" srcOrd="4" destOrd="0" presId="urn:microsoft.com/office/officeart/2018/2/layout/IconLabelList"/>
    <dgm:cxn modelId="{3082F96A-0EA7-4D22-B02B-9A7FE639E8FA}" type="presParOf" srcId="{59F1B173-C65B-4E62-A738-B164ACE57104}" destId="{E0629FF9-8E29-40FE-B580-54E4282AB625}" srcOrd="0" destOrd="0" presId="urn:microsoft.com/office/officeart/2018/2/layout/IconLabelList"/>
    <dgm:cxn modelId="{2D9AA1FC-71C2-47FA-8D42-9935C46D9B15}" type="presParOf" srcId="{59F1B173-C65B-4E62-A738-B164ACE57104}" destId="{633962E0-19AD-4F4F-A4DB-0FE845F368F8}" srcOrd="1" destOrd="0" presId="urn:microsoft.com/office/officeart/2018/2/layout/IconLabelList"/>
    <dgm:cxn modelId="{ADF735D0-41EB-4FDB-BFC4-8A459797D298}" type="presParOf" srcId="{59F1B173-C65B-4E62-A738-B164ACE57104}" destId="{360D67AE-07A9-41AE-94B3-2FD793E7AE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98BCDF-B538-4720-A32A-11B9CCDB677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79A3C5-B8FD-4B3B-855B-8E5430AF0A6C}">
      <dgm:prSet/>
      <dgm:spPr/>
      <dgm:t>
        <a:bodyPr/>
        <a:lstStyle/>
        <a:p>
          <a:r>
            <a:rPr lang="en-US" b="0" i="0"/>
            <a:t>Odds can be positive or Negative</a:t>
          </a:r>
          <a:endParaRPr lang="en-US"/>
        </a:p>
      </dgm:t>
    </dgm:pt>
    <dgm:pt modelId="{12560C3A-20E3-49FE-889D-8401421D0E7A}" type="parTrans" cxnId="{00BF6014-1553-45A8-A3DE-32188B6AB63D}">
      <dgm:prSet/>
      <dgm:spPr/>
      <dgm:t>
        <a:bodyPr/>
        <a:lstStyle/>
        <a:p>
          <a:endParaRPr lang="en-US"/>
        </a:p>
      </dgm:t>
    </dgm:pt>
    <dgm:pt modelId="{1E05D1E8-1CB8-4AA1-BA7F-AE7324B1AB52}" type="sibTrans" cxnId="{00BF6014-1553-45A8-A3DE-32188B6AB63D}">
      <dgm:prSet/>
      <dgm:spPr/>
      <dgm:t>
        <a:bodyPr/>
        <a:lstStyle/>
        <a:p>
          <a:endParaRPr lang="en-US"/>
        </a:p>
      </dgm:t>
    </dgm:pt>
    <dgm:pt modelId="{C76A1934-5DC8-4080-9DEE-50F21FF20F5B}">
      <dgm:prSet/>
      <dgm:spPr/>
      <dgm:t>
        <a:bodyPr/>
        <a:lstStyle/>
        <a:p>
          <a:r>
            <a:rPr lang="en-US" b="0" i="0"/>
            <a:t>Positive = Bet Amount * (Odds / 100)</a:t>
          </a:r>
          <a:endParaRPr lang="en-US"/>
        </a:p>
      </dgm:t>
    </dgm:pt>
    <dgm:pt modelId="{8F4E38F0-411A-4BBA-BC18-0534A6DF9952}" type="parTrans" cxnId="{2B009857-4CE7-4DE2-8C68-D1D4C0E5EB3A}">
      <dgm:prSet/>
      <dgm:spPr/>
      <dgm:t>
        <a:bodyPr/>
        <a:lstStyle/>
        <a:p>
          <a:endParaRPr lang="en-US"/>
        </a:p>
      </dgm:t>
    </dgm:pt>
    <dgm:pt modelId="{895F8523-DF7C-4168-8B7C-332F4A058849}" type="sibTrans" cxnId="{2B009857-4CE7-4DE2-8C68-D1D4C0E5EB3A}">
      <dgm:prSet/>
      <dgm:spPr/>
      <dgm:t>
        <a:bodyPr/>
        <a:lstStyle/>
        <a:p>
          <a:endParaRPr lang="en-US"/>
        </a:p>
      </dgm:t>
    </dgm:pt>
    <dgm:pt modelId="{7C159836-34F8-4086-BA40-202D9281DAC5}">
      <dgm:prSet/>
      <dgm:spPr/>
      <dgm:t>
        <a:bodyPr/>
        <a:lstStyle/>
        <a:p>
          <a:r>
            <a:rPr lang="en-US" b="0" i="0"/>
            <a:t>Negative = Bet Amount / (Odds / -100)</a:t>
          </a:r>
          <a:endParaRPr lang="en-US"/>
        </a:p>
      </dgm:t>
    </dgm:pt>
    <dgm:pt modelId="{5E386454-618B-4D8A-A2A8-EE1C222918A1}" type="parTrans" cxnId="{79ED7407-3550-4D86-8E72-609691021DC8}">
      <dgm:prSet/>
      <dgm:spPr/>
      <dgm:t>
        <a:bodyPr/>
        <a:lstStyle/>
        <a:p>
          <a:endParaRPr lang="en-US"/>
        </a:p>
      </dgm:t>
    </dgm:pt>
    <dgm:pt modelId="{4491A358-38A8-4ABD-9B86-AC00EF0779BC}" type="sibTrans" cxnId="{79ED7407-3550-4D86-8E72-609691021DC8}">
      <dgm:prSet/>
      <dgm:spPr/>
      <dgm:t>
        <a:bodyPr/>
        <a:lstStyle/>
        <a:p>
          <a:endParaRPr lang="en-US"/>
        </a:p>
      </dgm:t>
    </dgm:pt>
    <dgm:pt modelId="{BD16AD09-60BB-4A8F-B2AD-1808A1FD0211}">
      <dgm:prSet/>
      <dgm:spPr/>
      <dgm:t>
        <a:bodyPr/>
        <a:lstStyle/>
        <a:p>
          <a:r>
            <a:rPr lang="en-US" b="0" i="0"/>
            <a:t>Positive Odds = Underdog won</a:t>
          </a:r>
          <a:endParaRPr lang="en-US"/>
        </a:p>
      </dgm:t>
    </dgm:pt>
    <dgm:pt modelId="{395948F8-A45D-46F6-92EE-BEBD8988A58B}" type="parTrans" cxnId="{98D7F278-730A-40D4-A405-B0C2CD0F133F}">
      <dgm:prSet/>
      <dgm:spPr/>
      <dgm:t>
        <a:bodyPr/>
        <a:lstStyle/>
        <a:p>
          <a:endParaRPr lang="en-US"/>
        </a:p>
      </dgm:t>
    </dgm:pt>
    <dgm:pt modelId="{736A9173-9D4E-4B5F-ADF4-C7C088C4D034}" type="sibTrans" cxnId="{98D7F278-730A-40D4-A405-B0C2CD0F133F}">
      <dgm:prSet/>
      <dgm:spPr/>
      <dgm:t>
        <a:bodyPr/>
        <a:lstStyle/>
        <a:p>
          <a:endParaRPr lang="en-US"/>
        </a:p>
      </dgm:t>
    </dgm:pt>
    <dgm:pt modelId="{EAD8AD4E-7B57-4CDA-93AD-1FBF9521FFB6}">
      <dgm:prSet/>
      <dgm:spPr/>
      <dgm:t>
        <a:bodyPr/>
        <a:lstStyle/>
        <a:p>
          <a:r>
            <a:rPr lang="en-US" b="0" i="0"/>
            <a:t>Negative Odds = Favorite won</a:t>
          </a:r>
          <a:endParaRPr lang="en-US"/>
        </a:p>
      </dgm:t>
    </dgm:pt>
    <dgm:pt modelId="{BDF038C9-2AF5-4CA7-A9E5-98A643419577}" type="parTrans" cxnId="{D99C3897-7E85-4737-A19D-F6B4571DF92D}">
      <dgm:prSet/>
      <dgm:spPr/>
      <dgm:t>
        <a:bodyPr/>
        <a:lstStyle/>
        <a:p>
          <a:endParaRPr lang="en-US"/>
        </a:p>
      </dgm:t>
    </dgm:pt>
    <dgm:pt modelId="{B5D6D48E-B10B-435F-9606-493498299AE9}" type="sibTrans" cxnId="{D99C3897-7E85-4737-A19D-F6B4571DF92D}">
      <dgm:prSet/>
      <dgm:spPr/>
      <dgm:t>
        <a:bodyPr/>
        <a:lstStyle/>
        <a:p>
          <a:endParaRPr lang="en-US"/>
        </a:p>
      </dgm:t>
    </dgm:pt>
    <dgm:pt modelId="{CC2E3C95-6695-41C5-8A50-B3BAD816855E}" type="pres">
      <dgm:prSet presAssocID="{B398BCDF-B538-4720-A32A-11B9CCDB6771}" presName="linear" presStyleCnt="0">
        <dgm:presLayoutVars>
          <dgm:dir/>
          <dgm:animLvl val="lvl"/>
          <dgm:resizeHandles val="exact"/>
        </dgm:presLayoutVars>
      </dgm:prSet>
      <dgm:spPr/>
    </dgm:pt>
    <dgm:pt modelId="{11765084-3A5E-46C6-A392-1E091CC39D47}" type="pres">
      <dgm:prSet presAssocID="{CC79A3C5-B8FD-4B3B-855B-8E5430AF0A6C}" presName="parentLin" presStyleCnt="0"/>
      <dgm:spPr/>
    </dgm:pt>
    <dgm:pt modelId="{101E4EAF-D957-43CF-895A-0974F6E30E0F}" type="pres">
      <dgm:prSet presAssocID="{CC79A3C5-B8FD-4B3B-855B-8E5430AF0A6C}" presName="parentLeftMargin" presStyleLbl="node1" presStyleIdx="0" presStyleCnt="3"/>
      <dgm:spPr/>
    </dgm:pt>
    <dgm:pt modelId="{E01474C4-D81D-4F7F-8CEE-AA61FBCDFB7E}" type="pres">
      <dgm:prSet presAssocID="{CC79A3C5-B8FD-4B3B-855B-8E5430AF0A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1D9A0E-2A08-4C83-AA46-787B94036416}" type="pres">
      <dgm:prSet presAssocID="{CC79A3C5-B8FD-4B3B-855B-8E5430AF0A6C}" presName="negativeSpace" presStyleCnt="0"/>
      <dgm:spPr/>
    </dgm:pt>
    <dgm:pt modelId="{C567AC97-3346-4AC8-B4DC-AFEA6E0A618A}" type="pres">
      <dgm:prSet presAssocID="{CC79A3C5-B8FD-4B3B-855B-8E5430AF0A6C}" presName="childText" presStyleLbl="conFgAcc1" presStyleIdx="0" presStyleCnt="3">
        <dgm:presLayoutVars>
          <dgm:bulletEnabled val="1"/>
        </dgm:presLayoutVars>
      </dgm:prSet>
      <dgm:spPr/>
    </dgm:pt>
    <dgm:pt modelId="{1EE7D715-8746-4D22-9169-2441F410A383}" type="pres">
      <dgm:prSet presAssocID="{1E05D1E8-1CB8-4AA1-BA7F-AE7324B1AB52}" presName="spaceBetweenRectangles" presStyleCnt="0"/>
      <dgm:spPr/>
    </dgm:pt>
    <dgm:pt modelId="{F0225D87-5189-401E-85AF-9D89B5F9B70B}" type="pres">
      <dgm:prSet presAssocID="{BD16AD09-60BB-4A8F-B2AD-1808A1FD0211}" presName="parentLin" presStyleCnt="0"/>
      <dgm:spPr/>
    </dgm:pt>
    <dgm:pt modelId="{BD1821F1-37C3-4420-842E-1789B6977519}" type="pres">
      <dgm:prSet presAssocID="{BD16AD09-60BB-4A8F-B2AD-1808A1FD0211}" presName="parentLeftMargin" presStyleLbl="node1" presStyleIdx="0" presStyleCnt="3"/>
      <dgm:spPr/>
    </dgm:pt>
    <dgm:pt modelId="{424AF2E3-F4B5-4F64-80AC-FBCEDBC101CC}" type="pres">
      <dgm:prSet presAssocID="{BD16AD09-60BB-4A8F-B2AD-1808A1FD021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041769-159A-479C-982B-3B7230C60884}" type="pres">
      <dgm:prSet presAssocID="{BD16AD09-60BB-4A8F-B2AD-1808A1FD0211}" presName="negativeSpace" presStyleCnt="0"/>
      <dgm:spPr/>
    </dgm:pt>
    <dgm:pt modelId="{858C85EE-A0D3-41FA-B410-1E30966D3016}" type="pres">
      <dgm:prSet presAssocID="{BD16AD09-60BB-4A8F-B2AD-1808A1FD0211}" presName="childText" presStyleLbl="conFgAcc1" presStyleIdx="1" presStyleCnt="3">
        <dgm:presLayoutVars>
          <dgm:bulletEnabled val="1"/>
        </dgm:presLayoutVars>
      </dgm:prSet>
      <dgm:spPr/>
    </dgm:pt>
    <dgm:pt modelId="{598B818D-CBD9-4555-9250-6AC6C192F07E}" type="pres">
      <dgm:prSet presAssocID="{736A9173-9D4E-4B5F-ADF4-C7C088C4D034}" presName="spaceBetweenRectangles" presStyleCnt="0"/>
      <dgm:spPr/>
    </dgm:pt>
    <dgm:pt modelId="{ACD26F5B-CC52-4A0D-A301-9A6CF351927A}" type="pres">
      <dgm:prSet presAssocID="{EAD8AD4E-7B57-4CDA-93AD-1FBF9521FFB6}" presName="parentLin" presStyleCnt="0"/>
      <dgm:spPr/>
    </dgm:pt>
    <dgm:pt modelId="{138C9C73-7787-44E3-AEE0-2761FAC32AE0}" type="pres">
      <dgm:prSet presAssocID="{EAD8AD4E-7B57-4CDA-93AD-1FBF9521FFB6}" presName="parentLeftMargin" presStyleLbl="node1" presStyleIdx="1" presStyleCnt="3"/>
      <dgm:spPr/>
    </dgm:pt>
    <dgm:pt modelId="{DAFCE7B3-2177-4FF6-99D2-5853661A5621}" type="pres">
      <dgm:prSet presAssocID="{EAD8AD4E-7B57-4CDA-93AD-1FBF9521FF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925F22-DCFE-49AA-B67D-011C892D92C7}" type="pres">
      <dgm:prSet presAssocID="{EAD8AD4E-7B57-4CDA-93AD-1FBF9521FFB6}" presName="negativeSpace" presStyleCnt="0"/>
      <dgm:spPr/>
    </dgm:pt>
    <dgm:pt modelId="{E0E9EA74-933E-469D-9E42-88F57ACA6134}" type="pres">
      <dgm:prSet presAssocID="{EAD8AD4E-7B57-4CDA-93AD-1FBF9521FF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9ED7407-3550-4D86-8E72-609691021DC8}" srcId="{CC79A3C5-B8FD-4B3B-855B-8E5430AF0A6C}" destId="{7C159836-34F8-4086-BA40-202D9281DAC5}" srcOrd="1" destOrd="0" parTransId="{5E386454-618B-4D8A-A2A8-EE1C222918A1}" sibTransId="{4491A358-38A8-4ABD-9B86-AC00EF0779BC}"/>
    <dgm:cxn modelId="{BBEE1111-399E-49DF-9A01-40C0FFAFEF2D}" type="presOf" srcId="{EAD8AD4E-7B57-4CDA-93AD-1FBF9521FFB6}" destId="{DAFCE7B3-2177-4FF6-99D2-5853661A5621}" srcOrd="1" destOrd="0" presId="urn:microsoft.com/office/officeart/2005/8/layout/list1"/>
    <dgm:cxn modelId="{00BF6014-1553-45A8-A3DE-32188B6AB63D}" srcId="{B398BCDF-B538-4720-A32A-11B9CCDB6771}" destId="{CC79A3C5-B8FD-4B3B-855B-8E5430AF0A6C}" srcOrd="0" destOrd="0" parTransId="{12560C3A-20E3-49FE-889D-8401421D0E7A}" sibTransId="{1E05D1E8-1CB8-4AA1-BA7F-AE7324B1AB52}"/>
    <dgm:cxn modelId="{4F7EBD23-F3A1-4CE1-8BA5-9EADF64F3B4B}" type="presOf" srcId="{CC79A3C5-B8FD-4B3B-855B-8E5430AF0A6C}" destId="{E01474C4-D81D-4F7F-8CEE-AA61FBCDFB7E}" srcOrd="1" destOrd="0" presId="urn:microsoft.com/office/officeart/2005/8/layout/list1"/>
    <dgm:cxn modelId="{98E31C2E-7008-4E48-9AD1-20706E0888C3}" type="presOf" srcId="{C76A1934-5DC8-4080-9DEE-50F21FF20F5B}" destId="{C567AC97-3346-4AC8-B4DC-AFEA6E0A618A}" srcOrd="0" destOrd="0" presId="urn:microsoft.com/office/officeart/2005/8/layout/list1"/>
    <dgm:cxn modelId="{2CEBC568-6BDB-485D-A7E7-2B0C801850E4}" type="presOf" srcId="{BD16AD09-60BB-4A8F-B2AD-1808A1FD0211}" destId="{BD1821F1-37C3-4420-842E-1789B6977519}" srcOrd="0" destOrd="0" presId="urn:microsoft.com/office/officeart/2005/8/layout/list1"/>
    <dgm:cxn modelId="{61777F49-E042-47D8-9D2C-E5EF889EFEBC}" type="presOf" srcId="{BD16AD09-60BB-4A8F-B2AD-1808A1FD0211}" destId="{424AF2E3-F4B5-4F64-80AC-FBCEDBC101CC}" srcOrd="1" destOrd="0" presId="urn:microsoft.com/office/officeart/2005/8/layout/list1"/>
    <dgm:cxn modelId="{2B009857-4CE7-4DE2-8C68-D1D4C0E5EB3A}" srcId="{CC79A3C5-B8FD-4B3B-855B-8E5430AF0A6C}" destId="{C76A1934-5DC8-4080-9DEE-50F21FF20F5B}" srcOrd="0" destOrd="0" parTransId="{8F4E38F0-411A-4BBA-BC18-0534A6DF9952}" sibTransId="{895F8523-DF7C-4168-8B7C-332F4A058849}"/>
    <dgm:cxn modelId="{98D7F278-730A-40D4-A405-B0C2CD0F133F}" srcId="{B398BCDF-B538-4720-A32A-11B9CCDB6771}" destId="{BD16AD09-60BB-4A8F-B2AD-1808A1FD0211}" srcOrd="1" destOrd="0" parTransId="{395948F8-A45D-46F6-92EE-BEBD8988A58B}" sibTransId="{736A9173-9D4E-4B5F-ADF4-C7C088C4D034}"/>
    <dgm:cxn modelId="{0CADED7C-889E-4BFE-B6B1-6F1DA6191D68}" type="presOf" srcId="{EAD8AD4E-7B57-4CDA-93AD-1FBF9521FFB6}" destId="{138C9C73-7787-44E3-AEE0-2761FAC32AE0}" srcOrd="0" destOrd="0" presId="urn:microsoft.com/office/officeart/2005/8/layout/list1"/>
    <dgm:cxn modelId="{79C55A8D-447A-4616-BCB2-DD2AEB0DC845}" type="presOf" srcId="{7C159836-34F8-4086-BA40-202D9281DAC5}" destId="{C567AC97-3346-4AC8-B4DC-AFEA6E0A618A}" srcOrd="0" destOrd="1" presId="urn:microsoft.com/office/officeart/2005/8/layout/list1"/>
    <dgm:cxn modelId="{D99C3897-7E85-4737-A19D-F6B4571DF92D}" srcId="{B398BCDF-B538-4720-A32A-11B9CCDB6771}" destId="{EAD8AD4E-7B57-4CDA-93AD-1FBF9521FFB6}" srcOrd="2" destOrd="0" parTransId="{BDF038C9-2AF5-4CA7-A9E5-98A643419577}" sibTransId="{B5D6D48E-B10B-435F-9606-493498299AE9}"/>
    <dgm:cxn modelId="{DF304C9D-5A90-4AAE-BEF0-470FBF11395B}" type="presOf" srcId="{B398BCDF-B538-4720-A32A-11B9CCDB6771}" destId="{CC2E3C95-6695-41C5-8A50-B3BAD816855E}" srcOrd="0" destOrd="0" presId="urn:microsoft.com/office/officeart/2005/8/layout/list1"/>
    <dgm:cxn modelId="{34982EC4-879A-4477-948D-6C6F427C752F}" type="presOf" srcId="{CC79A3C5-B8FD-4B3B-855B-8E5430AF0A6C}" destId="{101E4EAF-D957-43CF-895A-0974F6E30E0F}" srcOrd="0" destOrd="0" presId="urn:microsoft.com/office/officeart/2005/8/layout/list1"/>
    <dgm:cxn modelId="{B4350EB3-8EA4-41A2-8B2E-9663F4E1150F}" type="presParOf" srcId="{CC2E3C95-6695-41C5-8A50-B3BAD816855E}" destId="{11765084-3A5E-46C6-A392-1E091CC39D47}" srcOrd="0" destOrd="0" presId="urn:microsoft.com/office/officeart/2005/8/layout/list1"/>
    <dgm:cxn modelId="{EBFFCEC6-1167-4D30-98DB-277685A3DF1A}" type="presParOf" srcId="{11765084-3A5E-46C6-A392-1E091CC39D47}" destId="{101E4EAF-D957-43CF-895A-0974F6E30E0F}" srcOrd="0" destOrd="0" presId="urn:microsoft.com/office/officeart/2005/8/layout/list1"/>
    <dgm:cxn modelId="{87CFF22B-F0FB-4790-8B5A-37958D1F4AB0}" type="presParOf" srcId="{11765084-3A5E-46C6-A392-1E091CC39D47}" destId="{E01474C4-D81D-4F7F-8CEE-AA61FBCDFB7E}" srcOrd="1" destOrd="0" presId="urn:microsoft.com/office/officeart/2005/8/layout/list1"/>
    <dgm:cxn modelId="{EC952175-8582-4AE3-91B1-353181E598D3}" type="presParOf" srcId="{CC2E3C95-6695-41C5-8A50-B3BAD816855E}" destId="{201D9A0E-2A08-4C83-AA46-787B94036416}" srcOrd="1" destOrd="0" presId="urn:microsoft.com/office/officeart/2005/8/layout/list1"/>
    <dgm:cxn modelId="{3DA8F1D8-144F-4F36-B037-16455FBC3843}" type="presParOf" srcId="{CC2E3C95-6695-41C5-8A50-B3BAD816855E}" destId="{C567AC97-3346-4AC8-B4DC-AFEA6E0A618A}" srcOrd="2" destOrd="0" presId="urn:microsoft.com/office/officeart/2005/8/layout/list1"/>
    <dgm:cxn modelId="{853B86A2-0279-4FBF-9FF6-BA0BDC916562}" type="presParOf" srcId="{CC2E3C95-6695-41C5-8A50-B3BAD816855E}" destId="{1EE7D715-8746-4D22-9169-2441F410A383}" srcOrd="3" destOrd="0" presId="urn:microsoft.com/office/officeart/2005/8/layout/list1"/>
    <dgm:cxn modelId="{47FA9805-04AC-475C-9559-E686CEBE64C8}" type="presParOf" srcId="{CC2E3C95-6695-41C5-8A50-B3BAD816855E}" destId="{F0225D87-5189-401E-85AF-9D89B5F9B70B}" srcOrd="4" destOrd="0" presId="urn:microsoft.com/office/officeart/2005/8/layout/list1"/>
    <dgm:cxn modelId="{38729C56-49A1-44E4-A0F0-96D4316491BC}" type="presParOf" srcId="{F0225D87-5189-401E-85AF-9D89B5F9B70B}" destId="{BD1821F1-37C3-4420-842E-1789B6977519}" srcOrd="0" destOrd="0" presId="urn:microsoft.com/office/officeart/2005/8/layout/list1"/>
    <dgm:cxn modelId="{71276131-DA36-402C-A529-0F9075A31C9F}" type="presParOf" srcId="{F0225D87-5189-401E-85AF-9D89B5F9B70B}" destId="{424AF2E3-F4B5-4F64-80AC-FBCEDBC101CC}" srcOrd="1" destOrd="0" presId="urn:microsoft.com/office/officeart/2005/8/layout/list1"/>
    <dgm:cxn modelId="{AA67FA83-7DDB-4F1B-BF88-F8B7EB09F1DB}" type="presParOf" srcId="{CC2E3C95-6695-41C5-8A50-B3BAD816855E}" destId="{15041769-159A-479C-982B-3B7230C60884}" srcOrd="5" destOrd="0" presId="urn:microsoft.com/office/officeart/2005/8/layout/list1"/>
    <dgm:cxn modelId="{E617E7CB-A16F-47A0-805A-B040C315E10B}" type="presParOf" srcId="{CC2E3C95-6695-41C5-8A50-B3BAD816855E}" destId="{858C85EE-A0D3-41FA-B410-1E30966D3016}" srcOrd="6" destOrd="0" presId="urn:microsoft.com/office/officeart/2005/8/layout/list1"/>
    <dgm:cxn modelId="{F0386505-DCD3-4693-A2CC-ED58D7206A9C}" type="presParOf" srcId="{CC2E3C95-6695-41C5-8A50-B3BAD816855E}" destId="{598B818D-CBD9-4555-9250-6AC6C192F07E}" srcOrd="7" destOrd="0" presId="urn:microsoft.com/office/officeart/2005/8/layout/list1"/>
    <dgm:cxn modelId="{66D01111-2ED6-42CA-A07C-5A7831D2C0D6}" type="presParOf" srcId="{CC2E3C95-6695-41C5-8A50-B3BAD816855E}" destId="{ACD26F5B-CC52-4A0D-A301-9A6CF351927A}" srcOrd="8" destOrd="0" presId="urn:microsoft.com/office/officeart/2005/8/layout/list1"/>
    <dgm:cxn modelId="{7B2AEFDE-C8B3-477B-8FC4-27264521926A}" type="presParOf" srcId="{ACD26F5B-CC52-4A0D-A301-9A6CF351927A}" destId="{138C9C73-7787-44E3-AEE0-2761FAC32AE0}" srcOrd="0" destOrd="0" presId="urn:microsoft.com/office/officeart/2005/8/layout/list1"/>
    <dgm:cxn modelId="{869346A8-0C9E-4899-8029-10D2528692A0}" type="presParOf" srcId="{ACD26F5B-CC52-4A0D-A301-9A6CF351927A}" destId="{DAFCE7B3-2177-4FF6-99D2-5853661A5621}" srcOrd="1" destOrd="0" presId="urn:microsoft.com/office/officeart/2005/8/layout/list1"/>
    <dgm:cxn modelId="{2B7F2B1E-5599-4AE6-9D9B-1A2FD04A932E}" type="presParOf" srcId="{CC2E3C95-6695-41C5-8A50-B3BAD816855E}" destId="{1D925F22-DCFE-49AA-B67D-011C892D92C7}" srcOrd="9" destOrd="0" presId="urn:microsoft.com/office/officeart/2005/8/layout/list1"/>
    <dgm:cxn modelId="{FC6E0B6D-F528-41CC-BCBA-8A68AD5C495C}" type="presParOf" srcId="{CC2E3C95-6695-41C5-8A50-B3BAD816855E}" destId="{E0E9EA74-933E-469D-9E42-88F57ACA61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EF7D4A-9994-4C71-B518-BD6D7FB770C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70A61F-5658-4400-A084-2094EF4D3D81}">
      <dgm:prSet/>
      <dgm:spPr/>
      <dgm:t>
        <a:bodyPr/>
        <a:lstStyle/>
        <a:p>
          <a:r>
            <a:rPr lang="en-US" b="0" i="0"/>
            <a:t>What was the best model?</a:t>
          </a:r>
          <a:endParaRPr lang="en-US"/>
        </a:p>
      </dgm:t>
    </dgm:pt>
    <dgm:pt modelId="{EDBC152F-A3AA-4CE0-9A0F-755109D1593B}" type="parTrans" cxnId="{B70263A4-8241-43F6-9CD5-D854819E14B2}">
      <dgm:prSet/>
      <dgm:spPr/>
      <dgm:t>
        <a:bodyPr/>
        <a:lstStyle/>
        <a:p>
          <a:endParaRPr lang="en-US"/>
        </a:p>
      </dgm:t>
    </dgm:pt>
    <dgm:pt modelId="{10B97891-C044-49C9-9658-1045DBB57123}" type="sibTrans" cxnId="{B70263A4-8241-43F6-9CD5-D854819E14B2}">
      <dgm:prSet/>
      <dgm:spPr/>
      <dgm:t>
        <a:bodyPr/>
        <a:lstStyle/>
        <a:p>
          <a:endParaRPr lang="en-US"/>
        </a:p>
      </dgm:t>
    </dgm:pt>
    <dgm:pt modelId="{79C2F5C8-0D38-49CE-8A5B-E30175644374}">
      <dgm:prSet/>
      <dgm:spPr/>
      <dgm:t>
        <a:bodyPr/>
        <a:lstStyle/>
        <a:p>
          <a:r>
            <a:rPr lang="en-US" b="0" i="0"/>
            <a:t>Any trends?</a:t>
          </a:r>
          <a:endParaRPr lang="en-US"/>
        </a:p>
      </dgm:t>
    </dgm:pt>
    <dgm:pt modelId="{F11E9C95-C1CB-4FD5-81C4-0FFDC7F326F0}" type="parTrans" cxnId="{1CD85DAB-7BE8-4160-97D8-185465E1BE5D}">
      <dgm:prSet/>
      <dgm:spPr/>
      <dgm:t>
        <a:bodyPr/>
        <a:lstStyle/>
        <a:p>
          <a:endParaRPr lang="en-US"/>
        </a:p>
      </dgm:t>
    </dgm:pt>
    <dgm:pt modelId="{B06AA013-242D-4C54-99AE-F2E10F8DA365}" type="sibTrans" cxnId="{1CD85DAB-7BE8-4160-97D8-185465E1BE5D}">
      <dgm:prSet/>
      <dgm:spPr/>
      <dgm:t>
        <a:bodyPr/>
        <a:lstStyle/>
        <a:p>
          <a:endParaRPr lang="en-US"/>
        </a:p>
      </dgm:t>
    </dgm:pt>
    <dgm:pt modelId="{78D01701-A516-43B0-8953-A95F690DE2D2}">
      <dgm:prSet/>
      <dgm:spPr/>
      <dgm:t>
        <a:bodyPr/>
        <a:lstStyle/>
        <a:p>
          <a:r>
            <a:rPr lang="en-US" b="0" i="0"/>
            <a:t>What can be learned?</a:t>
          </a:r>
          <a:endParaRPr lang="en-US"/>
        </a:p>
      </dgm:t>
    </dgm:pt>
    <dgm:pt modelId="{E3EE5503-B680-4DB4-8EEF-CBC7503CE1A3}" type="parTrans" cxnId="{B6989C36-FE33-46FF-A862-3B3D63B75153}">
      <dgm:prSet/>
      <dgm:spPr/>
      <dgm:t>
        <a:bodyPr/>
        <a:lstStyle/>
        <a:p>
          <a:endParaRPr lang="en-US"/>
        </a:p>
      </dgm:t>
    </dgm:pt>
    <dgm:pt modelId="{6F54E0A7-FF7E-48FA-8483-91518E86565F}" type="sibTrans" cxnId="{B6989C36-FE33-46FF-A862-3B3D63B75153}">
      <dgm:prSet/>
      <dgm:spPr/>
      <dgm:t>
        <a:bodyPr/>
        <a:lstStyle/>
        <a:p>
          <a:endParaRPr lang="en-US"/>
        </a:p>
      </dgm:t>
    </dgm:pt>
    <dgm:pt modelId="{38153156-77BA-4ED2-8143-5F6E878C664B}" type="pres">
      <dgm:prSet presAssocID="{2DEF7D4A-9994-4C71-B518-BD6D7FB770CF}" presName="outerComposite" presStyleCnt="0">
        <dgm:presLayoutVars>
          <dgm:chMax val="5"/>
          <dgm:dir/>
          <dgm:resizeHandles val="exact"/>
        </dgm:presLayoutVars>
      </dgm:prSet>
      <dgm:spPr/>
    </dgm:pt>
    <dgm:pt modelId="{28028FED-4E5A-4EE1-8365-B3D29771A07B}" type="pres">
      <dgm:prSet presAssocID="{2DEF7D4A-9994-4C71-B518-BD6D7FB770CF}" presName="dummyMaxCanvas" presStyleCnt="0">
        <dgm:presLayoutVars/>
      </dgm:prSet>
      <dgm:spPr/>
    </dgm:pt>
    <dgm:pt modelId="{F26862B6-E399-4E1D-B754-12097ED03CDF}" type="pres">
      <dgm:prSet presAssocID="{2DEF7D4A-9994-4C71-B518-BD6D7FB770CF}" presName="ThreeNodes_1" presStyleLbl="node1" presStyleIdx="0" presStyleCnt="3">
        <dgm:presLayoutVars>
          <dgm:bulletEnabled val="1"/>
        </dgm:presLayoutVars>
      </dgm:prSet>
      <dgm:spPr/>
    </dgm:pt>
    <dgm:pt modelId="{8012C346-BDF6-4722-A3E0-DC5AC2386DBD}" type="pres">
      <dgm:prSet presAssocID="{2DEF7D4A-9994-4C71-B518-BD6D7FB770CF}" presName="ThreeNodes_2" presStyleLbl="node1" presStyleIdx="1" presStyleCnt="3">
        <dgm:presLayoutVars>
          <dgm:bulletEnabled val="1"/>
        </dgm:presLayoutVars>
      </dgm:prSet>
      <dgm:spPr/>
    </dgm:pt>
    <dgm:pt modelId="{2A14D860-1A35-46C5-BE19-708BE46D81A9}" type="pres">
      <dgm:prSet presAssocID="{2DEF7D4A-9994-4C71-B518-BD6D7FB770CF}" presName="ThreeNodes_3" presStyleLbl="node1" presStyleIdx="2" presStyleCnt="3">
        <dgm:presLayoutVars>
          <dgm:bulletEnabled val="1"/>
        </dgm:presLayoutVars>
      </dgm:prSet>
      <dgm:spPr/>
    </dgm:pt>
    <dgm:pt modelId="{A9DE5F3E-A401-4BE7-A1D3-A493FF7D439E}" type="pres">
      <dgm:prSet presAssocID="{2DEF7D4A-9994-4C71-B518-BD6D7FB770CF}" presName="ThreeConn_1-2" presStyleLbl="fgAccFollowNode1" presStyleIdx="0" presStyleCnt="2">
        <dgm:presLayoutVars>
          <dgm:bulletEnabled val="1"/>
        </dgm:presLayoutVars>
      </dgm:prSet>
      <dgm:spPr/>
    </dgm:pt>
    <dgm:pt modelId="{8A1B339D-A2FF-4A9C-9B75-ACF0A18BDEB8}" type="pres">
      <dgm:prSet presAssocID="{2DEF7D4A-9994-4C71-B518-BD6D7FB770CF}" presName="ThreeConn_2-3" presStyleLbl="fgAccFollowNode1" presStyleIdx="1" presStyleCnt="2">
        <dgm:presLayoutVars>
          <dgm:bulletEnabled val="1"/>
        </dgm:presLayoutVars>
      </dgm:prSet>
      <dgm:spPr/>
    </dgm:pt>
    <dgm:pt modelId="{795B5020-8967-4EEF-956F-FCA51065C052}" type="pres">
      <dgm:prSet presAssocID="{2DEF7D4A-9994-4C71-B518-BD6D7FB770CF}" presName="ThreeNodes_1_text" presStyleLbl="node1" presStyleIdx="2" presStyleCnt="3">
        <dgm:presLayoutVars>
          <dgm:bulletEnabled val="1"/>
        </dgm:presLayoutVars>
      </dgm:prSet>
      <dgm:spPr/>
    </dgm:pt>
    <dgm:pt modelId="{A961AD6B-3E01-48A5-8C78-5D1268CD6171}" type="pres">
      <dgm:prSet presAssocID="{2DEF7D4A-9994-4C71-B518-BD6D7FB770CF}" presName="ThreeNodes_2_text" presStyleLbl="node1" presStyleIdx="2" presStyleCnt="3">
        <dgm:presLayoutVars>
          <dgm:bulletEnabled val="1"/>
        </dgm:presLayoutVars>
      </dgm:prSet>
      <dgm:spPr/>
    </dgm:pt>
    <dgm:pt modelId="{81BB59BB-FAC2-490E-A0EA-98C6C0CE0F54}" type="pres">
      <dgm:prSet presAssocID="{2DEF7D4A-9994-4C71-B518-BD6D7FB770C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42942D-0CBF-4038-BD0E-33623E56920B}" type="presOf" srcId="{10B97891-C044-49C9-9658-1045DBB57123}" destId="{A9DE5F3E-A401-4BE7-A1D3-A493FF7D439E}" srcOrd="0" destOrd="0" presId="urn:microsoft.com/office/officeart/2005/8/layout/vProcess5"/>
    <dgm:cxn modelId="{B6989C36-FE33-46FF-A862-3B3D63B75153}" srcId="{2DEF7D4A-9994-4C71-B518-BD6D7FB770CF}" destId="{78D01701-A516-43B0-8953-A95F690DE2D2}" srcOrd="2" destOrd="0" parTransId="{E3EE5503-B680-4DB4-8EEF-CBC7503CE1A3}" sibTransId="{6F54E0A7-FF7E-48FA-8483-91518E86565F}"/>
    <dgm:cxn modelId="{2440BA37-4A4C-4E52-B8E4-CAD6365E7122}" type="presOf" srcId="{79C2F5C8-0D38-49CE-8A5B-E30175644374}" destId="{A961AD6B-3E01-48A5-8C78-5D1268CD6171}" srcOrd="1" destOrd="0" presId="urn:microsoft.com/office/officeart/2005/8/layout/vProcess5"/>
    <dgm:cxn modelId="{919E0042-C551-44ED-9FDC-7DB07665E5CC}" type="presOf" srcId="{79C2F5C8-0D38-49CE-8A5B-E30175644374}" destId="{8012C346-BDF6-4722-A3E0-DC5AC2386DBD}" srcOrd="0" destOrd="0" presId="urn:microsoft.com/office/officeart/2005/8/layout/vProcess5"/>
    <dgm:cxn modelId="{7CC4904C-A8EC-4C80-A9AB-F892461766C0}" type="presOf" srcId="{78D01701-A516-43B0-8953-A95F690DE2D2}" destId="{2A14D860-1A35-46C5-BE19-708BE46D81A9}" srcOrd="0" destOrd="0" presId="urn:microsoft.com/office/officeart/2005/8/layout/vProcess5"/>
    <dgm:cxn modelId="{D9E4177C-8937-44BB-B786-9264DB0E3454}" type="presOf" srcId="{B06AA013-242D-4C54-99AE-F2E10F8DA365}" destId="{8A1B339D-A2FF-4A9C-9B75-ACF0A18BDEB8}" srcOrd="0" destOrd="0" presId="urn:microsoft.com/office/officeart/2005/8/layout/vProcess5"/>
    <dgm:cxn modelId="{B70263A4-8241-43F6-9CD5-D854819E14B2}" srcId="{2DEF7D4A-9994-4C71-B518-BD6D7FB770CF}" destId="{6670A61F-5658-4400-A084-2094EF4D3D81}" srcOrd="0" destOrd="0" parTransId="{EDBC152F-A3AA-4CE0-9A0F-755109D1593B}" sibTransId="{10B97891-C044-49C9-9658-1045DBB57123}"/>
    <dgm:cxn modelId="{1CD85DAB-7BE8-4160-97D8-185465E1BE5D}" srcId="{2DEF7D4A-9994-4C71-B518-BD6D7FB770CF}" destId="{79C2F5C8-0D38-49CE-8A5B-E30175644374}" srcOrd="1" destOrd="0" parTransId="{F11E9C95-C1CB-4FD5-81C4-0FFDC7F326F0}" sibTransId="{B06AA013-242D-4C54-99AE-F2E10F8DA365}"/>
    <dgm:cxn modelId="{07536EB0-1FB1-4846-8B38-1E2FB6F3FF89}" type="presOf" srcId="{2DEF7D4A-9994-4C71-B518-BD6D7FB770CF}" destId="{38153156-77BA-4ED2-8143-5F6E878C664B}" srcOrd="0" destOrd="0" presId="urn:microsoft.com/office/officeart/2005/8/layout/vProcess5"/>
    <dgm:cxn modelId="{2A1FA0D1-31AF-4350-8A07-9A2169E43C8C}" type="presOf" srcId="{78D01701-A516-43B0-8953-A95F690DE2D2}" destId="{81BB59BB-FAC2-490E-A0EA-98C6C0CE0F54}" srcOrd="1" destOrd="0" presId="urn:microsoft.com/office/officeart/2005/8/layout/vProcess5"/>
    <dgm:cxn modelId="{748814F0-D7E3-4EFB-BCD7-940420BE1C92}" type="presOf" srcId="{6670A61F-5658-4400-A084-2094EF4D3D81}" destId="{F26862B6-E399-4E1D-B754-12097ED03CDF}" srcOrd="0" destOrd="0" presId="urn:microsoft.com/office/officeart/2005/8/layout/vProcess5"/>
    <dgm:cxn modelId="{72F2A7F0-5E7B-47D5-88D1-2546765C943A}" type="presOf" srcId="{6670A61F-5658-4400-A084-2094EF4D3D81}" destId="{795B5020-8967-4EEF-956F-FCA51065C052}" srcOrd="1" destOrd="0" presId="urn:microsoft.com/office/officeart/2005/8/layout/vProcess5"/>
    <dgm:cxn modelId="{8BFF7188-DDC0-4477-B48B-D6480E16FC9A}" type="presParOf" srcId="{38153156-77BA-4ED2-8143-5F6E878C664B}" destId="{28028FED-4E5A-4EE1-8365-B3D29771A07B}" srcOrd="0" destOrd="0" presId="urn:microsoft.com/office/officeart/2005/8/layout/vProcess5"/>
    <dgm:cxn modelId="{429A383A-20DC-44B9-965E-BE08DCC171B4}" type="presParOf" srcId="{38153156-77BA-4ED2-8143-5F6E878C664B}" destId="{F26862B6-E399-4E1D-B754-12097ED03CDF}" srcOrd="1" destOrd="0" presId="urn:microsoft.com/office/officeart/2005/8/layout/vProcess5"/>
    <dgm:cxn modelId="{742C3365-E228-4B77-9557-95DEC401912C}" type="presParOf" srcId="{38153156-77BA-4ED2-8143-5F6E878C664B}" destId="{8012C346-BDF6-4722-A3E0-DC5AC2386DBD}" srcOrd="2" destOrd="0" presId="urn:microsoft.com/office/officeart/2005/8/layout/vProcess5"/>
    <dgm:cxn modelId="{13C9CC61-456E-4D90-99F8-6206BD75E678}" type="presParOf" srcId="{38153156-77BA-4ED2-8143-5F6E878C664B}" destId="{2A14D860-1A35-46C5-BE19-708BE46D81A9}" srcOrd="3" destOrd="0" presId="urn:microsoft.com/office/officeart/2005/8/layout/vProcess5"/>
    <dgm:cxn modelId="{A90FDF37-FE75-45AB-ABD2-E6A73C5CCB81}" type="presParOf" srcId="{38153156-77BA-4ED2-8143-5F6E878C664B}" destId="{A9DE5F3E-A401-4BE7-A1D3-A493FF7D439E}" srcOrd="4" destOrd="0" presId="urn:microsoft.com/office/officeart/2005/8/layout/vProcess5"/>
    <dgm:cxn modelId="{56A2E497-C7FB-4FB7-87BF-BB17D16375E5}" type="presParOf" srcId="{38153156-77BA-4ED2-8143-5F6E878C664B}" destId="{8A1B339D-A2FF-4A9C-9B75-ACF0A18BDEB8}" srcOrd="5" destOrd="0" presId="urn:microsoft.com/office/officeart/2005/8/layout/vProcess5"/>
    <dgm:cxn modelId="{D2C5317F-4138-4E7E-8084-E3BDEE4D957F}" type="presParOf" srcId="{38153156-77BA-4ED2-8143-5F6E878C664B}" destId="{795B5020-8967-4EEF-956F-FCA51065C052}" srcOrd="6" destOrd="0" presId="urn:microsoft.com/office/officeart/2005/8/layout/vProcess5"/>
    <dgm:cxn modelId="{BADF66F3-5AC7-4279-AD8B-F811F6B1193D}" type="presParOf" srcId="{38153156-77BA-4ED2-8143-5F6E878C664B}" destId="{A961AD6B-3E01-48A5-8C78-5D1268CD6171}" srcOrd="7" destOrd="0" presId="urn:microsoft.com/office/officeart/2005/8/layout/vProcess5"/>
    <dgm:cxn modelId="{71D5FF1C-6956-4E73-8103-C6E924659566}" type="presParOf" srcId="{38153156-77BA-4ED2-8143-5F6E878C664B}" destId="{81BB59BB-FAC2-490E-A0EA-98C6C0CE0F5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59D83-6ADA-4CC0-B08D-2CEC328339B6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3E24F-D109-425E-9A6E-FFBA60B12B46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What is AI and Large Language Models?</a:t>
          </a:r>
          <a:endParaRPr lang="en-US" sz="2500" kern="1200"/>
        </a:p>
      </dsp:txBody>
      <dsp:txXfrm>
        <a:off x="52256" y="2258388"/>
        <a:ext cx="3221151" cy="720000"/>
      </dsp:txXfrm>
    </dsp:sp>
    <dsp:sp modelId="{778D973F-5896-474D-AC21-4F8EB7BCE346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EE20-B7A1-463B-A6F9-83BF199C70A9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What is a Money Line Bet?</a:t>
          </a:r>
          <a:endParaRPr lang="en-US" sz="2500" kern="1200"/>
        </a:p>
      </dsp:txBody>
      <dsp:txXfrm>
        <a:off x="3837109" y="2258388"/>
        <a:ext cx="3221151" cy="720000"/>
      </dsp:txXfrm>
    </dsp:sp>
    <dsp:sp modelId="{E0629FF9-8E29-40FE-B580-54E4282AB625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D67AE-07A9-41AE-94B3-2FD793E7AE26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Basics of Sports Betting</a:t>
          </a:r>
          <a:endParaRPr lang="en-US" sz="2500" kern="1200"/>
        </a:p>
      </dsp:txBody>
      <dsp:txXfrm>
        <a:off x="7621962" y="2258388"/>
        <a:ext cx="322115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7AC97-3346-4AC8-B4DC-AFEA6E0A618A}">
      <dsp:nvSpPr>
        <dsp:cNvPr id="0" name=""/>
        <dsp:cNvSpPr/>
      </dsp:nvSpPr>
      <dsp:spPr>
        <a:xfrm>
          <a:off x="0" y="1232421"/>
          <a:ext cx="5614987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354076" rIns="43578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Positive = Bet Amount * (Odds / 100)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/>
            <a:t>Negative = Bet Amount / (Odds / -100)</a:t>
          </a:r>
          <a:endParaRPr lang="en-US" sz="1700" kern="1200"/>
        </a:p>
      </dsp:txBody>
      <dsp:txXfrm>
        <a:off x="0" y="1232421"/>
        <a:ext cx="5614987" cy="1017450"/>
      </dsp:txXfrm>
    </dsp:sp>
    <dsp:sp modelId="{E01474C4-D81D-4F7F-8CEE-AA61FBCDFB7E}">
      <dsp:nvSpPr>
        <dsp:cNvPr id="0" name=""/>
        <dsp:cNvSpPr/>
      </dsp:nvSpPr>
      <dsp:spPr>
        <a:xfrm>
          <a:off x="280749" y="981501"/>
          <a:ext cx="3930490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Odds can be positive or Negative</a:t>
          </a:r>
          <a:endParaRPr lang="en-US" sz="1700" kern="1200"/>
        </a:p>
      </dsp:txBody>
      <dsp:txXfrm>
        <a:off x="305247" y="1005999"/>
        <a:ext cx="3881494" cy="452844"/>
      </dsp:txXfrm>
    </dsp:sp>
    <dsp:sp modelId="{858C85EE-A0D3-41FA-B410-1E30966D3016}">
      <dsp:nvSpPr>
        <dsp:cNvPr id="0" name=""/>
        <dsp:cNvSpPr/>
      </dsp:nvSpPr>
      <dsp:spPr>
        <a:xfrm>
          <a:off x="0" y="2592591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3118619"/>
              <a:satOff val="-2006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AF2E3-F4B5-4F64-80AC-FBCEDBC101CC}">
      <dsp:nvSpPr>
        <dsp:cNvPr id="0" name=""/>
        <dsp:cNvSpPr/>
      </dsp:nvSpPr>
      <dsp:spPr>
        <a:xfrm>
          <a:off x="280749" y="2341671"/>
          <a:ext cx="3930490" cy="501840"/>
        </a:xfrm>
        <a:prstGeom prst="round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Positive Odds = Underdog won</a:t>
          </a:r>
          <a:endParaRPr lang="en-US" sz="1700" kern="1200"/>
        </a:p>
      </dsp:txBody>
      <dsp:txXfrm>
        <a:off x="305247" y="2366169"/>
        <a:ext cx="3881494" cy="452844"/>
      </dsp:txXfrm>
    </dsp:sp>
    <dsp:sp modelId="{E0E9EA74-933E-469D-9E42-88F57ACA6134}">
      <dsp:nvSpPr>
        <dsp:cNvPr id="0" name=""/>
        <dsp:cNvSpPr/>
      </dsp:nvSpPr>
      <dsp:spPr>
        <a:xfrm>
          <a:off x="0" y="3363711"/>
          <a:ext cx="561498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CE7B3-2177-4FF6-99D2-5853661A5621}">
      <dsp:nvSpPr>
        <dsp:cNvPr id="0" name=""/>
        <dsp:cNvSpPr/>
      </dsp:nvSpPr>
      <dsp:spPr>
        <a:xfrm>
          <a:off x="280749" y="3112791"/>
          <a:ext cx="3930490" cy="501840"/>
        </a:xfrm>
        <a:prstGeom prst="round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Negative Odds = Favorite won</a:t>
          </a:r>
          <a:endParaRPr lang="en-US" sz="1700" kern="1200"/>
        </a:p>
      </dsp:txBody>
      <dsp:txXfrm>
        <a:off x="305247" y="3137289"/>
        <a:ext cx="38814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862B6-E399-4E1D-B754-12097ED03CDF}">
      <dsp:nvSpPr>
        <dsp:cNvPr id="0" name=""/>
        <dsp:cNvSpPr/>
      </dsp:nvSpPr>
      <dsp:spPr>
        <a:xfrm>
          <a:off x="0" y="0"/>
          <a:ext cx="7604559" cy="1258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What was the best model?</a:t>
          </a:r>
          <a:endParaRPr lang="en-US" sz="3600" kern="1200"/>
        </a:p>
      </dsp:txBody>
      <dsp:txXfrm>
        <a:off x="36864" y="36864"/>
        <a:ext cx="6246385" cy="1184916"/>
      </dsp:txXfrm>
    </dsp:sp>
    <dsp:sp modelId="{8012C346-BDF6-4722-A3E0-DC5AC2386DBD}">
      <dsp:nvSpPr>
        <dsp:cNvPr id="0" name=""/>
        <dsp:cNvSpPr/>
      </dsp:nvSpPr>
      <dsp:spPr>
        <a:xfrm>
          <a:off x="670990" y="1468418"/>
          <a:ext cx="7604559" cy="1258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Any trends?</a:t>
          </a:r>
          <a:endParaRPr lang="en-US" sz="3600" kern="1200"/>
        </a:p>
      </dsp:txBody>
      <dsp:txXfrm>
        <a:off x="707854" y="1505282"/>
        <a:ext cx="6041722" cy="1184916"/>
      </dsp:txXfrm>
    </dsp:sp>
    <dsp:sp modelId="{2A14D860-1A35-46C5-BE19-708BE46D81A9}">
      <dsp:nvSpPr>
        <dsp:cNvPr id="0" name=""/>
        <dsp:cNvSpPr/>
      </dsp:nvSpPr>
      <dsp:spPr>
        <a:xfrm>
          <a:off x="1341981" y="2936836"/>
          <a:ext cx="7604559" cy="12586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What can be learned?</a:t>
          </a:r>
          <a:endParaRPr lang="en-US" sz="3600" kern="1200"/>
        </a:p>
      </dsp:txBody>
      <dsp:txXfrm>
        <a:off x="1378845" y="2973700"/>
        <a:ext cx="6041722" cy="1184916"/>
      </dsp:txXfrm>
    </dsp:sp>
    <dsp:sp modelId="{A9DE5F3E-A401-4BE7-A1D3-A493FF7D439E}">
      <dsp:nvSpPr>
        <dsp:cNvPr id="0" name=""/>
        <dsp:cNvSpPr/>
      </dsp:nvSpPr>
      <dsp:spPr>
        <a:xfrm>
          <a:off x="6786441" y="954471"/>
          <a:ext cx="818118" cy="818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70518" y="954471"/>
        <a:ext cx="449964" cy="615634"/>
      </dsp:txXfrm>
    </dsp:sp>
    <dsp:sp modelId="{8A1B339D-A2FF-4A9C-9B75-ACF0A18BDEB8}">
      <dsp:nvSpPr>
        <dsp:cNvPr id="0" name=""/>
        <dsp:cNvSpPr/>
      </dsp:nvSpPr>
      <dsp:spPr>
        <a:xfrm>
          <a:off x="7457431" y="2414499"/>
          <a:ext cx="818118" cy="818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41508" y="2414499"/>
        <a:ext cx="449964" cy="615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4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6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3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00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3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60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18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56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5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0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6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12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6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4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0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72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es.com/upload/default/xl/UqX/UqXXkycOPNXT.jpg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ortsbook.draftkings.com/leagues/basketball/nba?wpcid=605461783&amp;wpsnetn=o&amp;wpkwn=draftkings%20nba%20odds&amp;wpkmatch=e&amp;wpcrid=&amp;wpscid=1334809637221892&amp;wpkwid=kwd-83426762688010:loc-4086&amp;an=adwords&amp;gclid=68ce10cc11ab18c6e1d778d03564d457&amp;gclsrc=3p.ds&amp;msclkid=68ce10cc11ab18c6e1d778d03564d457&amp;utm_source=bing&amp;utm_medium=cpc&amp;utm_campaign=SB_NAT_Brand%2B_Sports&amp;utm_term=draftkings%20nba%20odds&amp;utm_content=Brand%2B_All%20Devices_Basketball" TargetMode="External"/><Relationship Id="rId2" Type="http://schemas.openxmlformats.org/officeDocument/2006/relationships/hyperlink" Target="https://github.com/KonnorBoucher/Senior_Research_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47F76-5547-5B6F-FF89-FBC186D9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800"/>
              <a:t>How Effective are Large Language Models for Sports Betting?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006BD-8451-390A-9E73-0141C907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>
                <a:solidFill>
                  <a:schemeClr val="bg2"/>
                </a:solidFill>
              </a:rPr>
              <a:t>By Konnor Boucher</a:t>
            </a:r>
          </a:p>
          <a:p>
            <a:pPr algn="ctr"/>
            <a:r>
              <a:rPr lang="en-US" sz="2400">
                <a:solidFill>
                  <a:schemeClr val="bg2"/>
                </a:solidFill>
              </a:rPr>
              <a:t>5/8/25</a:t>
            </a:r>
          </a:p>
        </p:txBody>
      </p:sp>
    </p:spTree>
    <p:extLst>
      <p:ext uri="{BB962C8B-B14F-4D97-AF65-F5344CB8AC3E}">
        <p14:creationId xmlns:p14="http://schemas.microsoft.com/office/powerpoint/2010/main" val="332010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4D643-10CC-304D-FC6D-5B69EDCBE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7840-B04B-9E66-7663-18A0FB02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15" y="308339"/>
            <a:ext cx="9404723" cy="1400530"/>
          </a:xfrm>
        </p:spPr>
        <p:txBody>
          <a:bodyPr/>
          <a:lstStyle/>
          <a:p>
            <a:r>
              <a:rPr lang="en-US" dirty="0"/>
              <a:t>Profit for each Prediction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3854A-2C86-D5D4-5AF8-F2F86F8EE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9" y="1526108"/>
            <a:ext cx="11530442" cy="484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5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E4311-4465-BB17-9DCE-94BCE2C5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304A-4FCC-5861-AD00-4BAFC5B0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367" y="2215531"/>
            <a:ext cx="3675632" cy="2903224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/>
              <a:t>Average Accuracy per Input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C565CA-2984-B17F-F077-AA3C847F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928" y="1299411"/>
            <a:ext cx="6956357" cy="53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3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32605-1B62-B688-F53F-0DFFA2B10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93B8-37DF-06D4-B975-9FD400E4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181"/>
          </a:xfrm>
        </p:spPr>
        <p:txBody>
          <a:bodyPr/>
          <a:lstStyle/>
          <a:p>
            <a:r>
              <a:rPr lang="en-US" dirty="0"/>
              <a:t>Average Profit per Input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F8EAA-F137-52FC-410F-2AD57E44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60" y="1295101"/>
            <a:ext cx="11681962" cy="530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04694-1522-2E66-BCAC-0ED3526B3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44003-BC80-C3C4-F27A-87D8562E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37109"/>
            <a:ext cx="6884764" cy="54939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8A5838-CFC6-A183-3CB6-03DD37450A71}"/>
              </a:ext>
            </a:extLst>
          </p:cNvPr>
          <p:cNvSpPr txBox="1">
            <a:spLocks/>
          </p:cNvSpPr>
          <p:nvPr/>
        </p:nvSpPr>
        <p:spPr>
          <a:xfrm>
            <a:off x="719739" y="2366268"/>
            <a:ext cx="3675632" cy="212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Average Accuracy per Model</a:t>
            </a:r>
          </a:p>
        </p:txBody>
      </p:sp>
    </p:spTree>
    <p:extLst>
      <p:ext uri="{BB962C8B-B14F-4D97-AF65-F5344CB8AC3E}">
        <p14:creationId xmlns:p14="http://schemas.microsoft.com/office/powerpoint/2010/main" val="194903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DA4E4-2059-7416-C0BB-36401CE1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8C4B-FAF6-91EF-E41C-50ECDF80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4069"/>
          </a:xfrm>
        </p:spPr>
        <p:txBody>
          <a:bodyPr/>
          <a:lstStyle/>
          <a:p>
            <a:r>
              <a:rPr lang="en-US" dirty="0"/>
              <a:t>Average Profit Per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E4D9C-06E3-4E7E-4EAE-76628491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60" y="1247273"/>
            <a:ext cx="11409158" cy="54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8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9477-BEA2-3B0C-2E80-3E817A46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C86E2-5178-05B6-9BBD-88D7CDF9C3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44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71E2D-E7D7-FDA4-24CE-82933218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Limitations / Further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6E92A-A5A8-D2BA-BC88-1E977431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40" y="2947449"/>
            <a:ext cx="6188189" cy="252952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Amount of games</a:t>
            </a:r>
          </a:p>
          <a:p>
            <a:r>
              <a:rPr lang="en-US" sz="4000" dirty="0">
                <a:solidFill>
                  <a:srgbClr val="FFFFFF"/>
                </a:solidFill>
              </a:rPr>
              <a:t>Only NBA Moneyline</a:t>
            </a:r>
          </a:p>
          <a:p>
            <a:r>
              <a:rPr lang="en-US" sz="4000" dirty="0">
                <a:solidFill>
                  <a:srgbClr val="FFFFFF"/>
                </a:solidFill>
              </a:rPr>
              <a:t>Only 15-day span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basketball">
            <a:extLst>
              <a:ext uri="{FF2B5EF4-FFF2-40B4-BE49-F238E27FC236}">
                <a16:creationId xmlns:a16="http://schemas.microsoft.com/office/drawing/2014/main" id="{A5CA257A-AE25-F807-E205-B9C94B17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82" r="42010" b="-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8293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34C5B-C201-2AE9-EE2C-73879F93A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Some Background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DA0CABB-0D3F-1BF8-25AF-10217E1BE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8990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631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47BEF-EDCF-6F9C-2EC9-0CB27FCD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2F2F2"/>
                </a:solidFill>
              </a:rPr>
              <a:t>How are Payouts Calculated?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78E714C-62A3-C4D1-A4AB-A77970D28E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284179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760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05C83-3015-954F-8EED-D35D500A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01" y="575961"/>
            <a:ext cx="3108626" cy="11426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Why is this Important?</a:t>
            </a:r>
            <a:endParaRPr lang="en-US" sz="32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A6C23-7641-6103-28CC-8D41EB6B3EC9}"/>
              </a:ext>
            </a:extLst>
          </p:cNvPr>
          <p:cNvSpPr txBox="1"/>
          <p:nvPr/>
        </p:nvSpPr>
        <p:spPr>
          <a:xfrm>
            <a:off x="595801" y="1850439"/>
            <a:ext cx="3108057" cy="371627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Sports Betting has become a billion-dollar industry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Impact of COVID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Recent Development = Best Opportunity</a:t>
            </a:r>
          </a:p>
          <a:p>
            <a:pPr marL="285750" indent="-2857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b="1" u="sng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start?</a:t>
            </a:r>
          </a:p>
        </p:txBody>
      </p:sp>
      <p:pic>
        <p:nvPicPr>
          <p:cNvPr id="9" name="Picture 8" descr="Us Gambling Market Share">
            <a:extLst>
              <a:ext uri="{FF2B5EF4-FFF2-40B4-BE49-F238E27FC236}">
                <a16:creationId xmlns:a16="http://schemas.microsoft.com/office/drawing/2014/main" id="{463AC2C8-FED0-0A89-FB0C-32175F8C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37"/>
          <a:stretch/>
        </p:blipFill>
        <p:spPr>
          <a:xfrm>
            <a:off x="5049404" y="1447799"/>
            <a:ext cx="6493940" cy="4572001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CF38DA-66CF-E140-4B8F-9DC938E0820C}"/>
              </a:ext>
            </a:extLst>
          </p:cNvPr>
          <p:cNvSpPr txBox="1"/>
          <p:nvPr/>
        </p:nvSpPr>
        <p:spPr>
          <a:xfrm>
            <a:off x="5049404" y="5562600"/>
            <a:ext cx="6493940" cy="4572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https://www.lines.com/upload/default/xl/UqX/UqXXkycOPNXT.jpg</a:t>
            </a: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678EF1-F90A-07F1-5167-11787A3D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852827"/>
            <a:ext cx="4752399" cy="2910825"/>
          </a:xfr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Objective: </a:t>
            </a: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Determine which of Three Large Language models is most effective for NBA Money Line Betting</a:t>
            </a:r>
          </a:p>
        </p:txBody>
      </p:sp>
      <p:pic>
        <p:nvPicPr>
          <p:cNvPr id="6" name="Graphic 5" descr="Basketball">
            <a:extLst>
              <a:ext uri="{FF2B5EF4-FFF2-40B4-BE49-F238E27FC236}">
                <a16:creationId xmlns:a16="http://schemas.microsoft.com/office/drawing/2014/main" id="{DD9EDEC9-E824-FEE8-577B-5E21CFD59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36293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CE01-3689-A459-D1AD-B4FCCBB5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31DC-3B53-ABDF-B9B0-5EA988B8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042" y="1393891"/>
            <a:ext cx="8946541" cy="486137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3 LLMs used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Meta, Gemini and Copilot (latest versions as of April 1st, 2025)</a:t>
            </a:r>
          </a:p>
          <a:p>
            <a:pPr>
              <a:buClr>
                <a:srgbClr val="8AD0D6"/>
              </a:buClr>
            </a:pPr>
            <a:r>
              <a:rPr lang="en-US" dirty="0"/>
              <a:t>Each LLM had 3 Inputs Types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No data, Data, Upset</a:t>
            </a:r>
          </a:p>
          <a:p>
            <a:pPr>
              <a:buClr>
                <a:srgbClr val="8AD0D6"/>
              </a:buClr>
            </a:pPr>
            <a:r>
              <a:rPr lang="en-US" dirty="0"/>
              <a:t>Input was the same, and recorded in a doc</a:t>
            </a:r>
          </a:p>
          <a:p>
            <a:pPr>
              <a:buClr>
                <a:srgbClr val="8AD0D6"/>
              </a:buClr>
            </a:pPr>
            <a:r>
              <a:rPr lang="en-US" dirty="0"/>
              <a:t>Data was kept in an Excel sheet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Both can be accessed here: </a:t>
            </a:r>
            <a:r>
              <a:rPr lang="en-US" sz="1200" dirty="0">
                <a:ea typeface="+mj-lt"/>
                <a:cs typeface="+mj-lt"/>
                <a:hlinkClick r:id="rId2"/>
              </a:rPr>
              <a:t>https://github.com/KonnorBoucher/Senior_Research_Project</a:t>
            </a:r>
          </a:p>
          <a:p>
            <a:pPr>
              <a:buClr>
                <a:srgbClr val="8AD0D6"/>
              </a:buClr>
            </a:pPr>
            <a:r>
              <a:rPr lang="en-US" dirty="0"/>
              <a:t>DraftKings used as bookkeeper for odds, Odds Here: </a:t>
            </a:r>
            <a:r>
              <a:rPr lang="en-US" sz="600" dirty="0"/>
              <a:t>(</a:t>
            </a:r>
            <a:r>
              <a:rPr lang="en-US" sz="600" dirty="0">
                <a:ea typeface="+mj-lt"/>
                <a:cs typeface="+mj-lt"/>
                <a:hlinkClick r:id="rId3"/>
              </a:rPr>
              <a:t>https://sportsbook.draftkings.com/leagues/basketball/nba?wpcid=605461783&amp;wpsnetn=o&amp;wpkwn=draftkings%20nba%20odds&amp;wpkmatch=e&amp;wpcrid=&amp;wpscid=1334809637221892&amp;wpkwid=kwd-83426762688010:loc-4086&amp;an=adwords&amp;gclid=68ce10cc11ab18c6e1d778d03564d457&amp;gclsrc=3p.ds&amp;msclkid=68ce10cc11ab18c6e1d778d03564d457&amp;utm_source=bing&amp;utm_medium=cpc&amp;utm_campaign=SB_NAT_Brand%2B_Sports&amp;utm_term=draftkings%20nba%20odds&amp;utm_content=Brand%2B_All%20Devices_Basketball</a:t>
            </a:r>
            <a:r>
              <a:rPr lang="en-US" sz="600" dirty="0">
                <a:ea typeface="+mj-lt"/>
                <a:cs typeface="+mj-lt"/>
              </a:rPr>
              <a:t>)</a:t>
            </a:r>
            <a:endParaRPr lang="en-US" sz="60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115 Total games, 15 days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Assumed bet for each = $5</a:t>
            </a:r>
          </a:p>
        </p:txBody>
      </p:sp>
    </p:spTree>
    <p:extLst>
      <p:ext uri="{BB962C8B-B14F-4D97-AF65-F5344CB8AC3E}">
        <p14:creationId xmlns:p14="http://schemas.microsoft.com/office/powerpoint/2010/main" val="425937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>
                  <a:alpha val="20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47C77-3C26-68D1-D8A5-67A6E57F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Helper Python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BB55-372B-3DF6-13A7-5459FA85D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v"/>
            </a:pPr>
            <a:r>
              <a:rPr lang="en-US" sz="3200" b="1" dirty="0"/>
              <a:t>Did the following:</a:t>
            </a:r>
            <a:endParaRPr lang="en-US" dirty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r>
              <a:rPr lang="en-US" sz="3200" dirty="0"/>
              <a:t>Used pandas to manipulate .csv file</a:t>
            </a: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r>
              <a:rPr lang="en-US" sz="3200" dirty="0"/>
              <a:t>Calculated profits</a:t>
            </a: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r>
              <a:rPr lang="en-US" sz="3200" dirty="0"/>
              <a:t>Averaged out values</a:t>
            </a:r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r>
              <a:rPr lang="en-US" sz="3200" dirty="0"/>
              <a:t>Created 6 unique figures, (4 shown)</a:t>
            </a:r>
          </a:p>
        </p:txBody>
      </p:sp>
    </p:spTree>
    <p:extLst>
      <p:ext uri="{BB962C8B-B14F-4D97-AF65-F5344CB8AC3E}">
        <p14:creationId xmlns:p14="http://schemas.microsoft.com/office/powerpoint/2010/main" val="177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7CED-FA48-E201-FAB9-A3EC0A64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50" y="622285"/>
            <a:ext cx="9404723" cy="857608"/>
          </a:xfrm>
          <a:solidFill>
            <a:schemeClr val="bg1"/>
          </a:solidFill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US" dirty="0"/>
              <a:t>Example Part of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F5010-3479-C8C6-08BF-30950ADB3A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719"/>
          <a:stretch/>
        </p:blipFill>
        <p:spPr>
          <a:xfrm>
            <a:off x="179996" y="1839272"/>
            <a:ext cx="11832008" cy="39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829F-B7B7-ECFA-ABB5-E93B6FD4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2314"/>
          </a:xfrm>
        </p:spPr>
        <p:txBody>
          <a:bodyPr/>
          <a:lstStyle/>
          <a:p>
            <a:r>
              <a:rPr lang="en-US" sz="4000" dirty="0"/>
              <a:t>Accuracy for each Prediction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A31D02-B349-A780-B6AE-30078CFF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9" y="1221053"/>
            <a:ext cx="11459921" cy="556124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E5FE38-B2CF-FF56-AF5D-043D6E1D40F8}"/>
              </a:ext>
            </a:extLst>
          </p:cNvPr>
          <p:cNvCxnSpPr>
            <a:cxnSpLocks/>
          </p:cNvCxnSpPr>
          <p:nvPr/>
        </p:nvCxnSpPr>
        <p:spPr>
          <a:xfrm>
            <a:off x="6812437" y="1611984"/>
            <a:ext cx="0" cy="45720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15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431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Century Gothic</vt:lpstr>
      <vt:lpstr>Courier New</vt:lpstr>
      <vt:lpstr>Wingdings</vt:lpstr>
      <vt:lpstr>Wingdings 3</vt:lpstr>
      <vt:lpstr>Ion</vt:lpstr>
      <vt:lpstr>How Effective are Large Language Models for Sports Betting?</vt:lpstr>
      <vt:lpstr>Some Background</vt:lpstr>
      <vt:lpstr>How are Payouts Calculated?</vt:lpstr>
      <vt:lpstr>Why is this Important?</vt:lpstr>
      <vt:lpstr>Objective: Determine which of Three Large Language models is most effective for NBA Money Line Betting</vt:lpstr>
      <vt:lpstr>Project Details</vt:lpstr>
      <vt:lpstr>Helper Python Program</vt:lpstr>
      <vt:lpstr>Example Part of Program</vt:lpstr>
      <vt:lpstr>Accuracy for each Prediction Model</vt:lpstr>
      <vt:lpstr>Profit for each Prediction Model</vt:lpstr>
      <vt:lpstr>Average Accuracy per Input Type</vt:lpstr>
      <vt:lpstr>Average Profit per Input Type</vt:lpstr>
      <vt:lpstr>PowerPoint Presentation</vt:lpstr>
      <vt:lpstr>Average Profit Per Model</vt:lpstr>
      <vt:lpstr>Conclusions</vt:lpstr>
      <vt:lpstr>Limitations / Further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Boucher,Konnor A.(Student)</dc:creator>
  <cp:lastModifiedBy>Boucher,Konnor A.(Student)</cp:lastModifiedBy>
  <cp:revision>153</cp:revision>
  <dcterms:created xsi:type="dcterms:W3CDTF">2025-05-07T17:43:40Z</dcterms:created>
  <dcterms:modified xsi:type="dcterms:W3CDTF">2025-05-08T04:15:21Z</dcterms:modified>
</cp:coreProperties>
</file>