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Battle of </a:t>
            </a:r>
            <a:r>
              <a:rPr lang="en-US" dirty="0" err="1"/>
              <a:t>Endor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Houston R Users Group</a:t>
            </a:r>
          </a:p>
          <a:p>
            <a:r>
              <a:rPr lang="en-US" dirty="0"/>
              <a:t>2/7/2016</a:t>
            </a:r>
          </a:p>
          <a:p>
            <a:r>
              <a:rPr lang="en-US" sz="1600" dirty="0"/>
              <a:t>Jonathan Bennett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760" y="373758"/>
            <a:ext cx="3294562" cy="1324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50396" y="6250595"/>
            <a:ext cx="4058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www.konoanalytics.com</a:t>
            </a:r>
          </a:p>
        </p:txBody>
      </p:sp>
    </p:spTree>
    <p:extLst>
      <p:ext uri="{BB962C8B-B14F-4D97-AF65-F5344CB8AC3E}">
        <p14:creationId xmlns:p14="http://schemas.microsoft.com/office/powerpoint/2010/main" val="30649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760" y="373758"/>
            <a:ext cx="3294562" cy="13244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358" y="2714578"/>
            <a:ext cx="1399304" cy="13993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713" y="1040166"/>
            <a:ext cx="1259949" cy="10872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358" y="4729238"/>
            <a:ext cx="1399304" cy="14047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37517" y="1040166"/>
            <a:ext cx="4058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Data Stewardship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37517" y="3060287"/>
            <a:ext cx="4058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Process Automation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7517" y="4968444"/>
            <a:ext cx="4058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Actionable Insight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50396" y="6250595"/>
            <a:ext cx="4058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www.konoanalytics.com</a:t>
            </a:r>
          </a:p>
        </p:txBody>
      </p:sp>
    </p:spTree>
    <p:extLst>
      <p:ext uri="{BB962C8B-B14F-4D97-AF65-F5344CB8AC3E}">
        <p14:creationId xmlns:p14="http://schemas.microsoft.com/office/powerpoint/2010/main" val="365499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760" y="373758"/>
            <a:ext cx="3294562" cy="13244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50396" y="6250595"/>
            <a:ext cx="4058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www.konoanalytics.com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6916" y="2006703"/>
            <a:ext cx="946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1) IF we should deploy the Stormtroopers?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6916" y="871479"/>
            <a:ext cx="946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Strategic Questions: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6916" y="3470528"/>
            <a:ext cx="10366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2) WHEN </a:t>
            </a:r>
            <a:r>
              <a:rPr lang="en-US" sz="4000" dirty="0"/>
              <a:t>we should deploy the Stormtroopers?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365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760" y="373758"/>
            <a:ext cx="3294562" cy="13244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50396" y="6250595"/>
            <a:ext cx="4058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www.konoanalytics.com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6916" y="330303"/>
            <a:ext cx="946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When (What Stage)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257" y="2727739"/>
            <a:ext cx="5029902" cy="15623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922" y="1138336"/>
            <a:ext cx="5568700" cy="5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9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760" y="373758"/>
            <a:ext cx="3294562" cy="13244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50396" y="6250595"/>
            <a:ext cx="4058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www.konoanalytics.com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6916" y="330303"/>
            <a:ext cx="946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If (Is the effort worth it?)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709" y="2857945"/>
            <a:ext cx="3896269" cy="1209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915" y="1165410"/>
            <a:ext cx="5411753" cy="541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6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760" y="373758"/>
            <a:ext cx="3294562" cy="13244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50396" y="6250595"/>
            <a:ext cx="4058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www.konoanalytics.com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6916" y="2006703"/>
            <a:ext cx="94612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1) Don’t deploy the Stormtroopers – save your moves for other theaters of the game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6916" y="871479"/>
            <a:ext cx="946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6916" y="3470528"/>
            <a:ext cx="10366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2) If you must deploy, timing isn’t terribly important</a:t>
            </a:r>
          </a:p>
        </p:txBody>
      </p:sp>
    </p:spTree>
    <p:extLst>
      <p:ext uri="{BB962C8B-B14F-4D97-AF65-F5344CB8AC3E}">
        <p14:creationId xmlns:p14="http://schemas.microsoft.com/office/powerpoint/2010/main" val="267217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760" y="373758"/>
            <a:ext cx="3294562" cy="13244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50396" y="6250595"/>
            <a:ext cx="4058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www.konoanalytics.com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6916" y="330303"/>
            <a:ext cx="946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Methodology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866" y="955369"/>
            <a:ext cx="989043" cy="9890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25909" y="1265224"/>
            <a:ext cx="115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hrug</a:t>
            </a:r>
            <a:r>
              <a:rPr lang="en-US" dirty="0"/>
              <a:t>()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909" y="2254267"/>
            <a:ext cx="989043" cy="9890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14951" y="2564122"/>
            <a:ext cx="293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endor_earlyorlate</a:t>
            </a:r>
            <a:r>
              <a:rPr lang="en-US" dirty="0"/>
              <a:t>()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909" y="4445412"/>
            <a:ext cx="989043" cy="98904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14951" y="4755267"/>
            <a:ext cx="293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endor_stormornot</a:t>
            </a:r>
            <a:r>
              <a:rPr lang="en-US" dirty="0"/>
              <a:t>()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523" y="3183833"/>
            <a:ext cx="989043" cy="98904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081565" y="3493688"/>
            <a:ext cx="293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endor_simulation</a:t>
            </a:r>
            <a:r>
              <a:rPr lang="en-US" dirty="0"/>
              <a:t>()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843" y="4289278"/>
            <a:ext cx="989043" cy="98904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420760" y="4599133"/>
            <a:ext cx="293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endor_roll</a:t>
            </a:r>
            <a:r>
              <a:rPr lang="en-US" dirty="0"/>
              <a:t>()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523" y="5435805"/>
            <a:ext cx="989043" cy="98904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081565" y="5745660"/>
            <a:ext cx="293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endor_wholeplanetsim</a:t>
            </a:r>
            <a:r>
              <a:rPr lang="en-US" dirty="0"/>
              <a:t>()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 flipH="1">
            <a:off x="1531387" y="1935081"/>
            <a:ext cx="1" cy="300485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H="1">
            <a:off x="2520429" y="3239819"/>
            <a:ext cx="4119" cy="43853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endCxn id="16" idx="1"/>
          </p:cNvCxnSpPr>
          <p:nvPr/>
        </p:nvCxnSpPr>
        <p:spPr>
          <a:xfrm>
            <a:off x="2520430" y="3678354"/>
            <a:ext cx="1572093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1522056" y="2748788"/>
            <a:ext cx="50385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1531387" y="4944355"/>
            <a:ext cx="50385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 flipH="1">
            <a:off x="2520429" y="5434455"/>
            <a:ext cx="1" cy="49587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2520428" y="5933779"/>
            <a:ext cx="1572093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 flipH="1">
            <a:off x="4578809" y="5161919"/>
            <a:ext cx="4118" cy="2595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  <a:stCxn id="16" idx="2"/>
          </p:cNvCxnSpPr>
          <p:nvPr/>
        </p:nvCxnSpPr>
        <p:spPr>
          <a:xfrm flipH="1">
            <a:off x="4582927" y="4172876"/>
            <a:ext cx="4118" cy="2503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4582927" y="4423254"/>
            <a:ext cx="2871492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582927" y="5147543"/>
            <a:ext cx="2871492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36866" y="6450650"/>
            <a:ext cx="461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https://github.com/KonoAnalytics/BoardGames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47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46</TotalTime>
  <Words>146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The Battle of Endor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Endor</dc:title>
  <dc:creator>jonathan</dc:creator>
  <cp:lastModifiedBy>jonathan</cp:lastModifiedBy>
  <cp:revision>7</cp:revision>
  <dcterms:created xsi:type="dcterms:W3CDTF">2017-02-07T21:00:59Z</dcterms:created>
  <dcterms:modified xsi:type="dcterms:W3CDTF">2017-02-07T21:47:54Z</dcterms:modified>
</cp:coreProperties>
</file>