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E5C1C-8E26-5437-F52C-B7F209BD0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150189-53D3-0469-895F-67221E977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223BB4-C9E8-FFF5-D34F-28D0448B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AD71-1673-4007-AB96-2C1787FDF50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FB37FD-D4EC-4078-329F-8B34EF1F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8E594B-A45C-986F-0FB9-BE088554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B406-B6E7-4CF4-9C16-CEB42925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2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0FD492-EAF4-DA9F-39FF-1A91F291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ADB566-E6B9-3A45-61E7-E2E5041C0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65C9CC-C4EE-EAD4-EFB5-387CFAFA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AD71-1673-4007-AB96-2C1787FDF50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4AF18B-A259-06EE-3B6E-BD4795B7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45304B-7BA2-AC8F-9052-A0FD854A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B406-B6E7-4CF4-9C16-CEB42925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6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94D229-F82D-8D1F-D6B6-60CC4D99D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FC42F0-6C42-F7E6-E578-FC14752C3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3746FF-F82B-2ABD-4577-C4815741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AD71-1673-4007-AB96-2C1787FDF50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F4DE0F-0D6B-E8D5-D753-3C423434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B8394-65CC-1E30-BCB6-8B8E329D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B406-B6E7-4CF4-9C16-CEB42925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5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1D70C-4529-2B35-5FB5-8E3FC152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05E8C-2466-B979-D73E-FDA78353C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1270D8-7163-BE7A-4023-7D01B94D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AD71-1673-4007-AB96-2C1787FDF50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CD8C08-E72D-566A-345F-8E469F5E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DFAD7D-E8FA-6B5F-DD0C-15CB977D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B406-B6E7-4CF4-9C16-CEB42925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9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66DFD-6E16-C2A2-31C8-2C003060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CC53AF-F5FF-9149-7109-1F2F888AF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F9C4BA-76F9-0FC7-D1A8-8981249A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AD71-1673-4007-AB96-2C1787FDF50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954395-D6C1-1E7B-E38A-74DB5584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565568-157C-C8FC-A1A4-C5256D24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B406-B6E7-4CF4-9C16-CEB42925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A1694-39B8-3861-DD8E-F02ED943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124735-A964-3F20-A304-7ACB86455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8B229A-8D91-14EA-7FED-0112A608C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A19121-E900-B1C9-123B-6B86B52D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AD71-1673-4007-AB96-2C1787FDF50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679CD2-544E-5D96-9386-B312498F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ACC6CD-FD08-8186-0466-DEB8A749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B406-B6E7-4CF4-9C16-CEB42925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0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D2957-18DF-9AD6-9404-EE85F21CD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C24FC8-E6B4-5254-6532-A2276D75A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B05E6D-86BF-D85F-8DD4-FDFF69CAF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F36286-2D44-18DD-1F97-699B90C3B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6A78F0-1D6F-2273-81AF-8ABC51D1C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44B463-CE6D-F010-928F-32AEFA64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AD71-1673-4007-AB96-2C1787FDF50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7BA7F27-7553-7DF1-E471-AD54C30C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9F9E05-9E16-402B-6196-97C86B34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B406-B6E7-4CF4-9C16-CEB42925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4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9A426-607F-36C7-B55E-088397A0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80070E-3E5C-B99A-2A03-96DB38A7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AD71-1673-4007-AB96-2C1787FDF50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522490-C051-7CFA-6A76-81165120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5FE3DD-5B73-8D7F-5409-1978622B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B406-B6E7-4CF4-9C16-CEB42925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8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7D48E7D-6734-B656-49D7-68BDC5B60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AD71-1673-4007-AB96-2C1787FDF50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89A6E40-CFBC-EF59-0180-38DE46F6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84EBD1-FB0F-5A88-FDE4-F13F5FC2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B406-B6E7-4CF4-9C16-CEB42925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7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1653A-E7EC-E286-1407-79E3A8189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D8BC06-99DB-1B0E-4F37-E5F1D3C00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0DDCAB-FF12-BCE7-E7F8-5B2F17853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3DC5F1-C408-72DC-9BB4-5A27EDDF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AD71-1673-4007-AB96-2C1787FDF50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DA5984-D4BD-0BD9-6BB0-FACF2949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353233-282E-2306-E673-A09057ED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B406-B6E7-4CF4-9C16-CEB42925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204B2-D10C-8316-20B4-72A87CF3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78CC14-14F8-E07F-BDD7-062918277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A7F8D7-47AA-869A-C1EA-9AB346A95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E499A2-9825-C466-8D31-93617943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AD71-1673-4007-AB96-2C1787FDF50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B6B16C-C7E3-94DA-5F66-4A9B764D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5A8572-F75A-3104-3610-3E08C738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B406-B6E7-4CF4-9C16-CEB42925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2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E600D-E02D-29BC-69AE-5365DF40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41432A-AF6E-FCCA-2429-46B89549C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73EBC8-D2BD-70D5-0302-D4DB11E8F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17AD71-1673-4007-AB96-2C1787FDF50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12F9E-5326-F3F4-D8E4-CD3BBDE53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075D95-FA3E-E208-E0F2-77D692A97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AAB406-B6E7-4CF4-9C16-CEB42925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3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BE369D-F0DA-2E6E-9787-4A1286398711}"/>
              </a:ext>
            </a:extLst>
          </p:cNvPr>
          <p:cNvSpPr txBox="1"/>
          <p:nvPr/>
        </p:nvSpPr>
        <p:spPr>
          <a:xfrm>
            <a:off x="3048000" y="425013"/>
            <a:ext cx="60960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Выпускная квалификационная работа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68BB5-C6D3-3B86-FFA2-7E3E3E363C2E}"/>
              </a:ext>
            </a:extLst>
          </p:cNvPr>
          <p:cNvSpPr txBox="1"/>
          <p:nvPr/>
        </p:nvSpPr>
        <p:spPr>
          <a:xfrm>
            <a:off x="2139950" y="1614264"/>
            <a:ext cx="7912100" cy="1953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ВЕБ-ПРИЛОЖЕНИЯ ПО ВИЗУАЛИЗАЦИИ АЛГОРИТМОВ ПОИСКА НА ГРАФЕ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B9FF4-724D-5685-E118-D2E0E9699D7A}"/>
              </a:ext>
            </a:extLst>
          </p:cNvPr>
          <p:cNvSpPr txBox="1"/>
          <p:nvPr/>
        </p:nvSpPr>
        <p:spPr>
          <a:xfrm>
            <a:off x="3048000" y="485448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Выполнил работу студент Кононов Сергей Владимирович</a:t>
            </a:r>
            <a:endParaRPr lang="ru-RU" dirty="0">
              <a:effectLst/>
            </a:endParaRPr>
          </a:p>
          <a:p>
            <a:pPr algn="ctr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Направление подготовки: «Информатика и вычислительная техника» </a:t>
            </a:r>
            <a:endParaRPr lang="ru-RU" dirty="0">
              <a:effectLst/>
            </a:endParaRPr>
          </a:p>
          <a:p>
            <a:pPr algn="ctr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курс 1 группа 1 подгруппа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879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диаграмма, линия, круг&#10;&#10;Автоматически созданное описание">
            <a:extLst>
              <a:ext uri="{FF2B5EF4-FFF2-40B4-BE49-F238E27FC236}">
                <a16:creationId xmlns:a16="http://schemas.microsoft.com/office/drawing/2014/main" id="{E22ED00D-C577-D784-8421-003C91DA0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91" y="1707958"/>
            <a:ext cx="4749084" cy="22992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CD3B83-E56E-3B18-344C-D4F41EC96CFF}"/>
              </a:ext>
            </a:extLst>
          </p:cNvPr>
          <p:cNvSpPr txBox="1"/>
          <p:nvPr/>
        </p:nvSpPr>
        <p:spPr>
          <a:xfrm>
            <a:off x="3048000" y="261591"/>
            <a:ext cx="6096000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ИНТЕРАКТИВНОГО ВЕБ-ПРИЛОЖЕНИЯ ПО ИЗУЧЕНИЮ И ВИЗУАЛИЗАЦИИ АЛГОРИТМОВ ПОИСКА НА ГРАФЕ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2055" name="Picture 7" descr="Picture background">
            <a:extLst>
              <a:ext uri="{FF2B5EF4-FFF2-40B4-BE49-F238E27FC236}">
                <a16:creationId xmlns:a16="http://schemas.microsoft.com/office/drawing/2014/main" id="{15ECD64F-DEE9-BBAC-A6BE-95969240D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918" y="1603094"/>
            <a:ext cx="3345369" cy="250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 descr="Изображение выглядит как черно-белый, крюк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27044E3-8F7C-C792-0230-D27D40945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43" y="4112120"/>
            <a:ext cx="3345369" cy="250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5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нимок экрана, прямоугольный, кроссворд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83C6F1B9-2DC7-B546-18AD-BB5F694D17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3"/>
          <a:stretch/>
        </p:blipFill>
        <p:spPr bwMode="auto">
          <a:xfrm>
            <a:off x="588167" y="2034591"/>
            <a:ext cx="3710783" cy="24315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DB5B4B-ABD9-8A3C-9808-31415903F3C9}"/>
              </a:ext>
            </a:extLst>
          </p:cNvPr>
          <p:cNvSpPr txBox="1"/>
          <p:nvPr/>
        </p:nvSpPr>
        <p:spPr>
          <a:xfrm>
            <a:off x="3048000" y="261591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АЛГОРИТМЫ ПОИСКА НА ГРАФЕ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8" name="Рисунок 7" descr="Изображение выглядит как снимок экрана, прямоугольный, Красочность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CC24681F-1328-D2BA-D34B-C2974EFFE1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6"/>
          <a:stretch/>
        </p:blipFill>
        <p:spPr bwMode="auto">
          <a:xfrm>
            <a:off x="8270762" y="2034591"/>
            <a:ext cx="3738481" cy="24315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 descr="Изображение выглядит как кроссворд, снимок экрана, прямоугольный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6829F17-10B0-5086-56BE-C050B7C09CD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1"/>
          <a:stretch/>
        </p:blipFill>
        <p:spPr bwMode="auto">
          <a:xfrm>
            <a:off x="4423050" y="2034591"/>
            <a:ext cx="3723612" cy="24315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BB28E2-327D-E9D0-3350-80175866B6EC}"/>
              </a:ext>
            </a:extLst>
          </p:cNvPr>
          <p:cNvSpPr txBox="1"/>
          <p:nvPr/>
        </p:nvSpPr>
        <p:spPr>
          <a:xfrm>
            <a:off x="8431578" y="1516312"/>
            <a:ext cx="341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Алгоритм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BFS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1235A9-2B70-B741-2ECF-6D0FE760546F}"/>
              </a:ext>
            </a:extLst>
          </p:cNvPr>
          <p:cNvSpPr txBox="1"/>
          <p:nvPr/>
        </p:nvSpPr>
        <p:spPr>
          <a:xfrm>
            <a:off x="4619568" y="1427570"/>
            <a:ext cx="3330575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Алгоритм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E04AE-97FA-87B2-ACBC-9B58FE4B5B40}"/>
              </a:ext>
            </a:extLst>
          </p:cNvPr>
          <p:cNvSpPr txBox="1"/>
          <p:nvPr/>
        </p:nvSpPr>
        <p:spPr>
          <a:xfrm>
            <a:off x="670717" y="1516312"/>
            <a:ext cx="341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Алгоритм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5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5CED2D-150A-6F52-6EC6-A309EB266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2533458"/>
            <a:ext cx="3517119" cy="17849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E2BECC-A632-06E3-7E55-96D8DC3BA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2528326"/>
            <a:ext cx="3537345" cy="179520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770C9D-E8AD-3C56-0125-9758FFA00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2533459"/>
            <a:ext cx="3517120" cy="17849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C4F616-03A4-9075-8D2E-1C0236B9017A}"/>
              </a:ext>
            </a:extLst>
          </p:cNvPr>
          <p:cNvSpPr txBox="1"/>
          <p:nvPr/>
        </p:nvSpPr>
        <p:spPr>
          <a:xfrm>
            <a:off x="8242722" y="2158994"/>
            <a:ext cx="341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Рекурсивное деление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72CF3-1CD1-DFCE-0A69-9005FB20BA73}"/>
              </a:ext>
            </a:extLst>
          </p:cNvPr>
          <p:cNvSpPr txBox="1"/>
          <p:nvPr/>
        </p:nvSpPr>
        <p:spPr>
          <a:xfrm>
            <a:off x="4430712" y="2070252"/>
            <a:ext cx="3330575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ГСПЧ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B950E-E65B-A130-4F33-159A0B2F8664}"/>
              </a:ext>
            </a:extLst>
          </p:cNvPr>
          <p:cNvSpPr txBox="1"/>
          <p:nvPr/>
        </p:nvSpPr>
        <p:spPr>
          <a:xfrm>
            <a:off x="481861" y="2158994"/>
            <a:ext cx="341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Алгоритм Прима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D75179-108B-EE06-1D99-00E9BE65F83E}"/>
              </a:ext>
            </a:extLst>
          </p:cNvPr>
          <p:cNvSpPr txBox="1"/>
          <p:nvPr/>
        </p:nvSpPr>
        <p:spPr>
          <a:xfrm>
            <a:off x="3048000" y="261591"/>
            <a:ext cx="6096000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АЛГОРИТМЫ ДЛЯ СОЗДАНИЯ СЛУЧАЙНЫХ ЛАБИРИНТОВ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85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3745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64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Кононов</dc:creator>
  <cp:lastModifiedBy>Сергей Кононов</cp:lastModifiedBy>
  <cp:revision>4</cp:revision>
  <dcterms:created xsi:type="dcterms:W3CDTF">2024-05-23T16:57:37Z</dcterms:created>
  <dcterms:modified xsi:type="dcterms:W3CDTF">2024-05-23T17:19:21Z</dcterms:modified>
</cp:coreProperties>
</file>