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45FD-E9E4-463A-96EB-51ACD7E62EEA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C41B-343F-4594-A574-AF48A5C00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45FD-E9E4-463A-96EB-51ACD7E62EEA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C41B-343F-4594-A574-AF48A5C00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45FD-E9E4-463A-96EB-51ACD7E62EEA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C41B-343F-4594-A574-AF48A5C00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45FD-E9E4-463A-96EB-51ACD7E62EEA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C41B-343F-4594-A574-AF48A5C00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45FD-E9E4-463A-96EB-51ACD7E62EEA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C41B-343F-4594-A574-AF48A5C00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45FD-E9E4-463A-96EB-51ACD7E62EEA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C41B-343F-4594-A574-AF48A5C00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45FD-E9E4-463A-96EB-51ACD7E62EEA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C41B-343F-4594-A574-AF48A5C00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45FD-E9E4-463A-96EB-51ACD7E62EEA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C41B-343F-4594-A574-AF48A5C00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45FD-E9E4-463A-96EB-51ACD7E62EEA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C41B-343F-4594-A574-AF48A5C00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45FD-E9E4-463A-96EB-51ACD7E62EEA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C41B-343F-4594-A574-AF48A5C00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45FD-E9E4-463A-96EB-51ACD7E62EEA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C41B-343F-4594-A574-AF48A5C0082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45FD-E9E4-463A-96EB-51ACD7E62EEA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CC41B-343F-4594-A574-AF48A5C0082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ru-RU" sz="8000" dirty="0" smtClean="0"/>
              <a:t>Проект </a:t>
            </a:r>
            <a:r>
              <a:rPr lang="en-US" sz="8000" dirty="0" smtClean="0"/>
              <a:t>API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6400800" cy="1752600"/>
          </a:xfrm>
        </p:spPr>
        <p:txBody>
          <a:bodyPr/>
          <a:lstStyle/>
          <a:p>
            <a:r>
              <a:rPr lang="ru-RU" dirty="0" smtClean="0"/>
              <a:t>Выполнила: Коновалова Валерия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Введение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В основу проекта легло создание </a:t>
            </a:r>
            <a:r>
              <a:rPr lang="en-US" dirty="0" smtClean="0"/>
              <a:t>Telegram </a:t>
            </a:r>
            <a:r>
              <a:rPr lang="ru-RU" dirty="0" smtClean="0"/>
              <a:t>бота, который предлагает собеседнику пройти тестирование по географии (географический тест).</a:t>
            </a:r>
            <a:endParaRPr lang="ru-RU" dirty="0"/>
          </a:p>
        </p:txBody>
      </p:sp>
      <p:pic>
        <p:nvPicPr>
          <p:cNvPr id="5" name="Рисунок 4" descr="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077072"/>
            <a:ext cx="8173591" cy="24101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В проекте используются технологии и возможности </a:t>
            </a:r>
            <a:r>
              <a:rPr lang="en-US" dirty="0" smtClean="0"/>
              <a:t>Telegram</a:t>
            </a:r>
            <a:r>
              <a:rPr lang="ru-RU" dirty="0" smtClean="0"/>
              <a:t> и </a:t>
            </a:r>
            <a:r>
              <a:rPr lang="en-US" dirty="0" err="1" smtClean="0"/>
              <a:t>Yandex.Maps</a:t>
            </a:r>
            <a:r>
              <a:rPr lang="en-US" dirty="0" smtClean="0"/>
              <a:t> </a:t>
            </a:r>
            <a:r>
              <a:rPr lang="en-US" dirty="0" err="1" smtClean="0"/>
              <a:t>StaticApi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4" name="Рисунок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2947748"/>
            <a:ext cx="4608512" cy="39102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2800" dirty="0" smtClean="0"/>
              <a:t>Функция, отвечающая за вывод изображения-вопроса собеседнику,  «берёт» название объекта из ранее загруженного </a:t>
            </a:r>
            <a:r>
              <a:rPr lang="en-US" sz="2800" dirty="0" err="1" smtClean="0"/>
              <a:t>json</a:t>
            </a:r>
            <a:r>
              <a:rPr lang="ru-RU" sz="2800" dirty="0" smtClean="0"/>
              <a:t>-файла и обращается к другим функциям, которые предоставляют необходимые данные: координаты объекта и запрос к </a:t>
            </a:r>
            <a:r>
              <a:rPr lang="en-US" sz="2800" dirty="0" err="1" smtClean="0"/>
              <a:t>Yandex.Maps</a:t>
            </a:r>
            <a:r>
              <a:rPr lang="en-US" sz="2800" dirty="0" smtClean="0"/>
              <a:t> </a:t>
            </a:r>
            <a:r>
              <a:rPr lang="en-US" sz="2800" dirty="0" err="1" smtClean="0"/>
              <a:t>StaticApi</a:t>
            </a:r>
            <a:r>
              <a:rPr lang="ru-RU" sz="2800" dirty="0"/>
              <a:t> </a:t>
            </a:r>
            <a:r>
              <a:rPr lang="ru-RU" sz="2800" dirty="0" smtClean="0"/>
              <a:t>для получения изображения.</a:t>
            </a:r>
            <a:endParaRPr lang="ru-RU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2400" dirty="0" smtClean="0"/>
              <a:t>В начале диалога (созданного с помощью </a:t>
            </a:r>
            <a:r>
              <a:rPr lang="en-US" sz="2400" dirty="0" smtClean="0"/>
              <a:t>telegram.ext</a:t>
            </a:r>
            <a:r>
              <a:rPr lang="ru-RU" sz="2400" dirty="0"/>
              <a:t>.</a:t>
            </a:r>
            <a:r>
              <a:rPr lang="en-US" sz="2400" dirty="0" err="1" smtClean="0"/>
              <a:t>ConversationHandler</a:t>
            </a:r>
            <a:r>
              <a:rPr lang="ru-RU" sz="2400" dirty="0" smtClean="0"/>
              <a:t>), после того, как собеседник соглашается пройти тест, бот выводит список имеющихся тестов. Собеседнику предлагают пройти обучающий тест для знакомства с правилами ответа и других действий.</a:t>
            </a:r>
            <a:endParaRPr lang="ru-RU" sz="2400" dirty="0"/>
          </a:p>
        </p:txBody>
      </p:sp>
      <p:pic>
        <p:nvPicPr>
          <p:cNvPr id="4" name="Рисунок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4221088"/>
            <a:ext cx="6668431" cy="21720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2400" dirty="0" smtClean="0"/>
              <a:t>Во время обучения бот предоставляет подробную информацию к каждому действию. Также, если собеседник допускает ошибку в ответе, бот выводит подсказку (только во время обучения) и даёт возможность заново ввести ответ.</a:t>
            </a:r>
            <a:endParaRPr lang="ru-RU" sz="2400" dirty="0"/>
          </a:p>
        </p:txBody>
      </p:sp>
      <p:pic>
        <p:nvPicPr>
          <p:cNvPr id="4" name="Рисунок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3685968"/>
            <a:ext cx="5904656" cy="30253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	В конце каждого теста бот предоставляет результаты тестирования: кол-во правильных ответов и в каких вопросах были допущены ошибки, а также предлагает пройти тест заново/начать новый тест или закончить диалог. (также в любой момент собеседник может прервать диалог командой /</a:t>
            </a:r>
            <a:r>
              <a:rPr lang="en-US" sz="2400" dirty="0" smtClean="0"/>
              <a:t>stop</a:t>
            </a:r>
            <a:r>
              <a:rPr lang="ru-RU" sz="2400" dirty="0" smtClean="0"/>
              <a:t>, о чём бот сообщает ещё в начале диалога)</a:t>
            </a:r>
            <a:endParaRPr lang="ru-RU" sz="2400" dirty="0"/>
          </a:p>
        </p:txBody>
      </p:sp>
      <p:pic>
        <p:nvPicPr>
          <p:cNvPr id="5" name="Рисунок 4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4323996"/>
            <a:ext cx="8116433" cy="25340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 и развития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ru-RU" dirty="0"/>
              <a:t> </a:t>
            </a:r>
            <a:r>
              <a:rPr lang="ru-RU" sz="2400" dirty="0" smtClean="0"/>
              <a:t>Вести статистику правильных и неправильных ответов собеседника, сравнивать результаты предыдущих тестов, после чего делать вывод из пройденных тестов для собеседника, указывая на улучшение или ухудшение результатов.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55</Words>
  <Application>Microsoft Office PowerPoint</Application>
  <PresentationFormat>Экран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Проект API</vt:lpstr>
      <vt:lpstr>Введение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Заключение</vt:lpstr>
    </vt:vector>
  </TitlesOfParts>
  <Company>MUPE Saratovvodokanal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API</dc:title>
  <dc:creator>123</dc:creator>
  <cp:lastModifiedBy>123</cp:lastModifiedBy>
  <cp:revision>4</cp:revision>
  <dcterms:created xsi:type="dcterms:W3CDTF">2018-04-15T11:18:43Z</dcterms:created>
  <dcterms:modified xsi:type="dcterms:W3CDTF">2018-04-15T11:52:28Z</dcterms:modified>
</cp:coreProperties>
</file>